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</p:sldIdLst>
  <p:sldSz cx="18288000" cy="10287000"/>
  <p:notesSz cx="18288000" cy="10287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7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014" y="3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2B597-84E3-4D6B-A798-462A266EC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0F134C-61A5-46E0-9199-9B7AEE55F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6C02D6-13E2-44BD-94A8-09B022522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1D3790-24AA-4B18-BE64-53FEC2252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E3DD0E-0670-4C8B-AC53-30313399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058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A6929-7305-4F1A-A3B9-ADE608CE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9601ED2-F317-4C91-86D3-2C714DC9C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2025FF-F033-485B-8D96-7B97C6724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377E33-9BC5-4285-BB9D-DA65B0B4C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3CA268-C118-4804-AAD4-EB32CE29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359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8464B0B-2A54-47F8-AA45-73DC4BF292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F453C97-7523-4D0E-B67D-C0A8095B0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CDDB41-6757-457D-B5BA-F10CE998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C3A799-0FA9-46B8-9405-35DB01CBF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D64BB6-C477-4F3A-8943-2B1E18776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994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9A216-77F5-4A63-95B1-CC4C763E7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4598A2-40AC-4B3C-81E2-F51DB0A0C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76B06E-992D-4038-A5B6-B2F899A78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7CE73B-F80D-439D-8863-DE782832D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5F0400-118B-490D-922A-CACEB45C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05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AA7D0-6C8E-42DC-9265-38B187D1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8622B3-DE8C-45D6-A061-BCE16CFA6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CA7732-E962-478F-A97E-1BFBB5E77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51C86B-4EB3-496D-9ABA-FBFCE4317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0DFF38-051A-4E37-95E2-3C6BDCAA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731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5779A3-B338-455D-BCA4-5EA05903F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AFED7F-DB47-4703-B261-F1EE9BE53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309DB06-54F5-4F4D-B14E-BF1BCD1C0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7A7FC2-48B9-4B28-890A-9BF4BEBE8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AD15002-04B0-4512-AE68-48C541BB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38DCD95-840C-479D-B5DB-39A1F212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921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A2BAF-5C71-4232-9A2E-357667107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CC0DFA-FF26-4D2E-9350-579086BF4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56B0A59-EE0F-4C67-8843-813477F82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45B031-B2F1-4E64-862A-60A7B6624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2FD18EC-2C39-46A5-B1E0-D4FAC1944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2538D25-B55A-4866-8482-7CBF8F635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E6014D4-7559-4B50-89BD-D2DF7BC34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5A14DAA-E5AD-4963-B5D0-47D2665D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684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CDED64-96DD-49FB-9B99-0EDF15B9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F3976E1-F3B4-4C95-A890-808B972EA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78D2335-3019-4943-9D90-8CD3F231C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B530D0A-3478-4B8B-A572-B268B2B08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936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C1B6C6F-F7D2-4233-B654-CCAC349B6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8B77410-D407-42E9-9C5E-1C262576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595EDF4-3BBB-42CD-A446-E2C6735CC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724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A51EE-A941-4274-BA12-9E1E4462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D10051-D796-4EC0-AABB-E907C6C99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6AFE78A-2060-45DE-BFE2-9765D10ED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41C3AB-B5CE-4D21-A8E7-C9A4A52CE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831E47-01CB-4A8D-8BA6-23ECACF7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345351C-0C04-4ED4-A96D-6B6529C97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585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6C09D-50CA-4920-9949-CF0850625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C320811-56CA-4426-BA70-1E5C28737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CEC790-7E9F-444E-87CD-3E315AA39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231B59-F89E-43A3-BC37-7600AA308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AC614AD-C58D-43AA-8872-21FE1FE49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2CE1F4-8788-4B50-B434-FC7D08AF9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13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965DA2D-1A9D-4DBB-AE4F-68EB17B3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E7F95D-A0AC-439C-882D-E0B82CCD3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B652C5-6C5E-4B28-A2A4-4C31A9099C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51D317-226C-43CC-867B-59D993943C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4E77F8-B759-469F-875A-1A9701471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51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579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dirty="0">
              <a:ln>
                <a:solidFill>
                  <a:srgbClr val="1579FF"/>
                </a:solidFill>
              </a:ln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152400" y="1866900"/>
            <a:ext cx="18288038" cy="9256395"/>
            <a:chOff x="0" y="0"/>
            <a:chExt cx="18288038" cy="925639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00" cy="9256395"/>
            </a:xfrm>
            <a:custGeom>
              <a:avLst/>
              <a:gdLst/>
              <a:ahLst/>
              <a:cxnLst/>
              <a:rect l="l" t="t" r="r" b="b"/>
              <a:pathLst>
                <a:path w="18288000" h="9256395">
                  <a:moveTo>
                    <a:pt x="39916" y="815263"/>
                  </a:moveTo>
                  <a:lnTo>
                    <a:pt x="36677" y="809294"/>
                  </a:lnTo>
                  <a:lnTo>
                    <a:pt x="34163" y="807897"/>
                  </a:lnTo>
                  <a:lnTo>
                    <a:pt x="30416" y="807897"/>
                  </a:lnTo>
                  <a:lnTo>
                    <a:pt x="29222" y="808177"/>
                  </a:lnTo>
                  <a:lnTo>
                    <a:pt x="0" y="823988"/>
                  </a:lnTo>
                  <a:lnTo>
                    <a:pt x="0" y="840574"/>
                  </a:lnTo>
                  <a:lnTo>
                    <a:pt x="38582" y="819696"/>
                  </a:lnTo>
                  <a:lnTo>
                    <a:pt x="39916" y="815263"/>
                  </a:lnTo>
                  <a:close/>
                </a:path>
                <a:path w="18288000" h="9256395">
                  <a:moveTo>
                    <a:pt x="69227" y="122199"/>
                  </a:moveTo>
                  <a:lnTo>
                    <a:pt x="66192" y="116217"/>
                  </a:lnTo>
                  <a:lnTo>
                    <a:pt x="63690" y="114808"/>
                  </a:lnTo>
                  <a:lnTo>
                    <a:pt x="60007" y="114808"/>
                  </a:lnTo>
                  <a:lnTo>
                    <a:pt x="58889" y="115062"/>
                  </a:lnTo>
                  <a:lnTo>
                    <a:pt x="13703" y="138290"/>
                  </a:lnTo>
                  <a:lnTo>
                    <a:pt x="12344" y="142595"/>
                  </a:lnTo>
                  <a:lnTo>
                    <a:pt x="15963" y="149580"/>
                  </a:lnTo>
                  <a:lnTo>
                    <a:pt x="20243" y="150952"/>
                  </a:lnTo>
                  <a:lnTo>
                    <a:pt x="67843" y="126492"/>
                  </a:lnTo>
                  <a:lnTo>
                    <a:pt x="69227" y="122199"/>
                  </a:lnTo>
                  <a:close/>
                </a:path>
                <a:path w="18288000" h="9256395">
                  <a:moveTo>
                    <a:pt x="98526" y="558482"/>
                  </a:moveTo>
                  <a:lnTo>
                    <a:pt x="95402" y="552462"/>
                  </a:lnTo>
                  <a:lnTo>
                    <a:pt x="92875" y="551040"/>
                  </a:lnTo>
                  <a:lnTo>
                    <a:pt x="89128" y="551040"/>
                  </a:lnTo>
                  <a:lnTo>
                    <a:pt x="87998" y="551319"/>
                  </a:lnTo>
                  <a:lnTo>
                    <a:pt x="31381" y="581101"/>
                  </a:lnTo>
                  <a:lnTo>
                    <a:pt x="30035" y="585482"/>
                  </a:lnTo>
                  <a:lnTo>
                    <a:pt x="33756" y="592543"/>
                  </a:lnTo>
                  <a:lnTo>
                    <a:pt x="38150" y="593877"/>
                  </a:lnTo>
                  <a:lnTo>
                    <a:pt x="97155" y="562851"/>
                  </a:lnTo>
                  <a:lnTo>
                    <a:pt x="98475" y="558660"/>
                  </a:lnTo>
                  <a:lnTo>
                    <a:pt x="98526" y="558482"/>
                  </a:lnTo>
                  <a:close/>
                </a:path>
                <a:path w="18288000" h="9256395">
                  <a:moveTo>
                    <a:pt x="106210" y="1455991"/>
                  </a:moveTo>
                  <a:lnTo>
                    <a:pt x="102857" y="1449933"/>
                  </a:lnTo>
                  <a:lnTo>
                    <a:pt x="100317" y="1448549"/>
                  </a:lnTo>
                  <a:lnTo>
                    <a:pt x="96481" y="1448549"/>
                  </a:lnTo>
                  <a:lnTo>
                    <a:pt x="95237" y="1448854"/>
                  </a:lnTo>
                  <a:lnTo>
                    <a:pt x="16395" y="1492923"/>
                  </a:lnTo>
                  <a:lnTo>
                    <a:pt x="15125" y="1497469"/>
                  </a:lnTo>
                  <a:lnTo>
                    <a:pt x="19189" y="1504632"/>
                  </a:lnTo>
                  <a:lnTo>
                    <a:pt x="23723" y="1505877"/>
                  </a:lnTo>
                  <a:lnTo>
                    <a:pt x="104902" y="1460538"/>
                  </a:lnTo>
                  <a:lnTo>
                    <a:pt x="106210" y="1455991"/>
                  </a:lnTo>
                  <a:close/>
                </a:path>
                <a:path w="18288000" h="9256395">
                  <a:moveTo>
                    <a:pt x="134353" y="1215478"/>
                  </a:moveTo>
                  <a:lnTo>
                    <a:pt x="131076" y="1209421"/>
                  </a:lnTo>
                  <a:lnTo>
                    <a:pt x="128524" y="1208011"/>
                  </a:lnTo>
                  <a:lnTo>
                    <a:pt x="124714" y="1208011"/>
                  </a:lnTo>
                  <a:lnTo>
                    <a:pt x="123520" y="1208303"/>
                  </a:lnTo>
                  <a:lnTo>
                    <a:pt x="50012" y="1248384"/>
                  </a:lnTo>
                  <a:lnTo>
                    <a:pt x="48704" y="1252880"/>
                  </a:lnTo>
                  <a:lnTo>
                    <a:pt x="52654" y="1260030"/>
                  </a:lnTo>
                  <a:lnTo>
                    <a:pt x="57150" y="1261325"/>
                  </a:lnTo>
                  <a:lnTo>
                    <a:pt x="133019" y="1219974"/>
                  </a:lnTo>
                  <a:lnTo>
                    <a:pt x="134353" y="1215478"/>
                  </a:lnTo>
                  <a:close/>
                </a:path>
                <a:path w="18288000" h="9256395">
                  <a:moveTo>
                    <a:pt x="168884" y="297091"/>
                  </a:moveTo>
                  <a:lnTo>
                    <a:pt x="165823" y="291058"/>
                  </a:lnTo>
                  <a:lnTo>
                    <a:pt x="163296" y="289623"/>
                  </a:lnTo>
                  <a:lnTo>
                    <a:pt x="159588" y="289623"/>
                  </a:lnTo>
                  <a:lnTo>
                    <a:pt x="158483" y="289864"/>
                  </a:lnTo>
                  <a:lnTo>
                    <a:pt x="107353" y="315861"/>
                  </a:lnTo>
                  <a:lnTo>
                    <a:pt x="105943" y="320192"/>
                  </a:lnTo>
                  <a:lnTo>
                    <a:pt x="109575" y="327240"/>
                  </a:lnTo>
                  <a:lnTo>
                    <a:pt x="113893" y="328650"/>
                  </a:lnTo>
                  <a:lnTo>
                    <a:pt x="167462" y="301421"/>
                  </a:lnTo>
                  <a:lnTo>
                    <a:pt x="168884" y="297091"/>
                  </a:lnTo>
                  <a:close/>
                </a:path>
                <a:path w="18288000" h="9256395">
                  <a:moveTo>
                    <a:pt x="171310" y="970876"/>
                  </a:moveTo>
                  <a:lnTo>
                    <a:pt x="168097" y="964780"/>
                  </a:lnTo>
                  <a:lnTo>
                    <a:pt x="165544" y="963345"/>
                  </a:lnTo>
                  <a:lnTo>
                    <a:pt x="161759" y="963345"/>
                  </a:lnTo>
                  <a:lnTo>
                    <a:pt x="160591" y="963625"/>
                  </a:lnTo>
                  <a:lnTo>
                    <a:pt x="92468" y="999794"/>
                  </a:lnTo>
                  <a:lnTo>
                    <a:pt x="91122" y="1004252"/>
                  </a:lnTo>
                  <a:lnTo>
                    <a:pt x="94945" y="1011389"/>
                  </a:lnTo>
                  <a:lnTo>
                    <a:pt x="99415" y="1012736"/>
                  </a:lnTo>
                  <a:lnTo>
                    <a:pt x="169926" y="975309"/>
                  </a:lnTo>
                  <a:lnTo>
                    <a:pt x="171310" y="970876"/>
                  </a:lnTo>
                  <a:close/>
                </a:path>
                <a:path w="18288000" h="9256395">
                  <a:moveTo>
                    <a:pt x="219011" y="721436"/>
                  </a:moveTo>
                  <a:lnTo>
                    <a:pt x="215887" y="715327"/>
                  </a:lnTo>
                  <a:lnTo>
                    <a:pt x="213334" y="713867"/>
                  </a:lnTo>
                  <a:lnTo>
                    <a:pt x="209562" y="713867"/>
                  </a:lnTo>
                  <a:lnTo>
                    <a:pt x="208432" y="714133"/>
                  </a:lnTo>
                  <a:lnTo>
                    <a:pt x="145745" y="746455"/>
                  </a:lnTo>
                  <a:lnTo>
                    <a:pt x="144360" y="750862"/>
                  </a:lnTo>
                  <a:lnTo>
                    <a:pt x="148069" y="758012"/>
                  </a:lnTo>
                  <a:lnTo>
                    <a:pt x="152476" y="759396"/>
                  </a:lnTo>
                  <a:lnTo>
                    <a:pt x="217589" y="725843"/>
                  </a:lnTo>
                  <a:lnTo>
                    <a:pt x="219011" y="721436"/>
                  </a:lnTo>
                  <a:close/>
                </a:path>
                <a:path w="18288000" h="9256395">
                  <a:moveTo>
                    <a:pt x="250202" y="31978"/>
                  </a:moveTo>
                  <a:lnTo>
                    <a:pt x="247243" y="25908"/>
                  </a:lnTo>
                  <a:lnTo>
                    <a:pt x="244716" y="24447"/>
                  </a:lnTo>
                  <a:lnTo>
                    <a:pt x="241020" y="24447"/>
                  </a:lnTo>
                  <a:lnTo>
                    <a:pt x="239966" y="24676"/>
                  </a:lnTo>
                  <a:lnTo>
                    <a:pt x="194373" y="47002"/>
                  </a:lnTo>
                  <a:lnTo>
                    <a:pt x="192925" y="51282"/>
                  </a:lnTo>
                  <a:lnTo>
                    <a:pt x="196405" y="58331"/>
                  </a:lnTo>
                  <a:lnTo>
                    <a:pt x="200672" y="59791"/>
                  </a:lnTo>
                  <a:lnTo>
                    <a:pt x="248729" y="36245"/>
                  </a:lnTo>
                  <a:lnTo>
                    <a:pt x="250202" y="31978"/>
                  </a:lnTo>
                  <a:close/>
                </a:path>
                <a:path w="18288000" h="9256395">
                  <a:moveTo>
                    <a:pt x="278803" y="466928"/>
                  </a:moveTo>
                  <a:lnTo>
                    <a:pt x="275780" y="460794"/>
                  </a:lnTo>
                  <a:lnTo>
                    <a:pt x="273215" y="459308"/>
                  </a:lnTo>
                  <a:lnTo>
                    <a:pt x="269468" y="459308"/>
                  </a:lnTo>
                  <a:lnTo>
                    <a:pt x="268376" y="459549"/>
                  </a:lnTo>
                  <a:lnTo>
                    <a:pt x="211188" y="488124"/>
                  </a:lnTo>
                  <a:lnTo>
                    <a:pt x="209765" y="492480"/>
                  </a:lnTo>
                  <a:lnTo>
                    <a:pt x="213347" y="499605"/>
                  </a:lnTo>
                  <a:lnTo>
                    <a:pt x="217690" y="501053"/>
                  </a:lnTo>
                  <a:lnTo>
                    <a:pt x="277342" y="471258"/>
                  </a:lnTo>
                  <a:lnTo>
                    <a:pt x="278803" y="466928"/>
                  </a:lnTo>
                  <a:close/>
                </a:path>
                <a:path w="18288000" h="9256395">
                  <a:moveTo>
                    <a:pt x="284492" y="1360665"/>
                  </a:moveTo>
                  <a:lnTo>
                    <a:pt x="281266" y="1354455"/>
                  </a:lnTo>
                  <a:lnTo>
                    <a:pt x="278676" y="1352994"/>
                  </a:lnTo>
                  <a:lnTo>
                    <a:pt x="274815" y="1352994"/>
                  </a:lnTo>
                  <a:lnTo>
                    <a:pt x="273646" y="1353261"/>
                  </a:lnTo>
                  <a:lnTo>
                    <a:pt x="193789" y="1395336"/>
                  </a:lnTo>
                  <a:lnTo>
                    <a:pt x="192417" y="1399844"/>
                  </a:lnTo>
                  <a:lnTo>
                    <a:pt x="196303" y="1407109"/>
                  </a:lnTo>
                  <a:lnTo>
                    <a:pt x="200837" y="1408480"/>
                  </a:lnTo>
                  <a:lnTo>
                    <a:pt x="283070" y="1365161"/>
                  </a:lnTo>
                  <a:lnTo>
                    <a:pt x="284492" y="1360665"/>
                  </a:lnTo>
                  <a:close/>
                </a:path>
                <a:path w="18288000" h="9256395">
                  <a:moveTo>
                    <a:pt x="313537" y="1121854"/>
                  </a:moveTo>
                  <a:lnTo>
                    <a:pt x="310388" y="1115644"/>
                  </a:lnTo>
                  <a:lnTo>
                    <a:pt x="307784" y="1114171"/>
                  </a:lnTo>
                  <a:lnTo>
                    <a:pt x="303961" y="1114171"/>
                  </a:lnTo>
                  <a:lnTo>
                    <a:pt x="302818" y="1114425"/>
                  </a:lnTo>
                  <a:lnTo>
                    <a:pt x="228422" y="1152690"/>
                  </a:lnTo>
                  <a:lnTo>
                    <a:pt x="226999" y="1157160"/>
                  </a:lnTo>
                  <a:lnTo>
                    <a:pt x="230771" y="1164412"/>
                  </a:lnTo>
                  <a:lnTo>
                    <a:pt x="235267" y="1165809"/>
                  </a:lnTo>
                  <a:lnTo>
                    <a:pt x="312089" y="1126312"/>
                  </a:lnTo>
                  <a:lnTo>
                    <a:pt x="313537" y="1121854"/>
                  </a:lnTo>
                  <a:close/>
                </a:path>
                <a:path w="18288000" h="9256395">
                  <a:moveTo>
                    <a:pt x="350367" y="207975"/>
                  </a:moveTo>
                  <a:lnTo>
                    <a:pt x="347421" y="201815"/>
                  </a:lnTo>
                  <a:lnTo>
                    <a:pt x="344855" y="200329"/>
                  </a:lnTo>
                  <a:lnTo>
                    <a:pt x="341147" y="200329"/>
                  </a:lnTo>
                  <a:lnTo>
                    <a:pt x="340093" y="200545"/>
                  </a:lnTo>
                  <a:lnTo>
                    <a:pt x="288467" y="225450"/>
                  </a:lnTo>
                  <a:lnTo>
                    <a:pt x="286981" y="229743"/>
                  </a:lnTo>
                  <a:lnTo>
                    <a:pt x="290436" y="236855"/>
                  </a:lnTo>
                  <a:lnTo>
                    <a:pt x="294728" y="238353"/>
                  </a:lnTo>
                  <a:lnTo>
                    <a:pt x="348742" y="212318"/>
                  </a:lnTo>
                  <a:lnTo>
                    <a:pt x="350367" y="207975"/>
                  </a:lnTo>
                  <a:close/>
                </a:path>
                <a:path w="18288000" h="9256395">
                  <a:moveTo>
                    <a:pt x="351434" y="879043"/>
                  </a:moveTo>
                  <a:lnTo>
                    <a:pt x="348361" y="872832"/>
                  </a:lnTo>
                  <a:lnTo>
                    <a:pt x="345757" y="871334"/>
                  </a:lnTo>
                  <a:lnTo>
                    <a:pt x="341960" y="871334"/>
                  </a:lnTo>
                  <a:lnTo>
                    <a:pt x="340855" y="871575"/>
                  </a:lnTo>
                  <a:lnTo>
                    <a:pt x="271957" y="906106"/>
                  </a:lnTo>
                  <a:lnTo>
                    <a:pt x="270510" y="910526"/>
                  </a:lnTo>
                  <a:lnTo>
                    <a:pt x="274180" y="917752"/>
                  </a:lnTo>
                  <a:lnTo>
                    <a:pt x="278587" y="919200"/>
                  </a:lnTo>
                  <a:lnTo>
                    <a:pt x="349948" y="883450"/>
                  </a:lnTo>
                  <a:lnTo>
                    <a:pt x="351434" y="879043"/>
                  </a:lnTo>
                  <a:close/>
                </a:path>
                <a:path w="18288000" h="9256395">
                  <a:moveTo>
                    <a:pt x="400138" y="631698"/>
                  </a:moveTo>
                  <a:lnTo>
                    <a:pt x="397154" y="625424"/>
                  </a:lnTo>
                  <a:lnTo>
                    <a:pt x="394563" y="623900"/>
                  </a:lnTo>
                  <a:lnTo>
                    <a:pt x="390791" y="623900"/>
                  </a:lnTo>
                  <a:lnTo>
                    <a:pt x="389712" y="624141"/>
                  </a:lnTo>
                  <a:lnTo>
                    <a:pt x="326377" y="654989"/>
                  </a:lnTo>
                  <a:lnTo>
                    <a:pt x="324878" y="659345"/>
                  </a:lnTo>
                  <a:lnTo>
                    <a:pt x="328422" y="666559"/>
                  </a:lnTo>
                  <a:lnTo>
                    <a:pt x="332765" y="668070"/>
                  </a:lnTo>
                  <a:lnTo>
                    <a:pt x="398640" y="636016"/>
                  </a:lnTo>
                  <a:lnTo>
                    <a:pt x="400138" y="631698"/>
                  </a:lnTo>
                  <a:close/>
                </a:path>
                <a:path w="18288000" h="9256395">
                  <a:moveTo>
                    <a:pt x="461060" y="379361"/>
                  </a:moveTo>
                  <a:lnTo>
                    <a:pt x="458139" y="373113"/>
                  </a:lnTo>
                  <a:lnTo>
                    <a:pt x="455536" y="371563"/>
                  </a:lnTo>
                  <a:lnTo>
                    <a:pt x="451777" y="371563"/>
                  </a:lnTo>
                  <a:lnTo>
                    <a:pt x="450748" y="371792"/>
                  </a:lnTo>
                  <a:lnTo>
                    <a:pt x="392988" y="399034"/>
                  </a:lnTo>
                  <a:lnTo>
                    <a:pt x="391452" y="403352"/>
                  </a:lnTo>
                  <a:lnTo>
                    <a:pt x="394881" y="410552"/>
                  </a:lnTo>
                  <a:lnTo>
                    <a:pt x="399186" y="412089"/>
                  </a:lnTo>
                  <a:lnTo>
                    <a:pt x="459498" y="383667"/>
                  </a:lnTo>
                  <a:lnTo>
                    <a:pt x="461060" y="379361"/>
                  </a:lnTo>
                  <a:close/>
                </a:path>
                <a:path w="18288000" h="9256395">
                  <a:moveTo>
                    <a:pt x="465201" y="1270000"/>
                  </a:moveTo>
                  <a:lnTo>
                    <a:pt x="462102" y="1263650"/>
                  </a:lnTo>
                  <a:lnTo>
                    <a:pt x="459460" y="1262100"/>
                  </a:lnTo>
                  <a:lnTo>
                    <a:pt x="455587" y="1262100"/>
                  </a:lnTo>
                  <a:lnTo>
                    <a:pt x="454482" y="1262341"/>
                  </a:lnTo>
                  <a:lnTo>
                    <a:pt x="373595" y="1302258"/>
                  </a:lnTo>
                  <a:lnTo>
                    <a:pt x="372110" y="1306741"/>
                  </a:lnTo>
                  <a:lnTo>
                    <a:pt x="375793" y="1314107"/>
                  </a:lnTo>
                  <a:lnTo>
                    <a:pt x="380276" y="1315593"/>
                  </a:lnTo>
                  <a:lnTo>
                    <a:pt x="463651" y="1274470"/>
                  </a:lnTo>
                  <a:lnTo>
                    <a:pt x="465201" y="1270000"/>
                  </a:lnTo>
                  <a:close/>
                </a:path>
                <a:path w="18288000" h="9256395">
                  <a:moveTo>
                    <a:pt x="495033" y="1032738"/>
                  </a:moveTo>
                  <a:lnTo>
                    <a:pt x="492010" y="1026401"/>
                  </a:lnTo>
                  <a:lnTo>
                    <a:pt x="489356" y="1024851"/>
                  </a:lnTo>
                  <a:lnTo>
                    <a:pt x="485521" y="1024851"/>
                  </a:lnTo>
                  <a:lnTo>
                    <a:pt x="484441" y="1025080"/>
                  </a:lnTo>
                  <a:lnTo>
                    <a:pt x="409155" y="1061402"/>
                  </a:lnTo>
                  <a:lnTo>
                    <a:pt x="407644" y="1065834"/>
                  </a:lnTo>
                  <a:lnTo>
                    <a:pt x="411226" y="1073175"/>
                  </a:lnTo>
                  <a:lnTo>
                    <a:pt x="415632" y="1074712"/>
                  </a:lnTo>
                  <a:lnTo>
                    <a:pt x="493458" y="1037170"/>
                  </a:lnTo>
                  <a:lnTo>
                    <a:pt x="495033" y="1032738"/>
                  </a:lnTo>
                  <a:close/>
                </a:path>
                <a:path w="18288000" h="9256395">
                  <a:moveTo>
                    <a:pt x="533768" y="122821"/>
                  </a:moveTo>
                  <a:lnTo>
                    <a:pt x="530923" y="116535"/>
                  </a:lnTo>
                  <a:lnTo>
                    <a:pt x="528320" y="114973"/>
                  </a:lnTo>
                  <a:lnTo>
                    <a:pt x="524598" y="114973"/>
                  </a:lnTo>
                  <a:lnTo>
                    <a:pt x="523595" y="115176"/>
                  </a:lnTo>
                  <a:lnTo>
                    <a:pt x="471487" y="138925"/>
                  </a:lnTo>
                  <a:lnTo>
                    <a:pt x="469900" y="143179"/>
                  </a:lnTo>
                  <a:lnTo>
                    <a:pt x="473214" y="150393"/>
                  </a:lnTo>
                  <a:lnTo>
                    <a:pt x="477456" y="151968"/>
                  </a:lnTo>
                  <a:lnTo>
                    <a:pt x="532168" y="127076"/>
                  </a:lnTo>
                  <a:lnTo>
                    <a:pt x="533768" y="122821"/>
                  </a:lnTo>
                  <a:close/>
                </a:path>
                <a:path w="18288000" h="9256395">
                  <a:moveTo>
                    <a:pt x="533781" y="791730"/>
                  </a:moveTo>
                  <a:lnTo>
                    <a:pt x="530821" y="785355"/>
                  </a:lnTo>
                  <a:lnTo>
                    <a:pt x="528180" y="783793"/>
                  </a:lnTo>
                  <a:lnTo>
                    <a:pt x="524370" y="783793"/>
                  </a:lnTo>
                  <a:lnTo>
                    <a:pt x="523328" y="783996"/>
                  </a:lnTo>
                  <a:lnTo>
                    <a:pt x="453631" y="816787"/>
                  </a:lnTo>
                  <a:lnTo>
                    <a:pt x="452081" y="821169"/>
                  </a:lnTo>
                  <a:lnTo>
                    <a:pt x="455574" y="828484"/>
                  </a:lnTo>
                  <a:lnTo>
                    <a:pt x="459917" y="830046"/>
                  </a:lnTo>
                  <a:lnTo>
                    <a:pt x="532180" y="796099"/>
                  </a:lnTo>
                  <a:lnTo>
                    <a:pt x="533666" y="792035"/>
                  </a:lnTo>
                  <a:lnTo>
                    <a:pt x="533781" y="791730"/>
                  </a:lnTo>
                  <a:close/>
                </a:path>
                <a:path w="18288000" h="9256395">
                  <a:moveTo>
                    <a:pt x="583425" y="546239"/>
                  </a:moveTo>
                  <a:lnTo>
                    <a:pt x="580542" y="539889"/>
                  </a:lnTo>
                  <a:lnTo>
                    <a:pt x="577900" y="538289"/>
                  </a:lnTo>
                  <a:lnTo>
                    <a:pt x="574116" y="538289"/>
                  </a:lnTo>
                  <a:lnTo>
                    <a:pt x="573100" y="538505"/>
                  </a:lnTo>
                  <a:lnTo>
                    <a:pt x="509066" y="567766"/>
                  </a:lnTo>
                  <a:lnTo>
                    <a:pt x="507466" y="572096"/>
                  </a:lnTo>
                  <a:lnTo>
                    <a:pt x="510844" y="579424"/>
                  </a:lnTo>
                  <a:lnTo>
                    <a:pt x="515188" y="580999"/>
                  </a:lnTo>
                  <a:lnTo>
                    <a:pt x="581787" y="550557"/>
                  </a:lnTo>
                  <a:lnTo>
                    <a:pt x="583425" y="546239"/>
                  </a:lnTo>
                  <a:close/>
                </a:path>
                <a:path w="18288000" h="9256395">
                  <a:moveTo>
                    <a:pt x="645312" y="296125"/>
                  </a:moveTo>
                  <a:lnTo>
                    <a:pt x="642518" y="289737"/>
                  </a:lnTo>
                  <a:lnTo>
                    <a:pt x="639864" y="288124"/>
                  </a:lnTo>
                  <a:lnTo>
                    <a:pt x="636117" y="288124"/>
                  </a:lnTo>
                  <a:lnTo>
                    <a:pt x="635127" y="288315"/>
                  </a:lnTo>
                  <a:lnTo>
                    <a:pt x="576783" y="314147"/>
                  </a:lnTo>
                  <a:lnTo>
                    <a:pt x="575144" y="318427"/>
                  </a:lnTo>
                  <a:lnTo>
                    <a:pt x="578396" y="325716"/>
                  </a:lnTo>
                  <a:lnTo>
                    <a:pt x="582663" y="327355"/>
                  </a:lnTo>
                  <a:lnTo>
                    <a:pt x="643648" y="300380"/>
                  </a:lnTo>
                  <a:lnTo>
                    <a:pt x="645312" y="296125"/>
                  </a:lnTo>
                  <a:close/>
                </a:path>
                <a:path w="18288000" h="9256395">
                  <a:moveTo>
                    <a:pt x="648309" y="1184338"/>
                  </a:moveTo>
                  <a:lnTo>
                    <a:pt x="645363" y="1177823"/>
                  </a:lnTo>
                  <a:lnTo>
                    <a:pt x="642645" y="1176197"/>
                  </a:lnTo>
                  <a:lnTo>
                    <a:pt x="638797" y="1176197"/>
                  </a:lnTo>
                  <a:lnTo>
                    <a:pt x="637755" y="1176413"/>
                  </a:lnTo>
                  <a:lnTo>
                    <a:pt x="555853" y="1214031"/>
                  </a:lnTo>
                  <a:lnTo>
                    <a:pt x="554240" y="1218463"/>
                  </a:lnTo>
                  <a:lnTo>
                    <a:pt x="557720" y="1225931"/>
                  </a:lnTo>
                  <a:lnTo>
                    <a:pt x="562165" y="1227531"/>
                  </a:lnTo>
                  <a:lnTo>
                    <a:pt x="646645" y="1188758"/>
                  </a:lnTo>
                  <a:lnTo>
                    <a:pt x="648309" y="1184338"/>
                  </a:lnTo>
                  <a:close/>
                </a:path>
                <a:path w="18288000" h="9256395">
                  <a:moveTo>
                    <a:pt x="678827" y="948550"/>
                  </a:moveTo>
                  <a:lnTo>
                    <a:pt x="675957" y="942060"/>
                  </a:lnTo>
                  <a:lnTo>
                    <a:pt x="673239" y="940409"/>
                  </a:lnTo>
                  <a:lnTo>
                    <a:pt x="669417" y="940409"/>
                  </a:lnTo>
                  <a:lnTo>
                    <a:pt x="668388" y="940612"/>
                  </a:lnTo>
                  <a:lnTo>
                    <a:pt x="592188" y="974839"/>
                  </a:lnTo>
                  <a:lnTo>
                    <a:pt x="590562" y="979233"/>
                  </a:lnTo>
                  <a:lnTo>
                    <a:pt x="593940" y="986663"/>
                  </a:lnTo>
                  <a:lnTo>
                    <a:pt x="598322" y="988314"/>
                  </a:lnTo>
                  <a:lnTo>
                    <a:pt x="677138" y="952919"/>
                  </a:lnTo>
                  <a:lnTo>
                    <a:pt x="678827" y="948550"/>
                  </a:lnTo>
                  <a:close/>
                </a:path>
                <a:path w="18288000" h="9256395">
                  <a:moveTo>
                    <a:pt x="718324" y="709155"/>
                  </a:moveTo>
                  <a:lnTo>
                    <a:pt x="715518" y="702665"/>
                  </a:lnTo>
                  <a:lnTo>
                    <a:pt x="712825" y="701001"/>
                  </a:lnTo>
                  <a:lnTo>
                    <a:pt x="709015" y="701001"/>
                  </a:lnTo>
                  <a:lnTo>
                    <a:pt x="708025" y="701205"/>
                  </a:lnTo>
                  <a:lnTo>
                    <a:pt x="637552" y="732078"/>
                  </a:lnTo>
                  <a:lnTo>
                    <a:pt x="635889" y="736422"/>
                  </a:lnTo>
                  <a:lnTo>
                    <a:pt x="639178" y="743851"/>
                  </a:lnTo>
                  <a:lnTo>
                    <a:pt x="643547" y="745490"/>
                  </a:lnTo>
                  <a:lnTo>
                    <a:pt x="716610" y="713486"/>
                  </a:lnTo>
                  <a:lnTo>
                    <a:pt x="718324" y="709155"/>
                  </a:lnTo>
                  <a:close/>
                </a:path>
                <a:path w="18288000" h="9256395">
                  <a:moveTo>
                    <a:pt x="719074" y="41922"/>
                  </a:moveTo>
                  <a:lnTo>
                    <a:pt x="716356" y="35534"/>
                  </a:lnTo>
                  <a:lnTo>
                    <a:pt x="713689" y="33896"/>
                  </a:lnTo>
                  <a:lnTo>
                    <a:pt x="709968" y="33896"/>
                  </a:lnTo>
                  <a:lnTo>
                    <a:pt x="709015" y="34074"/>
                  </a:lnTo>
                  <a:lnTo>
                    <a:pt x="656412" y="56553"/>
                  </a:lnTo>
                  <a:lnTo>
                    <a:pt x="654735" y="60782"/>
                  </a:lnTo>
                  <a:lnTo>
                    <a:pt x="657872" y="68033"/>
                  </a:lnTo>
                  <a:lnTo>
                    <a:pt x="662051" y="69748"/>
                  </a:lnTo>
                  <a:lnTo>
                    <a:pt x="717346" y="46139"/>
                  </a:lnTo>
                  <a:lnTo>
                    <a:pt x="719074" y="41922"/>
                  </a:lnTo>
                  <a:close/>
                </a:path>
                <a:path w="18288000" h="9256395">
                  <a:moveTo>
                    <a:pt x="768794" y="465582"/>
                  </a:moveTo>
                  <a:lnTo>
                    <a:pt x="766051" y="459066"/>
                  </a:lnTo>
                  <a:lnTo>
                    <a:pt x="763346" y="457390"/>
                  </a:lnTo>
                  <a:lnTo>
                    <a:pt x="759574" y="457390"/>
                  </a:lnTo>
                  <a:lnTo>
                    <a:pt x="758596" y="457581"/>
                  </a:lnTo>
                  <a:lnTo>
                    <a:pt x="693889" y="485152"/>
                  </a:lnTo>
                  <a:lnTo>
                    <a:pt x="692188" y="489445"/>
                  </a:lnTo>
                  <a:lnTo>
                    <a:pt x="695375" y="496836"/>
                  </a:lnTo>
                  <a:lnTo>
                    <a:pt x="699668" y="498551"/>
                  </a:lnTo>
                  <a:lnTo>
                    <a:pt x="767041" y="469849"/>
                  </a:lnTo>
                  <a:lnTo>
                    <a:pt x="768794" y="465582"/>
                  </a:lnTo>
                  <a:close/>
                </a:path>
                <a:path w="18288000" h="9256395">
                  <a:moveTo>
                    <a:pt x="831583" y="217551"/>
                  </a:moveTo>
                  <a:lnTo>
                    <a:pt x="828954" y="211048"/>
                  </a:lnTo>
                  <a:lnTo>
                    <a:pt x="826249" y="209346"/>
                  </a:lnTo>
                  <a:lnTo>
                    <a:pt x="822477" y="209346"/>
                  </a:lnTo>
                  <a:lnTo>
                    <a:pt x="821550" y="209524"/>
                  </a:lnTo>
                  <a:lnTo>
                    <a:pt x="762622" y="233819"/>
                  </a:lnTo>
                  <a:lnTo>
                    <a:pt x="760882" y="238048"/>
                  </a:lnTo>
                  <a:lnTo>
                    <a:pt x="763955" y="245427"/>
                  </a:lnTo>
                  <a:lnTo>
                    <a:pt x="768197" y="247154"/>
                  </a:lnTo>
                  <a:lnTo>
                    <a:pt x="829818" y="221767"/>
                  </a:lnTo>
                  <a:lnTo>
                    <a:pt x="831583" y="217551"/>
                  </a:lnTo>
                  <a:close/>
                </a:path>
                <a:path w="18288000" h="9256395">
                  <a:moveTo>
                    <a:pt x="833818" y="1104061"/>
                  </a:moveTo>
                  <a:lnTo>
                    <a:pt x="831062" y="1097407"/>
                  </a:lnTo>
                  <a:lnTo>
                    <a:pt x="828294" y="1095679"/>
                  </a:lnTo>
                  <a:lnTo>
                    <a:pt x="824407" y="1095679"/>
                  </a:lnTo>
                  <a:lnTo>
                    <a:pt x="823442" y="1095857"/>
                  </a:lnTo>
                  <a:lnTo>
                    <a:pt x="740537" y="1130998"/>
                  </a:lnTo>
                  <a:lnTo>
                    <a:pt x="738797" y="1135392"/>
                  </a:lnTo>
                  <a:lnTo>
                    <a:pt x="742035" y="1142949"/>
                  </a:lnTo>
                  <a:lnTo>
                    <a:pt x="746417" y="1144701"/>
                  </a:lnTo>
                  <a:lnTo>
                    <a:pt x="832015" y="1108430"/>
                  </a:lnTo>
                  <a:lnTo>
                    <a:pt x="833818" y="1104061"/>
                  </a:lnTo>
                  <a:close/>
                </a:path>
                <a:path w="18288000" h="9256395">
                  <a:moveTo>
                    <a:pt x="864946" y="869645"/>
                  </a:moveTo>
                  <a:lnTo>
                    <a:pt x="862228" y="862990"/>
                  </a:lnTo>
                  <a:lnTo>
                    <a:pt x="859472" y="861263"/>
                  </a:lnTo>
                  <a:lnTo>
                    <a:pt x="855624" y="861263"/>
                  </a:lnTo>
                  <a:lnTo>
                    <a:pt x="854684" y="861428"/>
                  </a:lnTo>
                  <a:lnTo>
                    <a:pt x="777595" y="893432"/>
                  </a:lnTo>
                  <a:lnTo>
                    <a:pt x="775868" y="897864"/>
                  </a:lnTo>
                  <a:lnTo>
                    <a:pt x="778992" y="905294"/>
                  </a:lnTo>
                  <a:lnTo>
                    <a:pt x="783336" y="907059"/>
                  </a:lnTo>
                  <a:lnTo>
                    <a:pt x="863142" y="873963"/>
                  </a:lnTo>
                  <a:lnTo>
                    <a:pt x="864946" y="869645"/>
                  </a:lnTo>
                  <a:close/>
                </a:path>
                <a:path w="18288000" h="9256395">
                  <a:moveTo>
                    <a:pt x="905103" y="631812"/>
                  </a:moveTo>
                  <a:lnTo>
                    <a:pt x="902449" y="625157"/>
                  </a:lnTo>
                  <a:lnTo>
                    <a:pt x="899693" y="623404"/>
                  </a:lnTo>
                  <a:lnTo>
                    <a:pt x="895870" y="623404"/>
                  </a:lnTo>
                  <a:lnTo>
                    <a:pt x="894943" y="623570"/>
                  </a:lnTo>
                  <a:lnTo>
                    <a:pt x="823696" y="652424"/>
                  </a:lnTo>
                  <a:lnTo>
                    <a:pt x="821905" y="656717"/>
                  </a:lnTo>
                  <a:lnTo>
                    <a:pt x="824992" y="664235"/>
                  </a:lnTo>
                  <a:lnTo>
                    <a:pt x="829284" y="666013"/>
                  </a:lnTo>
                  <a:lnTo>
                    <a:pt x="903262" y="636092"/>
                  </a:lnTo>
                  <a:lnTo>
                    <a:pt x="905103" y="631812"/>
                  </a:lnTo>
                  <a:close/>
                </a:path>
                <a:path w="18288000" h="9256395">
                  <a:moveTo>
                    <a:pt x="956310" y="390017"/>
                  </a:moveTo>
                  <a:lnTo>
                    <a:pt x="953731" y="383362"/>
                  </a:lnTo>
                  <a:lnTo>
                    <a:pt x="950976" y="381596"/>
                  </a:lnTo>
                  <a:lnTo>
                    <a:pt x="947191" y="381596"/>
                  </a:lnTo>
                  <a:lnTo>
                    <a:pt x="946289" y="381749"/>
                  </a:lnTo>
                  <a:lnTo>
                    <a:pt x="880884" y="407517"/>
                  </a:lnTo>
                  <a:lnTo>
                    <a:pt x="879081" y="411721"/>
                  </a:lnTo>
                  <a:lnTo>
                    <a:pt x="882065" y="419201"/>
                  </a:lnTo>
                  <a:lnTo>
                    <a:pt x="886307" y="421030"/>
                  </a:lnTo>
                  <a:lnTo>
                    <a:pt x="954455" y="394246"/>
                  </a:lnTo>
                  <a:lnTo>
                    <a:pt x="956310" y="390017"/>
                  </a:lnTo>
                  <a:close/>
                </a:path>
                <a:path w="18288000" h="9256395">
                  <a:moveTo>
                    <a:pt x="1019911" y="144056"/>
                  </a:moveTo>
                  <a:lnTo>
                    <a:pt x="1017435" y="137401"/>
                  </a:lnTo>
                  <a:lnTo>
                    <a:pt x="1014679" y="135623"/>
                  </a:lnTo>
                  <a:lnTo>
                    <a:pt x="1010894" y="135623"/>
                  </a:lnTo>
                  <a:lnTo>
                    <a:pt x="1010043" y="135763"/>
                  </a:lnTo>
                  <a:lnTo>
                    <a:pt x="950531" y="158407"/>
                  </a:lnTo>
                  <a:lnTo>
                    <a:pt x="948664" y="162572"/>
                  </a:lnTo>
                  <a:lnTo>
                    <a:pt x="951534" y="170040"/>
                  </a:lnTo>
                  <a:lnTo>
                    <a:pt x="955713" y="171894"/>
                  </a:lnTo>
                  <a:lnTo>
                    <a:pt x="1018019" y="148221"/>
                  </a:lnTo>
                  <a:lnTo>
                    <a:pt x="1019911" y="144056"/>
                  </a:lnTo>
                  <a:close/>
                </a:path>
                <a:path w="18288000" h="9256395">
                  <a:moveTo>
                    <a:pt x="1021753" y="1029601"/>
                  </a:moveTo>
                  <a:lnTo>
                    <a:pt x="1019175" y="1022769"/>
                  </a:lnTo>
                  <a:lnTo>
                    <a:pt x="1016342" y="1020940"/>
                  </a:lnTo>
                  <a:lnTo>
                    <a:pt x="1012456" y="1020940"/>
                  </a:lnTo>
                  <a:lnTo>
                    <a:pt x="1011555" y="1021092"/>
                  </a:lnTo>
                  <a:lnTo>
                    <a:pt x="927646" y="1053579"/>
                  </a:lnTo>
                  <a:lnTo>
                    <a:pt x="925766" y="1057910"/>
                  </a:lnTo>
                  <a:lnTo>
                    <a:pt x="928789" y="1065555"/>
                  </a:lnTo>
                  <a:lnTo>
                    <a:pt x="933119" y="1067435"/>
                  </a:lnTo>
                  <a:lnTo>
                    <a:pt x="1019810" y="1033907"/>
                  </a:lnTo>
                  <a:lnTo>
                    <a:pt x="1021753" y="1029601"/>
                  </a:lnTo>
                  <a:close/>
                </a:path>
                <a:path w="18288000" h="9256395">
                  <a:moveTo>
                    <a:pt x="1053363" y="796417"/>
                  </a:moveTo>
                  <a:lnTo>
                    <a:pt x="1050823" y="789609"/>
                  </a:lnTo>
                  <a:lnTo>
                    <a:pt x="1047991" y="787768"/>
                  </a:lnTo>
                  <a:lnTo>
                    <a:pt x="1044143" y="787768"/>
                  </a:lnTo>
                  <a:lnTo>
                    <a:pt x="1043266" y="787920"/>
                  </a:lnTo>
                  <a:lnTo>
                    <a:pt x="965301" y="817473"/>
                  </a:lnTo>
                  <a:lnTo>
                    <a:pt x="963409" y="821766"/>
                  </a:lnTo>
                  <a:lnTo>
                    <a:pt x="966343" y="829386"/>
                  </a:lnTo>
                  <a:lnTo>
                    <a:pt x="970597" y="831291"/>
                  </a:lnTo>
                  <a:lnTo>
                    <a:pt x="1051407" y="800671"/>
                  </a:lnTo>
                  <a:lnTo>
                    <a:pt x="1053363" y="796417"/>
                  </a:lnTo>
                  <a:close/>
                </a:path>
                <a:path w="18288000" h="9256395">
                  <a:moveTo>
                    <a:pt x="1094066" y="560031"/>
                  </a:moveTo>
                  <a:lnTo>
                    <a:pt x="1091603" y="553237"/>
                  </a:lnTo>
                  <a:lnTo>
                    <a:pt x="1088783" y="551383"/>
                  </a:lnTo>
                  <a:lnTo>
                    <a:pt x="1084948" y="551383"/>
                  </a:lnTo>
                  <a:lnTo>
                    <a:pt x="1084097" y="551522"/>
                  </a:lnTo>
                  <a:lnTo>
                    <a:pt x="1012075" y="578180"/>
                  </a:lnTo>
                  <a:lnTo>
                    <a:pt x="1010158" y="582409"/>
                  </a:lnTo>
                  <a:lnTo>
                    <a:pt x="1013015" y="590003"/>
                  </a:lnTo>
                  <a:lnTo>
                    <a:pt x="1017257" y="591908"/>
                  </a:lnTo>
                  <a:lnTo>
                    <a:pt x="1092098" y="564248"/>
                  </a:lnTo>
                  <a:lnTo>
                    <a:pt x="1094066" y="560031"/>
                  </a:lnTo>
                  <a:close/>
                </a:path>
                <a:path w="18288000" h="9256395">
                  <a:moveTo>
                    <a:pt x="1145933" y="319989"/>
                  </a:moveTo>
                  <a:lnTo>
                    <a:pt x="1143533" y="313194"/>
                  </a:lnTo>
                  <a:lnTo>
                    <a:pt x="1140714" y="311327"/>
                  </a:lnTo>
                  <a:lnTo>
                    <a:pt x="1136916" y="311327"/>
                  </a:lnTo>
                  <a:lnTo>
                    <a:pt x="1136091" y="311454"/>
                  </a:lnTo>
                  <a:lnTo>
                    <a:pt x="1070013" y="335191"/>
                  </a:lnTo>
                  <a:lnTo>
                    <a:pt x="1068070" y="339369"/>
                  </a:lnTo>
                  <a:lnTo>
                    <a:pt x="1070838" y="346925"/>
                  </a:lnTo>
                  <a:lnTo>
                    <a:pt x="1075016" y="348881"/>
                  </a:lnTo>
                  <a:lnTo>
                    <a:pt x="1143939" y="324142"/>
                  </a:lnTo>
                  <a:lnTo>
                    <a:pt x="1145933" y="319989"/>
                  </a:lnTo>
                  <a:close/>
                </a:path>
                <a:path w="18288000" h="9256395">
                  <a:moveTo>
                    <a:pt x="1210297" y="76073"/>
                  </a:moveTo>
                  <a:lnTo>
                    <a:pt x="1207998" y="69278"/>
                  </a:lnTo>
                  <a:lnTo>
                    <a:pt x="1205357" y="67500"/>
                  </a:lnTo>
                  <a:lnTo>
                    <a:pt x="1200607" y="67500"/>
                  </a:lnTo>
                  <a:lnTo>
                    <a:pt x="1140510" y="88328"/>
                  </a:lnTo>
                  <a:lnTo>
                    <a:pt x="1138529" y="92468"/>
                  </a:lnTo>
                  <a:lnTo>
                    <a:pt x="1141171" y="100012"/>
                  </a:lnTo>
                  <a:lnTo>
                    <a:pt x="1145298" y="101993"/>
                  </a:lnTo>
                  <a:lnTo>
                    <a:pt x="1208290" y="80187"/>
                  </a:lnTo>
                  <a:lnTo>
                    <a:pt x="1210297" y="76073"/>
                  </a:lnTo>
                  <a:close/>
                </a:path>
                <a:path w="18288000" h="9256395">
                  <a:moveTo>
                    <a:pt x="1212011" y="961364"/>
                  </a:moveTo>
                  <a:lnTo>
                    <a:pt x="1209636" y="954379"/>
                  </a:lnTo>
                  <a:lnTo>
                    <a:pt x="1206741" y="952423"/>
                  </a:lnTo>
                  <a:lnTo>
                    <a:pt x="1202842" y="952423"/>
                  </a:lnTo>
                  <a:lnTo>
                    <a:pt x="1202029" y="952550"/>
                  </a:lnTo>
                  <a:lnTo>
                    <a:pt x="1117168" y="982192"/>
                  </a:lnTo>
                  <a:lnTo>
                    <a:pt x="1115136" y="986459"/>
                  </a:lnTo>
                  <a:lnTo>
                    <a:pt x="1117904" y="994194"/>
                  </a:lnTo>
                  <a:lnTo>
                    <a:pt x="1122184" y="996213"/>
                  </a:lnTo>
                  <a:lnTo>
                    <a:pt x="1209929" y="965606"/>
                  </a:lnTo>
                  <a:lnTo>
                    <a:pt x="1212011" y="961364"/>
                  </a:lnTo>
                  <a:close/>
                </a:path>
                <a:path w="18288000" h="9256395">
                  <a:moveTo>
                    <a:pt x="1244015" y="729335"/>
                  </a:moveTo>
                  <a:lnTo>
                    <a:pt x="1241691" y="722363"/>
                  </a:lnTo>
                  <a:lnTo>
                    <a:pt x="1238986" y="720534"/>
                  </a:lnTo>
                  <a:lnTo>
                    <a:pt x="1234135" y="720534"/>
                  </a:lnTo>
                  <a:lnTo>
                    <a:pt x="1155319" y="747496"/>
                  </a:lnTo>
                  <a:lnTo>
                    <a:pt x="1153287" y="751713"/>
                  </a:lnTo>
                  <a:lnTo>
                    <a:pt x="1155979" y="759421"/>
                  </a:lnTo>
                  <a:lnTo>
                    <a:pt x="1160221" y="761453"/>
                  </a:lnTo>
                  <a:lnTo>
                    <a:pt x="1241933" y="733526"/>
                  </a:lnTo>
                  <a:lnTo>
                    <a:pt x="1244015" y="729335"/>
                  </a:lnTo>
                  <a:close/>
                </a:path>
                <a:path w="18288000" h="9256395">
                  <a:moveTo>
                    <a:pt x="1285227" y="494334"/>
                  </a:moveTo>
                  <a:lnTo>
                    <a:pt x="1282954" y="487387"/>
                  </a:lnTo>
                  <a:lnTo>
                    <a:pt x="1280261" y="485533"/>
                  </a:lnTo>
                  <a:lnTo>
                    <a:pt x="1275461" y="485533"/>
                  </a:lnTo>
                  <a:lnTo>
                    <a:pt x="1202690" y="509790"/>
                  </a:lnTo>
                  <a:lnTo>
                    <a:pt x="1200632" y="513969"/>
                  </a:lnTo>
                  <a:lnTo>
                    <a:pt x="1203236" y="521652"/>
                  </a:lnTo>
                  <a:lnTo>
                    <a:pt x="1207414" y="523697"/>
                  </a:lnTo>
                  <a:lnTo>
                    <a:pt x="1283119" y="498487"/>
                  </a:lnTo>
                  <a:lnTo>
                    <a:pt x="1285227" y="494334"/>
                  </a:lnTo>
                  <a:close/>
                </a:path>
                <a:path w="18288000" h="9256395">
                  <a:moveTo>
                    <a:pt x="1337678" y="255955"/>
                  </a:moveTo>
                  <a:lnTo>
                    <a:pt x="1335455" y="249021"/>
                  </a:lnTo>
                  <a:lnTo>
                    <a:pt x="1332763" y="247154"/>
                  </a:lnTo>
                  <a:lnTo>
                    <a:pt x="1328039" y="247154"/>
                  </a:lnTo>
                  <a:lnTo>
                    <a:pt x="1261300" y="268719"/>
                  </a:lnTo>
                  <a:lnTo>
                    <a:pt x="1259230" y="272834"/>
                  </a:lnTo>
                  <a:lnTo>
                    <a:pt x="1261732" y="280479"/>
                  </a:lnTo>
                  <a:lnTo>
                    <a:pt x="1265859" y="282562"/>
                  </a:lnTo>
                  <a:lnTo>
                    <a:pt x="1335544" y="260057"/>
                  </a:lnTo>
                  <a:lnTo>
                    <a:pt x="1337678" y="255955"/>
                  </a:lnTo>
                  <a:close/>
                </a:path>
                <a:path w="18288000" h="9256395">
                  <a:moveTo>
                    <a:pt x="1402702" y="14109"/>
                  </a:moveTo>
                  <a:lnTo>
                    <a:pt x="1400594" y="7162"/>
                  </a:lnTo>
                  <a:lnTo>
                    <a:pt x="1397876" y="5257"/>
                  </a:lnTo>
                  <a:lnTo>
                    <a:pt x="1393228" y="5257"/>
                  </a:lnTo>
                  <a:lnTo>
                    <a:pt x="1332560" y="24117"/>
                  </a:lnTo>
                  <a:lnTo>
                    <a:pt x="1330439" y="28181"/>
                  </a:lnTo>
                  <a:lnTo>
                    <a:pt x="1332839" y="35801"/>
                  </a:lnTo>
                  <a:lnTo>
                    <a:pt x="1336941" y="37922"/>
                  </a:lnTo>
                  <a:lnTo>
                    <a:pt x="1400556" y="18135"/>
                  </a:lnTo>
                  <a:lnTo>
                    <a:pt x="1402702" y="14109"/>
                  </a:lnTo>
                  <a:close/>
                </a:path>
                <a:path w="18288000" h="9256395">
                  <a:moveTo>
                    <a:pt x="1404556" y="899858"/>
                  </a:moveTo>
                  <a:lnTo>
                    <a:pt x="1402397" y="892695"/>
                  </a:lnTo>
                  <a:lnTo>
                    <a:pt x="1399590" y="890714"/>
                  </a:lnTo>
                  <a:lnTo>
                    <a:pt x="1394802" y="890714"/>
                  </a:lnTo>
                  <a:lnTo>
                    <a:pt x="1309027" y="917282"/>
                  </a:lnTo>
                  <a:lnTo>
                    <a:pt x="1306855" y="921461"/>
                  </a:lnTo>
                  <a:lnTo>
                    <a:pt x="1309344" y="929309"/>
                  </a:lnTo>
                  <a:lnTo>
                    <a:pt x="1313497" y="931532"/>
                  </a:lnTo>
                  <a:lnTo>
                    <a:pt x="1317459" y="930236"/>
                  </a:lnTo>
                  <a:lnTo>
                    <a:pt x="1402321" y="904011"/>
                  </a:lnTo>
                  <a:lnTo>
                    <a:pt x="1404556" y="899858"/>
                  </a:lnTo>
                  <a:close/>
                </a:path>
                <a:path w="18288000" h="9256395">
                  <a:moveTo>
                    <a:pt x="1436890" y="668870"/>
                  </a:moveTo>
                  <a:lnTo>
                    <a:pt x="1434782" y="661733"/>
                  </a:lnTo>
                  <a:lnTo>
                    <a:pt x="1431975" y="659752"/>
                  </a:lnTo>
                  <a:lnTo>
                    <a:pt x="1427238" y="659752"/>
                  </a:lnTo>
                  <a:lnTo>
                    <a:pt x="1347622" y="683895"/>
                  </a:lnTo>
                  <a:lnTo>
                    <a:pt x="1345438" y="688060"/>
                  </a:lnTo>
                  <a:lnTo>
                    <a:pt x="1347851" y="695858"/>
                  </a:lnTo>
                  <a:lnTo>
                    <a:pt x="1351991" y="698042"/>
                  </a:lnTo>
                  <a:lnTo>
                    <a:pt x="1434655" y="672985"/>
                  </a:lnTo>
                  <a:lnTo>
                    <a:pt x="1436890" y="668870"/>
                  </a:lnTo>
                  <a:close/>
                </a:path>
                <a:path w="18288000" h="9256395">
                  <a:moveTo>
                    <a:pt x="1478521" y="435216"/>
                  </a:moveTo>
                  <a:lnTo>
                    <a:pt x="1476463" y="428091"/>
                  </a:lnTo>
                  <a:lnTo>
                    <a:pt x="1473657" y="426097"/>
                  </a:lnTo>
                  <a:lnTo>
                    <a:pt x="1468983" y="426097"/>
                  </a:lnTo>
                  <a:lnTo>
                    <a:pt x="1395488" y="447789"/>
                  </a:lnTo>
                  <a:lnTo>
                    <a:pt x="1393291" y="451891"/>
                  </a:lnTo>
                  <a:lnTo>
                    <a:pt x="1395628" y="459651"/>
                  </a:lnTo>
                  <a:lnTo>
                    <a:pt x="1399717" y="461873"/>
                  </a:lnTo>
                  <a:lnTo>
                    <a:pt x="1476273" y="439280"/>
                  </a:lnTo>
                  <a:lnTo>
                    <a:pt x="1478521" y="435216"/>
                  </a:lnTo>
                  <a:close/>
                </a:path>
                <a:path w="18288000" h="9256395">
                  <a:moveTo>
                    <a:pt x="1531454" y="198488"/>
                  </a:moveTo>
                  <a:lnTo>
                    <a:pt x="1529461" y="191389"/>
                  </a:lnTo>
                  <a:lnTo>
                    <a:pt x="1526667" y="189369"/>
                  </a:lnTo>
                  <a:lnTo>
                    <a:pt x="1522044" y="189369"/>
                  </a:lnTo>
                  <a:lnTo>
                    <a:pt x="1454696" y="208584"/>
                  </a:lnTo>
                  <a:lnTo>
                    <a:pt x="1452587" y="212407"/>
                  </a:lnTo>
                  <a:lnTo>
                    <a:pt x="1452473" y="212623"/>
                  </a:lnTo>
                  <a:lnTo>
                    <a:pt x="1454734" y="220370"/>
                  </a:lnTo>
                  <a:lnTo>
                    <a:pt x="1458798" y="222567"/>
                  </a:lnTo>
                  <a:lnTo>
                    <a:pt x="1529181" y="202514"/>
                  </a:lnTo>
                  <a:lnTo>
                    <a:pt x="1531454" y="198488"/>
                  </a:lnTo>
                  <a:close/>
                </a:path>
                <a:path w="18288000" h="9256395">
                  <a:moveTo>
                    <a:pt x="1599222" y="845566"/>
                  </a:moveTo>
                  <a:lnTo>
                    <a:pt x="1597317" y="838225"/>
                  </a:lnTo>
                  <a:lnTo>
                    <a:pt x="1594408" y="836079"/>
                  </a:lnTo>
                  <a:lnTo>
                    <a:pt x="1589722" y="836079"/>
                  </a:lnTo>
                  <a:lnTo>
                    <a:pt x="1503108" y="859358"/>
                  </a:lnTo>
                  <a:lnTo>
                    <a:pt x="1500771" y="863460"/>
                  </a:lnTo>
                  <a:lnTo>
                    <a:pt x="1502981" y="871385"/>
                  </a:lnTo>
                  <a:lnTo>
                    <a:pt x="1507096" y="873709"/>
                  </a:lnTo>
                  <a:lnTo>
                    <a:pt x="1596834" y="849630"/>
                  </a:lnTo>
                  <a:lnTo>
                    <a:pt x="1599222" y="845566"/>
                  </a:lnTo>
                  <a:close/>
                </a:path>
                <a:path w="18288000" h="9256395">
                  <a:moveTo>
                    <a:pt x="1631835" y="615556"/>
                  </a:moveTo>
                  <a:lnTo>
                    <a:pt x="1629981" y="608253"/>
                  </a:lnTo>
                  <a:lnTo>
                    <a:pt x="1627073" y="606107"/>
                  </a:lnTo>
                  <a:lnTo>
                    <a:pt x="1622463" y="606107"/>
                  </a:lnTo>
                  <a:lnTo>
                    <a:pt x="1542059" y="627240"/>
                  </a:lnTo>
                  <a:lnTo>
                    <a:pt x="1539722" y="631291"/>
                  </a:lnTo>
                  <a:lnTo>
                    <a:pt x="1541868" y="639165"/>
                  </a:lnTo>
                  <a:lnTo>
                    <a:pt x="1545920" y="641527"/>
                  </a:lnTo>
                  <a:lnTo>
                    <a:pt x="1629448" y="619594"/>
                  </a:lnTo>
                  <a:lnTo>
                    <a:pt x="1631835" y="615556"/>
                  </a:lnTo>
                  <a:close/>
                </a:path>
                <a:path w="18288000" h="9256395">
                  <a:moveTo>
                    <a:pt x="1673796" y="383209"/>
                  </a:moveTo>
                  <a:lnTo>
                    <a:pt x="1672005" y="375932"/>
                  </a:lnTo>
                  <a:lnTo>
                    <a:pt x="1669122" y="373761"/>
                  </a:lnTo>
                  <a:lnTo>
                    <a:pt x="1664538" y="373761"/>
                  </a:lnTo>
                  <a:lnTo>
                    <a:pt x="1590382" y="392658"/>
                  </a:lnTo>
                  <a:lnTo>
                    <a:pt x="1588033" y="396671"/>
                  </a:lnTo>
                  <a:lnTo>
                    <a:pt x="1590078" y="404533"/>
                  </a:lnTo>
                  <a:lnTo>
                    <a:pt x="1594078" y="406895"/>
                  </a:lnTo>
                  <a:lnTo>
                    <a:pt x="1671396" y="387184"/>
                  </a:lnTo>
                  <a:lnTo>
                    <a:pt x="1673796" y="383209"/>
                  </a:lnTo>
                  <a:close/>
                </a:path>
                <a:path w="18288000" h="9256395">
                  <a:moveTo>
                    <a:pt x="1727187" y="148145"/>
                  </a:moveTo>
                  <a:lnTo>
                    <a:pt x="1725460" y="140893"/>
                  </a:lnTo>
                  <a:lnTo>
                    <a:pt x="1722564" y="138696"/>
                  </a:lnTo>
                  <a:lnTo>
                    <a:pt x="1718056" y="138696"/>
                  </a:lnTo>
                  <a:lnTo>
                    <a:pt x="1650111" y="155359"/>
                  </a:lnTo>
                  <a:lnTo>
                    <a:pt x="1647748" y="159308"/>
                  </a:lnTo>
                  <a:lnTo>
                    <a:pt x="1649717" y="167119"/>
                  </a:lnTo>
                  <a:lnTo>
                    <a:pt x="1653654" y="169506"/>
                  </a:lnTo>
                  <a:lnTo>
                    <a:pt x="1724774" y="152069"/>
                  </a:lnTo>
                  <a:lnTo>
                    <a:pt x="1727187" y="148145"/>
                  </a:lnTo>
                  <a:close/>
                </a:path>
                <a:path w="18288000" h="9256395">
                  <a:moveTo>
                    <a:pt x="1795894" y="799045"/>
                  </a:moveTo>
                  <a:lnTo>
                    <a:pt x="1794256" y="791540"/>
                  </a:lnTo>
                  <a:lnTo>
                    <a:pt x="1791246" y="789203"/>
                  </a:lnTo>
                  <a:lnTo>
                    <a:pt x="1786686" y="789203"/>
                  </a:lnTo>
                  <a:lnTo>
                    <a:pt x="1699285" y="808951"/>
                  </a:lnTo>
                  <a:lnTo>
                    <a:pt x="1696808" y="812977"/>
                  </a:lnTo>
                  <a:lnTo>
                    <a:pt x="1698675" y="820978"/>
                  </a:lnTo>
                  <a:lnTo>
                    <a:pt x="1702638" y="823480"/>
                  </a:lnTo>
                  <a:lnTo>
                    <a:pt x="1793341" y="803008"/>
                  </a:lnTo>
                  <a:lnTo>
                    <a:pt x="1795894" y="799045"/>
                  </a:lnTo>
                  <a:close/>
                </a:path>
                <a:path w="18288000" h="9256395">
                  <a:moveTo>
                    <a:pt x="1828723" y="570001"/>
                  </a:moveTo>
                  <a:lnTo>
                    <a:pt x="1827149" y="562521"/>
                  </a:lnTo>
                  <a:lnTo>
                    <a:pt x="1824151" y="560197"/>
                  </a:lnTo>
                  <a:lnTo>
                    <a:pt x="1819630" y="560197"/>
                  </a:lnTo>
                  <a:lnTo>
                    <a:pt x="1738541" y="578040"/>
                  </a:lnTo>
                  <a:lnTo>
                    <a:pt x="1736051" y="582002"/>
                  </a:lnTo>
                  <a:lnTo>
                    <a:pt x="1737868" y="589965"/>
                  </a:lnTo>
                  <a:lnTo>
                    <a:pt x="1741805" y="592467"/>
                  </a:lnTo>
                  <a:lnTo>
                    <a:pt x="1826171" y="573925"/>
                  </a:lnTo>
                  <a:lnTo>
                    <a:pt x="1828723" y="570001"/>
                  </a:lnTo>
                  <a:close/>
                </a:path>
                <a:path w="18288000" h="9256395">
                  <a:moveTo>
                    <a:pt x="1870989" y="338912"/>
                  </a:moveTo>
                  <a:lnTo>
                    <a:pt x="1869478" y="331457"/>
                  </a:lnTo>
                  <a:lnTo>
                    <a:pt x="1866480" y="329107"/>
                  </a:lnTo>
                  <a:lnTo>
                    <a:pt x="1862010" y="329107"/>
                  </a:lnTo>
                  <a:lnTo>
                    <a:pt x="1787245" y="345008"/>
                  </a:lnTo>
                  <a:lnTo>
                    <a:pt x="1784743" y="348919"/>
                  </a:lnTo>
                  <a:lnTo>
                    <a:pt x="1786483" y="356844"/>
                  </a:lnTo>
                  <a:lnTo>
                    <a:pt x="1790420" y="359371"/>
                  </a:lnTo>
                  <a:lnTo>
                    <a:pt x="1868436" y="342785"/>
                  </a:lnTo>
                  <a:lnTo>
                    <a:pt x="1870989" y="338912"/>
                  </a:lnTo>
                  <a:close/>
                </a:path>
                <a:path w="18288000" h="9256395">
                  <a:moveTo>
                    <a:pt x="1924761" y="105562"/>
                  </a:moveTo>
                  <a:lnTo>
                    <a:pt x="1923300" y="98145"/>
                  </a:lnTo>
                  <a:lnTo>
                    <a:pt x="1920303" y="95770"/>
                  </a:lnTo>
                  <a:lnTo>
                    <a:pt x="1915896" y="95770"/>
                  </a:lnTo>
                  <a:lnTo>
                    <a:pt x="1847430" y="109664"/>
                  </a:lnTo>
                  <a:lnTo>
                    <a:pt x="1844916" y="113525"/>
                  </a:lnTo>
                  <a:lnTo>
                    <a:pt x="1846567" y="121412"/>
                  </a:lnTo>
                  <a:lnTo>
                    <a:pt x="1850440" y="123926"/>
                  </a:lnTo>
                  <a:lnTo>
                    <a:pt x="1922183" y="109397"/>
                  </a:lnTo>
                  <a:lnTo>
                    <a:pt x="1924761" y="105562"/>
                  </a:lnTo>
                  <a:close/>
                </a:path>
                <a:path w="18288000" h="9256395">
                  <a:moveTo>
                    <a:pt x="1994331" y="760869"/>
                  </a:moveTo>
                  <a:lnTo>
                    <a:pt x="1993011" y="753186"/>
                  </a:lnTo>
                  <a:lnTo>
                    <a:pt x="1989988" y="750722"/>
                  </a:lnTo>
                  <a:lnTo>
                    <a:pt x="1985022" y="750722"/>
                  </a:lnTo>
                  <a:lnTo>
                    <a:pt x="1964296" y="754329"/>
                  </a:lnTo>
                  <a:lnTo>
                    <a:pt x="1897392" y="766635"/>
                  </a:lnTo>
                  <a:lnTo>
                    <a:pt x="1894725" y="770534"/>
                  </a:lnTo>
                  <a:lnTo>
                    <a:pt x="1896275" y="778624"/>
                  </a:lnTo>
                  <a:lnTo>
                    <a:pt x="1900250" y="781278"/>
                  </a:lnTo>
                  <a:lnTo>
                    <a:pt x="1966887" y="769010"/>
                  </a:lnTo>
                  <a:lnTo>
                    <a:pt x="1991601" y="764730"/>
                  </a:lnTo>
                  <a:lnTo>
                    <a:pt x="1994331" y="760869"/>
                  </a:lnTo>
                  <a:close/>
                </a:path>
                <a:path w="18288000" h="9256395">
                  <a:moveTo>
                    <a:pt x="2027351" y="532765"/>
                  </a:moveTo>
                  <a:lnTo>
                    <a:pt x="2026081" y="525119"/>
                  </a:lnTo>
                  <a:lnTo>
                    <a:pt x="2023059" y="522655"/>
                  </a:lnTo>
                  <a:lnTo>
                    <a:pt x="2018169" y="522655"/>
                  </a:lnTo>
                  <a:lnTo>
                    <a:pt x="1936902" y="536943"/>
                  </a:lnTo>
                  <a:lnTo>
                    <a:pt x="1934248" y="540791"/>
                  </a:lnTo>
                  <a:lnTo>
                    <a:pt x="1935721" y="548830"/>
                  </a:lnTo>
                  <a:lnTo>
                    <a:pt x="1939620" y="551497"/>
                  </a:lnTo>
                  <a:lnTo>
                    <a:pt x="2024621" y="536575"/>
                  </a:lnTo>
                  <a:lnTo>
                    <a:pt x="2027351" y="532765"/>
                  </a:lnTo>
                  <a:close/>
                </a:path>
                <a:path w="18288000" h="9256395">
                  <a:moveTo>
                    <a:pt x="2069846" y="302996"/>
                  </a:moveTo>
                  <a:lnTo>
                    <a:pt x="2068690" y="295732"/>
                  </a:lnTo>
                  <a:lnTo>
                    <a:pt x="2068639" y="295376"/>
                  </a:lnTo>
                  <a:lnTo>
                    <a:pt x="2065642" y="292900"/>
                  </a:lnTo>
                  <a:lnTo>
                    <a:pt x="2060803" y="292900"/>
                  </a:lnTo>
                  <a:lnTo>
                    <a:pt x="1985911" y="305485"/>
                  </a:lnTo>
                  <a:lnTo>
                    <a:pt x="1983244" y="309283"/>
                  </a:lnTo>
                  <a:lnTo>
                    <a:pt x="1984641" y="317284"/>
                  </a:lnTo>
                  <a:lnTo>
                    <a:pt x="1988400" y="319925"/>
                  </a:lnTo>
                  <a:lnTo>
                    <a:pt x="2067128" y="306768"/>
                  </a:lnTo>
                  <a:lnTo>
                    <a:pt x="2069846" y="302996"/>
                  </a:lnTo>
                  <a:close/>
                </a:path>
                <a:path w="18288000" h="9256395">
                  <a:moveTo>
                    <a:pt x="2123910" y="71437"/>
                  </a:moveTo>
                  <a:lnTo>
                    <a:pt x="2122779" y="63842"/>
                  </a:lnTo>
                  <a:lnTo>
                    <a:pt x="2119769" y="61328"/>
                  </a:lnTo>
                  <a:lnTo>
                    <a:pt x="2115020" y="61328"/>
                  </a:lnTo>
                  <a:lnTo>
                    <a:pt x="2046503" y="72161"/>
                  </a:lnTo>
                  <a:lnTo>
                    <a:pt x="2043811" y="75907"/>
                  </a:lnTo>
                  <a:lnTo>
                    <a:pt x="2045030" y="83261"/>
                  </a:lnTo>
                  <a:lnTo>
                    <a:pt x="2045131" y="83845"/>
                  </a:lnTo>
                  <a:lnTo>
                    <a:pt x="2048878" y="86512"/>
                  </a:lnTo>
                  <a:lnTo>
                    <a:pt x="2121166" y="75145"/>
                  </a:lnTo>
                  <a:lnTo>
                    <a:pt x="2123910" y="71437"/>
                  </a:lnTo>
                  <a:close/>
                </a:path>
                <a:path w="18288000" h="9256395">
                  <a:moveTo>
                    <a:pt x="2194255" y="731608"/>
                  </a:moveTo>
                  <a:lnTo>
                    <a:pt x="2193277" y="723747"/>
                  </a:lnTo>
                  <a:lnTo>
                    <a:pt x="2190127" y="721055"/>
                  </a:lnTo>
                  <a:lnTo>
                    <a:pt x="2185428" y="721055"/>
                  </a:lnTo>
                  <a:lnTo>
                    <a:pt x="2164232" y="723747"/>
                  </a:lnTo>
                  <a:lnTo>
                    <a:pt x="2097151" y="732967"/>
                  </a:lnTo>
                  <a:lnTo>
                    <a:pt x="2094318" y="736739"/>
                  </a:lnTo>
                  <a:lnTo>
                    <a:pt x="2095398" y="744143"/>
                  </a:lnTo>
                  <a:lnTo>
                    <a:pt x="2095500" y="744893"/>
                  </a:lnTo>
                  <a:lnTo>
                    <a:pt x="2099310" y="747725"/>
                  </a:lnTo>
                  <a:lnTo>
                    <a:pt x="2166404" y="738492"/>
                  </a:lnTo>
                  <a:lnTo>
                    <a:pt x="2191347" y="735330"/>
                  </a:lnTo>
                  <a:lnTo>
                    <a:pt x="2194255" y="731608"/>
                  </a:lnTo>
                  <a:close/>
                </a:path>
                <a:path w="18288000" h="9256395">
                  <a:moveTo>
                    <a:pt x="2227376" y="504520"/>
                  </a:moveTo>
                  <a:lnTo>
                    <a:pt x="2227021" y="501332"/>
                  </a:lnTo>
                  <a:lnTo>
                    <a:pt x="2226475" y="496671"/>
                  </a:lnTo>
                  <a:lnTo>
                    <a:pt x="2223351" y="493966"/>
                  </a:lnTo>
                  <a:lnTo>
                    <a:pt x="2218702" y="493966"/>
                  </a:lnTo>
                  <a:lnTo>
                    <a:pt x="2136864" y="504520"/>
                  </a:lnTo>
                  <a:lnTo>
                    <a:pt x="2134031" y="508266"/>
                  </a:lnTo>
                  <a:lnTo>
                    <a:pt x="2135111" y="515988"/>
                  </a:lnTo>
                  <a:lnTo>
                    <a:pt x="2135162" y="516356"/>
                  </a:lnTo>
                  <a:lnTo>
                    <a:pt x="2138883" y="519252"/>
                  </a:lnTo>
                  <a:lnTo>
                    <a:pt x="2142934" y="518617"/>
                  </a:lnTo>
                  <a:lnTo>
                    <a:pt x="2223808" y="508266"/>
                  </a:lnTo>
                  <a:lnTo>
                    <a:pt x="2224443" y="508266"/>
                  </a:lnTo>
                  <a:lnTo>
                    <a:pt x="2227376" y="504520"/>
                  </a:lnTo>
                  <a:close/>
                </a:path>
                <a:path w="18288000" h="9256395">
                  <a:moveTo>
                    <a:pt x="2270125" y="276123"/>
                  </a:moveTo>
                  <a:lnTo>
                    <a:pt x="2269248" y="268338"/>
                  </a:lnTo>
                  <a:lnTo>
                    <a:pt x="2266124" y="265620"/>
                  </a:lnTo>
                  <a:lnTo>
                    <a:pt x="2261552" y="265620"/>
                  </a:lnTo>
                  <a:lnTo>
                    <a:pt x="2186165" y="274726"/>
                  </a:lnTo>
                  <a:lnTo>
                    <a:pt x="2183333" y="278409"/>
                  </a:lnTo>
                  <a:lnTo>
                    <a:pt x="2184082" y="284340"/>
                  </a:lnTo>
                  <a:lnTo>
                    <a:pt x="2184450" y="286524"/>
                  </a:lnTo>
                  <a:lnTo>
                    <a:pt x="2187956" y="289318"/>
                  </a:lnTo>
                  <a:lnTo>
                    <a:pt x="2267229" y="279755"/>
                  </a:lnTo>
                  <a:lnTo>
                    <a:pt x="2270125" y="276123"/>
                  </a:lnTo>
                  <a:close/>
                </a:path>
                <a:path w="18288000" h="9256395">
                  <a:moveTo>
                    <a:pt x="2324443" y="46507"/>
                  </a:moveTo>
                  <a:lnTo>
                    <a:pt x="2323706" y="39408"/>
                  </a:lnTo>
                  <a:lnTo>
                    <a:pt x="2323642" y="38747"/>
                  </a:lnTo>
                  <a:lnTo>
                    <a:pt x="2320518" y="35991"/>
                  </a:lnTo>
                  <a:lnTo>
                    <a:pt x="2316035" y="35991"/>
                  </a:lnTo>
                  <a:lnTo>
                    <a:pt x="2247074" y="43573"/>
                  </a:lnTo>
                  <a:lnTo>
                    <a:pt x="2244217" y="47205"/>
                  </a:lnTo>
                  <a:lnTo>
                    <a:pt x="2245156" y="55194"/>
                  </a:lnTo>
                  <a:lnTo>
                    <a:pt x="2248903" y="58013"/>
                  </a:lnTo>
                  <a:lnTo>
                    <a:pt x="2321522" y="50088"/>
                  </a:lnTo>
                  <a:lnTo>
                    <a:pt x="2324443" y="46507"/>
                  </a:lnTo>
                  <a:close/>
                </a:path>
                <a:path w="18288000" h="9256395">
                  <a:moveTo>
                    <a:pt x="2395334" y="711847"/>
                  </a:moveTo>
                  <a:lnTo>
                    <a:pt x="2394775" y="704303"/>
                  </a:lnTo>
                  <a:lnTo>
                    <a:pt x="2394737" y="703846"/>
                  </a:lnTo>
                  <a:lnTo>
                    <a:pt x="2391499" y="700887"/>
                  </a:lnTo>
                  <a:lnTo>
                    <a:pt x="2387041" y="700887"/>
                  </a:lnTo>
                  <a:lnTo>
                    <a:pt x="2365806" y="702538"/>
                  </a:lnTo>
                  <a:lnTo>
                    <a:pt x="2298281" y="708533"/>
                  </a:lnTo>
                  <a:lnTo>
                    <a:pt x="2295283" y="712177"/>
                  </a:lnTo>
                  <a:lnTo>
                    <a:pt x="2295956" y="719150"/>
                  </a:lnTo>
                  <a:lnTo>
                    <a:pt x="2296071" y="720369"/>
                  </a:lnTo>
                  <a:lnTo>
                    <a:pt x="2299665" y="723404"/>
                  </a:lnTo>
                  <a:lnTo>
                    <a:pt x="2367013" y="717384"/>
                  </a:lnTo>
                  <a:lnTo>
                    <a:pt x="2392261" y="715429"/>
                  </a:lnTo>
                  <a:lnTo>
                    <a:pt x="2395334" y="711847"/>
                  </a:lnTo>
                  <a:close/>
                </a:path>
                <a:path w="18288000" h="9256395">
                  <a:moveTo>
                    <a:pt x="2428595" y="485851"/>
                  </a:moveTo>
                  <a:lnTo>
                    <a:pt x="2428151" y="479399"/>
                  </a:lnTo>
                  <a:lnTo>
                    <a:pt x="2428049" y="477875"/>
                  </a:lnTo>
                  <a:lnTo>
                    <a:pt x="2424823" y="474916"/>
                  </a:lnTo>
                  <a:lnTo>
                    <a:pt x="2420429" y="474916"/>
                  </a:lnTo>
                  <a:lnTo>
                    <a:pt x="2338159" y="481457"/>
                  </a:lnTo>
                  <a:lnTo>
                    <a:pt x="2335161" y="485051"/>
                  </a:lnTo>
                  <a:lnTo>
                    <a:pt x="2335809" y="492556"/>
                  </a:lnTo>
                  <a:lnTo>
                    <a:pt x="2335860" y="493191"/>
                  </a:lnTo>
                  <a:lnTo>
                    <a:pt x="2339340" y="496227"/>
                  </a:lnTo>
                  <a:lnTo>
                    <a:pt x="2402141" y="491058"/>
                  </a:lnTo>
                  <a:lnTo>
                    <a:pt x="2425535" y="489394"/>
                  </a:lnTo>
                  <a:lnTo>
                    <a:pt x="2428595" y="485851"/>
                  </a:lnTo>
                  <a:close/>
                </a:path>
                <a:path w="18288000" h="9256395">
                  <a:moveTo>
                    <a:pt x="2471445" y="259054"/>
                  </a:moveTo>
                  <a:lnTo>
                    <a:pt x="2471102" y="253479"/>
                  </a:lnTo>
                  <a:lnTo>
                    <a:pt x="2471001" y="251777"/>
                  </a:lnTo>
                  <a:lnTo>
                    <a:pt x="2470962" y="251117"/>
                  </a:lnTo>
                  <a:lnTo>
                    <a:pt x="2467737" y="248119"/>
                  </a:lnTo>
                  <a:lnTo>
                    <a:pt x="2463419" y="248119"/>
                  </a:lnTo>
                  <a:lnTo>
                    <a:pt x="2387650" y="253479"/>
                  </a:lnTo>
                  <a:lnTo>
                    <a:pt x="2384641" y="257022"/>
                  </a:lnTo>
                  <a:lnTo>
                    <a:pt x="2385072" y="262534"/>
                  </a:lnTo>
                  <a:lnTo>
                    <a:pt x="2385187" y="263906"/>
                  </a:lnTo>
                  <a:lnTo>
                    <a:pt x="2385301" y="265112"/>
                  </a:lnTo>
                  <a:lnTo>
                    <a:pt x="2388755" y="268236"/>
                  </a:lnTo>
                  <a:lnTo>
                    <a:pt x="2392845" y="267804"/>
                  </a:lnTo>
                  <a:lnTo>
                    <a:pt x="2468359" y="262534"/>
                  </a:lnTo>
                  <a:lnTo>
                    <a:pt x="2471445" y="259054"/>
                  </a:lnTo>
                  <a:close/>
                </a:path>
                <a:path w="18288000" h="9256395">
                  <a:moveTo>
                    <a:pt x="2525915" y="31597"/>
                  </a:moveTo>
                  <a:lnTo>
                    <a:pt x="2525572" y="24726"/>
                  </a:lnTo>
                  <a:lnTo>
                    <a:pt x="2525522" y="23672"/>
                  </a:lnTo>
                  <a:lnTo>
                    <a:pt x="2522309" y="20650"/>
                  </a:lnTo>
                  <a:lnTo>
                    <a:pt x="2518435" y="20650"/>
                  </a:lnTo>
                  <a:lnTo>
                    <a:pt x="2448801" y="24726"/>
                  </a:lnTo>
                  <a:lnTo>
                    <a:pt x="2445753" y="28194"/>
                  </a:lnTo>
                  <a:lnTo>
                    <a:pt x="2446210" y="35026"/>
                  </a:lnTo>
                  <a:lnTo>
                    <a:pt x="2446299" y="36220"/>
                  </a:lnTo>
                  <a:lnTo>
                    <a:pt x="2449766" y="39370"/>
                  </a:lnTo>
                  <a:lnTo>
                    <a:pt x="2453792" y="39001"/>
                  </a:lnTo>
                  <a:lnTo>
                    <a:pt x="2522817" y="35026"/>
                  </a:lnTo>
                  <a:lnTo>
                    <a:pt x="2525915" y="31597"/>
                  </a:lnTo>
                  <a:close/>
                </a:path>
                <a:path w="18288000" h="9256395">
                  <a:moveTo>
                    <a:pt x="2597137" y="702221"/>
                  </a:moveTo>
                  <a:lnTo>
                    <a:pt x="2597023" y="697458"/>
                  </a:lnTo>
                  <a:lnTo>
                    <a:pt x="2596934" y="694067"/>
                  </a:lnTo>
                  <a:lnTo>
                    <a:pt x="2593619" y="690841"/>
                  </a:lnTo>
                  <a:lnTo>
                    <a:pt x="2589593" y="690841"/>
                  </a:lnTo>
                  <a:lnTo>
                    <a:pt x="2568130" y="691400"/>
                  </a:lnTo>
                  <a:lnTo>
                    <a:pt x="2498788" y="694067"/>
                  </a:lnTo>
                  <a:lnTo>
                    <a:pt x="2500299" y="694067"/>
                  </a:lnTo>
                  <a:lnTo>
                    <a:pt x="2497188" y="697458"/>
                  </a:lnTo>
                  <a:lnTo>
                    <a:pt x="2497404" y="702221"/>
                  </a:lnTo>
                  <a:lnTo>
                    <a:pt x="2497607" y="705739"/>
                  </a:lnTo>
                  <a:lnTo>
                    <a:pt x="2501061" y="708977"/>
                  </a:lnTo>
                  <a:lnTo>
                    <a:pt x="2505151" y="708672"/>
                  </a:lnTo>
                  <a:lnTo>
                    <a:pt x="2568562" y="706297"/>
                  </a:lnTo>
                  <a:lnTo>
                    <a:pt x="2589758" y="705739"/>
                  </a:lnTo>
                  <a:lnTo>
                    <a:pt x="2593784" y="705739"/>
                  </a:lnTo>
                  <a:lnTo>
                    <a:pt x="2597137" y="702221"/>
                  </a:lnTo>
                  <a:close/>
                </a:path>
                <a:path w="18288000" h="9256395">
                  <a:moveTo>
                    <a:pt x="2630347" y="6660566"/>
                  </a:moveTo>
                  <a:lnTo>
                    <a:pt x="2627312" y="6657530"/>
                  </a:lnTo>
                  <a:lnTo>
                    <a:pt x="2619832" y="6657530"/>
                  </a:lnTo>
                  <a:lnTo>
                    <a:pt x="2616797" y="6660566"/>
                  </a:lnTo>
                  <a:lnTo>
                    <a:pt x="2616873" y="6667982"/>
                  </a:lnTo>
                  <a:lnTo>
                    <a:pt x="2619832" y="6671018"/>
                  </a:lnTo>
                  <a:lnTo>
                    <a:pt x="2627261" y="6671018"/>
                  </a:lnTo>
                  <a:lnTo>
                    <a:pt x="2630347" y="6667982"/>
                  </a:lnTo>
                  <a:lnTo>
                    <a:pt x="2630347" y="6660566"/>
                  </a:lnTo>
                  <a:close/>
                </a:path>
                <a:path w="18288000" h="9256395">
                  <a:moveTo>
                    <a:pt x="2630462" y="477494"/>
                  </a:moveTo>
                  <a:lnTo>
                    <a:pt x="2630360" y="471843"/>
                  </a:lnTo>
                  <a:lnTo>
                    <a:pt x="2630322" y="469379"/>
                  </a:lnTo>
                  <a:lnTo>
                    <a:pt x="2627020" y="466140"/>
                  </a:lnTo>
                  <a:lnTo>
                    <a:pt x="2623007" y="466140"/>
                  </a:lnTo>
                  <a:lnTo>
                    <a:pt x="2603385" y="466521"/>
                  </a:lnTo>
                  <a:lnTo>
                    <a:pt x="2540381" y="468414"/>
                  </a:lnTo>
                  <a:lnTo>
                    <a:pt x="2537193" y="471843"/>
                  </a:lnTo>
                  <a:lnTo>
                    <a:pt x="2537396" y="477494"/>
                  </a:lnTo>
                  <a:lnTo>
                    <a:pt x="2537498" y="480009"/>
                  </a:lnTo>
                  <a:lnTo>
                    <a:pt x="2540762" y="483235"/>
                  </a:lnTo>
                  <a:lnTo>
                    <a:pt x="2603703" y="481304"/>
                  </a:lnTo>
                  <a:lnTo>
                    <a:pt x="2623121" y="480936"/>
                  </a:lnTo>
                  <a:lnTo>
                    <a:pt x="2627134" y="480936"/>
                  </a:lnTo>
                  <a:lnTo>
                    <a:pt x="2630462" y="477494"/>
                  </a:lnTo>
                  <a:close/>
                </a:path>
                <a:path w="18288000" h="9256395">
                  <a:moveTo>
                    <a:pt x="2634259" y="6458509"/>
                  </a:moveTo>
                  <a:lnTo>
                    <a:pt x="2631363" y="6455410"/>
                  </a:lnTo>
                  <a:lnTo>
                    <a:pt x="2627655" y="6455270"/>
                  </a:lnTo>
                  <a:lnTo>
                    <a:pt x="2623807" y="6455270"/>
                  </a:lnTo>
                  <a:lnTo>
                    <a:pt x="2620861" y="6458102"/>
                  </a:lnTo>
                  <a:lnTo>
                    <a:pt x="2620657" y="6461734"/>
                  </a:lnTo>
                  <a:lnTo>
                    <a:pt x="2620518" y="6465443"/>
                  </a:lnTo>
                  <a:lnTo>
                    <a:pt x="2623413" y="6468554"/>
                  </a:lnTo>
                  <a:lnTo>
                    <a:pt x="2627185" y="6468681"/>
                  </a:lnTo>
                  <a:lnTo>
                    <a:pt x="2630830" y="6468885"/>
                  </a:lnTo>
                  <a:lnTo>
                    <a:pt x="2634005" y="6465989"/>
                  </a:lnTo>
                  <a:lnTo>
                    <a:pt x="2634145" y="6461734"/>
                  </a:lnTo>
                  <a:lnTo>
                    <a:pt x="2634259" y="6458509"/>
                  </a:lnTo>
                  <a:close/>
                </a:path>
                <a:path w="18288000" h="9256395">
                  <a:moveTo>
                    <a:pt x="2635288" y="6869836"/>
                  </a:moveTo>
                  <a:lnTo>
                    <a:pt x="2635110" y="6866801"/>
                  </a:lnTo>
                  <a:lnTo>
                    <a:pt x="2635072" y="6866128"/>
                  </a:lnTo>
                  <a:lnTo>
                    <a:pt x="2634970" y="6863029"/>
                  </a:lnTo>
                  <a:lnTo>
                    <a:pt x="2634945" y="6862546"/>
                  </a:lnTo>
                  <a:lnTo>
                    <a:pt x="2631910" y="6859714"/>
                  </a:lnTo>
                  <a:lnTo>
                    <a:pt x="2627998" y="6859714"/>
                  </a:lnTo>
                  <a:lnTo>
                    <a:pt x="2624290" y="6859854"/>
                  </a:lnTo>
                  <a:lnTo>
                    <a:pt x="2621457" y="6863029"/>
                  </a:lnTo>
                  <a:lnTo>
                    <a:pt x="2621572" y="6866128"/>
                  </a:lnTo>
                  <a:lnTo>
                    <a:pt x="2621762" y="6869836"/>
                  </a:lnTo>
                  <a:lnTo>
                    <a:pt x="2621800" y="6870433"/>
                  </a:lnTo>
                  <a:lnTo>
                    <a:pt x="2624899" y="6873418"/>
                  </a:lnTo>
                  <a:lnTo>
                    <a:pt x="2632392" y="6872999"/>
                  </a:lnTo>
                  <a:lnTo>
                    <a:pt x="2635288" y="6869836"/>
                  </a:lnTo>
                  <a:close/>
                </a:path>
                <a:path w="18288000" h="9256395">
                  <a:moveTo>
                    <a:pt x="2645930" y="6256782"/>
                  </a:moveTo>
                  <a:lnTo>
                    <a:pt x="2643162" y="6253619"/>
                  </a:lnTo>
                  <a:lnTo>
                    <a:pt x="2639555" y="6253277"/>
                  </a:lnTo>
                  <a:lnTo>
                    <a:pt x="2635491" y="6253277"/>
                  </a:lnTo>
                  <a:lnTo>
                    <a:pt x="2632443" y="6255982"/>
                  </a:lnTo>
                  <a:lnTo>
                    <a:pt x="2632240" y="6259550"/>
                  </a:lnTo>
                  <a:lnTo>
                    <a:pt x="2631910" y="6263195"/>
                  </a:lnTo>
                  <a:lnTo>
                    <a:pt x="2634729" y="6266497"/>
                  </a:lnTo>
                  <a:lnTo>
                    <a:pt x="2642146" y="6267031"/>
                  </a:lnTo>
                  <a:lnTo>
                    <a:pt x="2645384" y="6264199"/>
                  </a:lnTo>
                  <a:lnTo>
                    <a:pt x="2645930" y="6256782"/>
                  </a:lnTo>
                  <a:close/>
                </a:path>
                <a:path w="18288000" h="9256395">
                  <a:moveTo>
                    <a:pt x="2649715" y="7071220"/>
                  </a:moveTo>
                  <a:lnTo>
                    <a:pt x="2649080" y="7065073"/>
                  </a:lnTo>
                  <a:lnTo>
                    <a:pt x="2648978" y="7064007"/>
                  </a:lnTo>
                  <a:lnTo>
                    <a:pt x="2646134" y="7061441"/>
                  </a:lnTo>
                  <a:lnTo>
                    <a:pt x="2641955" y="7061441"/>
                  </a:lnTo>
                  <a:lnTo>
                    <a:pt x="2638234" y="7061771"/>
                  </a:lnTo>
                  <a:lnTo>
                    <a:pt x="2635554" y="7065073"/>
                  </a:lnTo>
                  <a:lnTo>
                    <a:pt x="2635948" y="7068794"/>
                  </a:lnTo>
                  <a:lnTo>
                    <a:pt x="2636177" y="7071220"/>
                  </a:lnTo>
                  <a:lnTo>
                    <a:pt x="2636291" y="7072503"/>
                  </a:lnTo>
                  <a:lnTo>
                    <a:pt x="2639593" y="7075195"/>
                  </a:lnTo>
                  <a:lnTo>
                    <a:pt x="2643238" y="7074865"/>
                  </a:lnTo>
                  <a:lnTo>
                    <a:pt x="2647023" y="7074446"/>
                  </a:lnTo>
                  <a:lnTo>
                    <a:pt x="2649715" y="7071220"/>
                  </a:lnTo>
                  <a:close/>
                </a:path>
                <a:path w="18288000" h="9256395">
                  <a:moveTo>
                    <a:pt x="2664472" y="6055614"/>
                  </a:moveTo>
                  <a:lnTo>
                    <a:pt x="2661843" y="6052312"/>
                  </a:lnTo>
                  <a:lnTo>
                    <a:pt x="2658135" y="6051893"/>
                  </a:lnTo>
                  <a:lnTo>
                    <a:pt x="2653944" y="6051893"/>
                  </a:lnTo>
                  <a:lnTo>
                    <a:pt x="2651061" y="6054395"/>
                  </a:lnTo>
                  <a:lnTo>
                    <a:pt x="2650718" y="6057836"/>
                  </a:lnTo>
                  <a:lnTo>
                    <a:pt x="2650312" y="6061545"/>
                  </a:lnTo>
                  <a:lnTo>
                    <a:pt x="2652941" y="6064834"/>
                  </a:lnTo>
                  <a:lnTo>
                    <a:pt x="2660358" y="6065659"/>
                  </a:lnTo>
                  <a:lnTo>
                    <a:pt x="2663736" y="6063031"/>
                  </a:lnTo>
                  <a:lnTo>
                    <a:pt x="2664129" y="6059322"/>
                  </a:lnTo>
                  <a:lnTo>
                    <a:pt x="2664472" y="6055614"/>
                  </a:lnTo>
                  <a:close/>
                </a:path>
                <a:path w="18288000" h="9256395">
                  <a:moveTo>
                    <a:pt x="2673337" y="252514"/>
                  </a:moveTo>
                  <a:lnTo>
                    <a:pt x="2673286" y="244424"/>
                  </a:lnTo>
                  <a:lnTo>
                    <a:pt x="2670010" y="241160"/>
                  </a:lnTo>
                  <a:lnTo>
                    <a:pt x="2665971" y="241160"/>
                  </a:lnTo>
                  <a:lnTo>
                    <a:pt x="2647988" y="241338"/>
                  </a:lnTo>
                  <a:lnTo>
                    <a:pt x="2589961" y="242481"/>
                  </a:lnTo>
                  <a:lnTo>
                    <a:pt x="2586774" y="245859"/>
                  </a:lnTo>
                  <a:lnTo>
                    <a:pt x="2586875" y="249910"/>
                  </a:lnTo>
                  <a:lnTo>
                    <a:pt x="2586977" y="253898"/>
                  </a:lnTo>
                  <a:lnTo>
                    <a:pt x="2590241" y="257060"/>
                  </a:lnTo>
                  <a:lnTo>
                    <a:pt x="2594330" y="257060"/>
                  </a:lnTo>
                  <a:lnTo>
                    <a:pt x="2666022" y="255841"/>
                  </a:lnTo>
                  <a:lnTo>
                    <a:pt x="2670035" y="255841"/>
                  </a:lnTo>
                  <a:lnTo>
                    <a:pt x="2673337" y="252514"/>
                  </a:lnTo>
                  <a:close/>
                </a:path>
                <a:path w="18288000" h="9256395">
                  <a:moveTo>
                    <a:pt x="2674810" y="7271385"/>
                  </a:moveTo>
                  <a:lnTo>
                    <a:pt x="2674264" y="7267676"/>
                  </a:lnTo>
                  <a:lnTo>
                    <a:pt x="2673731" y="7264374"/>
                  </a:lnTo>
                  <a:lnTo>
                    <a:pt x="2670911" y="7262088"/>
                  </a:lnTo>
                  <a:lnTo>
                    <a:pt x="2666568" y="7262088"/>
                  </a:lnTo>
                  <a:lnTo>
                    <a:pt x="2662859" y="7262622"/>
                  </a:lnTo>
                  <a:lnTo>
                    <a:pt x="2660307" y="7266064"/>
                  </a:lnTo>
                  <a:lnTo>
                    <a:pt x="2660904" y="7269772"/>
                  </a:lnTo>
                  <a:lnTo>
                    <a:pt x="2661450" y="7273404"/>
                  </a:lnTo>
                  <a:lnTo>
                    <a:pt x="2664891" y="7275970"/>
                  </a:lnTo>
                  <a:lnTo>
                    <a:pt x="2668600" y="7275436"/>
                  </a:lnTo>
                  <a:lnTo>
                    <a:pt x="2672245" y="7274827"/>
                  </a:lnTo>
                  <a:lnTo>
                    <a:pt x="2674810" y="7271385"/>
                  </a:lnTo>
                  <a:close/>
                </a:path>
                <a:path w="18288000" h="9256395">
                  <a:moveTo>
                    <a:pt x="2689352" y="5855030"/>
                  </a:moveTo>
                  <a:lnTo>
                    <a:pt x="2686723" y="5851664"/>
                  </a:lnTo>
                  <a:lnTo>
                    <a:pt x="2683027" y="5851118"/>
                  </a:lnTo>
                  <a:lnTo>
                    <a:pt x="2678760" y="5851118"/>
                  </a:lnTo>
                  <a:lnTo>
                    <a:pt x="2675940" y="5853481"/>
                  </a:lnTo>
                  <a:lnTo>
                    <a:pt x="2674924" y="5860567"/>
                  </a:lnTo>
                  <a:lnTo>
                    <a:pt x="2677490" y="5863945"/>
                  </a:lnTo>
                  <a:lnTo>
                    <a:pt x="2684907" y="5865025"/>
                  </a:lnTo>
                  <a:lnTo>
                    <a:pt x="2688272" y="5862447"/>
                  </a:lnTo>
                  <a:lnTo>
                    <a:pt x="2689352" y="5855030"/>
                  </a:lnTo>
                  <a:close/>
                </a:path>
                <a:path w="18288000" h="9256395">
                  <a:moveTo>
                    <a:pt x="2711678" y="7469733"/>
                  </a:moveTo>
                  <a:lnTo>
                    <a:pt x="2710205" y="7462850"/>
                  </a:lnTo>
                  <a:lnTo>
                    <a:pt x="2707360" y="7460755"/>
                  </a:lnTo>
                  <a:lnTo>
                    <a:pt x="2703309" y="7460755"/>
                  </a:lnTo>
                  <a:lnTo>
                    <a:pt x="2702839" y="7460894"/>
                  </a:lnTo>
                  <a:lnTo>
                    <a:pt x="2699194" y="7461707"/>
                  </a:lnTo>
                  <a:lnTo>
                    <a:pt x="2696908" y="7465276"/>
                  </a:lnTo>
                  <a:lnTo>
                    <a:pt x="2698534" y="7472566"/>
                  </a:lnTo>
                  <a:lnTo>
                    <a:pt x="2702102" y="7474852"/>
                  </a:lnTo>
                  <a:lnTo>
                    <a:pt x="2705747" y="7474051"/>
                  </a:lnTo>
                  <a:lnTo>
                    <a:pt x="2709392" y="7473302"/>
                  </a:lnTo>
                  <a:lnTo>
                    <a:pt x="2711678" y="7469733"/>
                  </a:lnTo>
                  <a:close/>
                </a:path>
                <a:path w="18288000" h="9256395">
                  <a:moveTo>
                    <a:pt x="2719844" y="5655195"/>
                  </a:moveTo>
                  <a:lnTo>
                    <a:pt x="2717355" y="5651754"/>
                  </a:lnTo>
                  <a:lnTo>
                    <a:pt x="2713647" y="5651157"/>
                  </a:lnTo>
                  <a:lnTo>
                    <a:pt x="2709240" y="5651157"/>
                  </a:lnTo>
                  <a:lnTo>
                    <a:pt x="2706420" y="5653379"/>
                  </a:lnTo>
                  <a:lnTo>
                    <a:pt x="2705951" y="5656681"/>
                  </a:lnTo>
                  <a:lnTo>
                    <a:pt x="2705277" y="5660390"/>
                  </a:lnTo>
                  <a:lnTo>
                    <a:pt x="2707767" y="5663831"/>
                  </a:lnTo>
                  <a:lnTo>
                    <a:pt x="2715120" y="5665038"/>
                  </a:lnTo>
                  <a:lnTo>
                    <a:pt x="2718562" y="5662549"/>
                  </a:lnTo>
                  <a:lnTo>
                    <a:pt x="2719235" y="5658904"/>
                  </a:lnTo>
                  <a:lnTo>
                    <a:pt x="2719844" y="5655195"/>
                  </a:lnTo>
                  <a:close/>
                </a:path>
                <a:path w="18288000" h="9256395">
                  <a:moveTo>
                    <a:pt x="2727947" y="19481"/>
                  </a:moveTo>
                  <a:lnTo>
                    <a:pt x="2724937" y="16433"/>
                  </a:lnTo>
                  <a:lnTo>
                    <a:pt x="2651264" y="16433"/>
                  </a:lnTo>
                  <a:lnTo>
                    <a:pt x="2648039" y="19723"/>
                  </a:lnTo>
                  <a:lnTo>
                    <a:pt x="2648153" y="27774"/>
                  </a:lnTo>
                  <a:lnTo>
                    <a:pt x="2651556" y="30797"/>
                  </a:lnTo>
                  <a:lnTo>
                    <a:pt x="2655468" y="30937"/>
                  </a:lnTo>
                  <a:lnTo>
                    <a:pt x="2724569" y="30797"/>
                  </a:lnTo>
                  <a:lnTo>
                    <a:pt x="2727896" y="27508"/>
                  </a:lnTo>
                  <a:lnTo>
                    <a:pt x="2727947" y="19481"/>
                  </a:lnTo>
                  <a:close/>
                </a:path>
                <a:path w="18288000" h="9256395">
                  <a:moveTo>
                    <a:pt x="2755506" y="5456237"/>
                  </a:moveTo>
                  <a:lnTo>
                    <a:pt x="2753080" y="5452732"/>
                  </a:lnTo>
                  <a:lnTo>
                    <a:pt x="2749435" y="5452059"/>
                  </a:lnTo>
                  <a:lnTo>
                    <a:pt x="2749004" y="5451932"/>
                  </a:lnTo>
                  <a:lnTo>
                    <a:pt x="2744990" y="5451932"/>
                  </a:lnTo>
                  <a:lnTo>
                    <a:pt x="2742158" y="5454154"/>
                  </a:lnTo>
                  <a:lnTo>
                    <a:pt x="2741549" y="5457393"/>
                  </a:lnTo>
                  <a:lnTo>
                    <a:pt x="2740799" y="5461025"/>
                  </a:lnTo>
                  <a:lnTo>
                    <a:pt x="2743225" y="5464543"/>
                  </a:lnTo>
                  <a:lnTo>
                    <a:pt x="2746870" y="5465280"/>
                  </a:lnTo>
                  <a:lnTo>
                    <a:pt x="2750515" y="5465953"/>
                  </a:lnTo>
                  <a:lnTo>
                    <a:pt x="2754084" y="5463603"/>
                  </a:lnTo>
                  <a:lnTo>
                    <a:pt x="2754769" y="5459882"/>
                  </a:lnTo>
                  <a:lnTo>
                    <a:pt x="2755506" y="5456237"/>
                  </a:lnTo>
                  <a:close/>
                </a:path>
                <a:path w="18288000" h="9256395">
                  <a:moveTo>
                    <a:pt x="2761640" y="7665047"/>
                  </a:moveTo>
                  <a:lnTo>
                    <a:pt x="2760637" y="7661681"/>
                  </a:lnTo>
                  <a:lnTo>
                    <a:pt x="2759760" y="7658494"/>
                  </a:lnTo>
                  <a:lnTo>
                    <a:pt x="2757157" y="7656690"/>
                  </a:lnTo>
                  <a:lnTo>
                    <a:pt x="2752877" y="7656690"/>
                  </a:lnTo>
                  <a:lnTo>
                    <a:pt x="2748623" y="7657973"/>
                  </a:lnTo>
                  <a:lnTo>
                    <a:pt x="2746718" y="7661465"/>
                  </a:lnTo>
                  <a:lnTo>
                    <a:pt x="2746603" y="7661681"/>
                  </a:lnTo>
                  <a:lnTo>
                    <a:pt x="2747619" y="7665047"/>
                  </a:lnTo>
                  <a:lnTo>
                    <a:pt x="2748699" y="7668831"/>
                  </a:lnTo>
                  <a:lnTo>
                    <a:pt x="2752471" y="7670851"/>
                  </a:lnTo>
                  <a:lnTo>
                    <a:pt x="2756052" y="7669835"/>
                  </a:lnTo>
                  <a:lnTo>
                    <a:pt x="2759316" y="7668831"/>
                  </a:lnTo>
                  <a:lnTo>
                    <a:pt x="2759506" y="7668831"/>
                  </a:lnTo>
                  <a:lnTo>
                    <a:pt x="2761526" y="7665250"/>
                  </a:lnTo>
                  <a:lnTo>
                    <a:pt x="2761640" y="7665047"/>
                  </a:lnTo>
                  <a:close/>
                </a:path>
                <a:path w="18288000" h="9256395">
                  <a:moveTo>
                    <a:pt x="2795828" y="5258168"/>
                  </a:moveTo>
                  <a:lnTo>
                    <a:pt x="2793542" y="5254599"/>
                  </a:lnTo>
                  <a:lnTo>
                    <a:pt x="2789898" y="5253774"/>
                  </a:lnTo>
                  <a:lnTo>
                    <a:pt x="2785211" y="5253774"/>
                  </a:lnTo>
                  <a:lnTo>
                    <a:pt x="2782544" y="5255819"/>
                  </a:lnTo>
                  <a:lnTo>
                    <a:pt x="2781884" y="5258968"/>
                  </a:lnTo>
                  <a:lnTo>
                    <a:pt x="2781071" y="5262613"/>
                  </a:lnTo>
                  <a:lnTo>
                    <a:pt x="2783421" y="5266194"/>
                  </a:lnTo>
                  <a:lnTo>
                    <a:pt x="2790710" y="5267807"/>
                  </a:lnTo>
                  <a:lnTo>
                    <a:pt x="2794279" y="5265445"/>
                  </a:lnTo>
                  <a:lnTo>
                    <a:pt x="2795105" y="5261813"/>
                  </a:lnTo>
                  <a:lnTo>
                    <a:pt x="2795828" y="5258168"/>
                  </a:lnTo>
                  <a:close/>
                </a:path>
                <a:path w="18288000" h="9256395">
                  <a:moveTo>
                    <a:pt x="2799397" y="695071"/>
                  </a:moveTo>
                  <a:lnTo>
                    <a:pt x="2796171" y="691629"/>
                  </a:lnTo>
                  <a:lnTo>
                    <a:pt x="2728264" y="690118"/>
                  </a:lnTo>
                  <a:lnTo>
                    <a:pt x="2707068" y="689902"/>
                  </a:lnTo>
                  <a:lnTo>
                    <a:pt x="2702915" y="689902"/>
                  </a:lnTo>
                  <a:lnTo>
                    <a:pt x="2699601" y="693191"/>
                  </a:lnTo>
                  <a:lnTo>
                    <a:pt x="2699537" y="701408"/>
                  </a:lnTo>
                  <a:lnTo>
                    <a:pt x="2702852" y="704773"/>
                  </a:lnTo>
                  <a:lnTo>
                    <a:pt x="2728074" y="705015"/>
                  </a:lnTo>
                  <a:lnTo>
                    <a:pt x="2795397" y="706539"/>
                  </a:lnTo>
                  <a:lnTo>
                    <a:pt x="2799156" y="703300"/>
                  </a:lnTo>
                  <a:lnTo>
                    <a:pt x="2799283" y="699185"/>
                  </a:lnTo>
                  <a:lnTo>
                    <a:pt x="2799397" y="695071"/>
                  </a:lnTo>
                  <a:close/>
                </a:path>
                <a:path w="18288000" h="9256395">
                  <a:moveTo>
                    <a:pt x="2825902" y="7856042"/>
                  </a:moveTo>
                  <a:lnTo>
                    <a:pt x="2824632" y="7852537"/>
                  </a:lnTo>
                  <a:lnTo>
                    <a:pt x="2823578" y="7849971"/>
                  </a:lnTo>
                  <a:lnTo>
                    <a:pt x="2820987" y="7848219"/>
                  </a:lnTo>
                  <a:lnTo>
                    <a:pt x="2817469" y="7848219"/>
                  </a:lnTo>
                  <a:lnTo>
                    <a:pt x="2816669" y="7848359"/>
                  </a:lnTo>
                  <a:lnTo>
                    <a:pt x="2815869" y="7848625"/>
                  </a:lnTo>
                  <a:lnTo>
                    <a:pt x="2812427" y="7849971"/>
                  </a:lnTo>
                  <a:lnTo>
                    <a:pt x="2810675" y="7853883"/>
                  </a:lnTo>
                  <a:lnTo>
                    <a:pt x="2812021" y="7857325"/>
                  </a:lnTo>
                  <a:lnTo>
                    <a:pt x="2813291" y="7860830"/>
                  </a:lnTo>
                  <a:lnTo>
                    <a:pt x="2817203" y="7862583"/>
                  </a:lnTo>
                  <a:lnTo>
                    <a:pt x="2820720" y="7861236"/>
                  </a:lnTo>
                  <a:lnTo>
                    <a:pt x="2824162" y="7859954"/>
                  </a:lnTo>
                  <a:lnTo>
                    <a:pt x="2825902" y="7856042"/>
                  </a:lnTo>
                  <a:close/>
                </a:path>
                <a:path w="18288000" h="9256395">
                  <a:moveTo>
                    <a:pt x="2832785" y="471957"/>
                  </a:moveTo>
                  <a:lnTo>
                    <a:pt x="2829610" y="468515"/>
                  </a:lnTo>
                  <a:lnTo>
                    <a:pt x="2766745" y="466547"/>
                  </a:lnTo>
                  <a:lnTo>
                    <a:pt x="2747657" y="466166"/>
                  </a:lnTo>
                  <a:lnTo>
                    <a:pt x="2742933" y="466166"/>
                  </a:lnTo>
                  <a:lnTo>
                    <a:pt x="2739644" y="469392"/>
                  </a:lnTo>
                  <a:lnTo>
                    <a:pt x="2739593" y="471957"/>
                  </a:lnTo>
                  <a:lnTo>
                    <a:pt x="2739504" y="477520"/>
                  </a:lnTo>
                  <a:lnTo>
                    <a:pt x="2742755" y="480885"/>
                  </a:lnTo>
                  <a:lnTo>
                    <a:pt x="2766415" y="481342"/>
                  </a:lnTo>
                  <a:lnTo>
                    <a:pt x="2824950" y="483133"/>
                  </a:lnTo>
                  <a:lnTo>
                    <a:pt x="2828975" y="483336"/>
                  </a:lnTo>
                  <a:lnTo>
                    <a:pt x="2832455" y="480123"/>
                  </a:lnTo>
                  <a:lnTo>
                    <a:pt x="2832722" y="473430"/>
                  </a:lnTo>
                  <a:lnTo>
                    <a:pt x="2832785" y="471957"/>
                  </a:lnTo>
                  <a:close/>
                </a:path>
                <a:path w="18288000" h="9256395">
                  <a:moveTo>
                    <a:pt x="2840532" y="5061039"/>
                  </a:moveTo>
                  <a:lnTo>
                    <a:pt x="2838323" y="5057394"/>
                  </a:lnTo>
                  <a:lnTo>
                    <a:pt x="2834678" y="5056517"/>
                  </a:lnTo>
                  <a:lnTo>
                    <a:pt x="2834233" y="5056378"/>
                  </a:lnTo>
                  <a:lnTo>
                    <a:pt x="2830093" y="5056378"/>
                  </a:lnTo>
                  <a:lnTo>
                    <a:pt x="2827312" y="5058410"/>
                  </a:lnTo>
                  <a:lnTo>
                    <a:pt x="2825839" y="5064671"/>
                  </a:lnTo>
                  <a:lnTo>
                    <a:pt x="2825712" y="5065217"/>
                  </a:lnTo>
                  <a:lnTo>
                    <a:pt x="2827934" y="5068798"/>
                  </a:lnTo>
                  <a:lnTo>
                    <a:pt x="2831579" y="5069662"/>
                  </a:lnTo>
                  <a:lnTo>
                    <a:pt x="2835211" y="5070475"/>
                  </a:lnTo>
                  <a:lnTo>
                    <a:pt x="2838856" y="5068252"/>
                  </a:lnTo>
                  <a:lnTo>
                    <a:pt x="2839732" y="5064671"/>
                  </a:lnTo>
                  <a:lnTo>
                    <a:pt x="2840431" y="5061509"/>
                  </a:lnTo>
                  <a:lnTo>
                    <a:pt x="2840532" y="5061039"/>
                  </a:lnTo>
                  <a:close/>
                </a:path>
                <a:path w="18288000" h="9256395">
                  <a:moveTo>
                    <a:pt x="2875724" y="249135"/>
                  </a:moveTo>
                  <a:lnTo>
                    <a:pt x="2872676" y="245770"/>
                  </a:lnTo>
                  <a:lnTo>
                    <a:pt x="2874149" y="245770"/>
                  </a:lnTo>
                  <a:lnTo>
                    <a:pt x="2814586" y="243179"/>
                  </a:lnTo>
                  <a:lnTo>
                    <a:pt x="2797010" y="242620"/>
                  </a:lnTo>
                  <a:lnTo>
                    <a:pt x="2792514" y="242620"/>
                  </a:lnTo>
                  <a:lnTo>
                    <a:pt x="2789263" y="245770"/>
                  </a:lnTo>
                  <a:lnTo>
                    <a:pt x="2789136" y="249732"/>
                  </a:lnTo>
                  <a:lnTo>
                    <a:pt x="2789021" y="253796"/>
                  </a:lnTo>
                  <a:lnTo>
                    <a:pt x="2792298" y="257289"/>
                  </a:lnTo>
                  <a:lnTo>
                    <a:pt x="2796260" y="257289"/>
                  </a:lnTo>
                  <a:lnTo>
                    <a:pt x="2871711" y="260299"/>
                  </a:lnTo>
                  <a:lnTo>
                    <a:pt x="2875267" y="257289"/>
                  </a:lnTo>
                  <a:lnTo>
                    <a:pt x="2875483" y="253796"/>
                  </a:lnTo>
                  <a:lnTo>
                    <a:pt x="2875686" y="249732"/>
                  </a:lnTo>
                  <a:lnTo>
                    <a:pt x="2875724" y="249135"/>
                  </a:lnTo>
                  <a:close/>
                </a:path>
                <a:path w="18288000" h="9256395">
                  <a:moveTo>
                    <a:pt x="2889224" y="4864786"/>
                  </a:moveTo>
                  <a:lnTo>
                    <a:pt x="2887065" y="4861141"/>
                  </a:lnTo>
                  <a:lnTo>
                    <a:pt x="2883484" y="4860201"/>
                  </a:lnTo>
                  <a:lnTo>
                    <a:pt x="2882887" y="4860061"/>
                  </a:lnTo>
                  <a:lnTo>
                    <a:pt x="2878683" y="4860061"/>
                  </a:lnTo>
                  <a:lnTo>
                    <a:pt x="2876004" y="4862004"/>
                  </a:lnTo>
                  <a:lnTo>
                    <a:pt x="2875330" y="4864786"/>
                  </a:lnTo>
                  <a:lnTo>
                    <a:pt x="2874378" y="4868430"/>
                  </a:lnTo>
                  <a:lnTo>
                    <a:pt x="2874327" y="4868621"/>
                  </a:lnTo>
                  <a:lnTo>
                    <a:pt x="2876473" y="4872342"/>
                  </a:lnTo>
                  <a:lnTo>
                    <a:pt x="2880055" y="4873282"/>
                  </a:lnTo>
                  <a:lnTo>
                    <a:pt x="2883700" y="4874145"/>
                  </a:lnTo>
                  <a:lnTo>
                    <a:pt x="2887408" y="4871999"/>
                  </a:lnTo>
                  <a:lnTo>
                    <a:pt x="2888234" y="4868621"/>
                  </a:lnTo>
                  <a:lnTo>
                    <a:pt x="2889161" y="4865052"/>
                  </a:lnTo>
                  <a:lnTo>
                    <a:pt x="2889224" y="4864786"/>
                  </a:lnTo>
                  <a:close/>
                </a:path>
                <a:path w="18288000" h="9256395">
                  <a:moveTo>
                    <a:pt x="2905607" y="8041043"/>
                  </a:moveTo>
                  <a:lnTo>
                    <a:pt x="2903994" y="8037728"/>
                  </a:lnTo>
                  <a:lnTo>
                    <a:pt x="2902915" y="8035303"/>
                  </a:lnTo>
                  <a:lnTo>
                    <a:pt x="2900489" y="8033893"/>
                  </a:lnTo>
                  <a:lnTo>
                    <a:pt x="2896933" y="8033893"/>
                  </a:lnTo>
                  <a:lnTo>
                    <a:pt x="2895968" y="8034083"/>
                  </a:lnTo>
                  <a:lnTo>
                    <a:pt x="2895028" y="8034566"/>
                  </a:lnTo>
                  <a:lnTo>
                    <a:pt x="2891650" y="8036179"/>
                  </a:lnTo>
                  <a:lnTo>
                    <a:pt x="2890240" y="8040230"/>
                  </a:lnTo>
                  <a:lnTo>
                    <a:pt x="2891853" y="8043532"/>
                  </a:lnTo>
                  <a:lnTo>
                    <a:pt x="2893479" y="8046910"/>
                  </a:lnTo>
                  <a:lnTo>
                    <a:pt x="2897517" y="8048320"/>
                  </a:lnTo>
                  <a:lnTo>
                    <a:pt x="2904261" y="8045082"/>
                  </a:lnTo>
                  <a:lnTo>
                    <a:pt x="2905607" y="8041043"/>
                  </a:lnTo>
                  <a:close/>
                </a:path>
                <a:path w="18288000" h="9256395">
                  <a:moveTo>
                    <a:pt x="2923794" y="6536029"/>
                  </a:moveTo>
                  <a:lnTo>
                    <a:pt x="2920771" y="6532969"/>
                  </a:lnTo>
                  <a:lnTo>
                    <a:pt x="2913215" y="6532969"/>
                  </a:lnTo>
                  <a:lnTo>
                    <a:pt x="2910192" y="6536029"/>
                  </a:lnTo>
                  <a:lnTo>
                    <a:pt x="2910167" y="6550025"/>
                  </a:lnTo>
                  <a:lnTo>
                    <a:pt x="2913176" y="6553060"/>
                  </a:lnTo>
                  <a:lnTo>
                    <a:pt x="2920695" y="6553060"/>
                  </a:lnTo>
                  <a:lnTo>
                    <a:pt x="2923730" y="6550025"/>
                  </a:lnTo>
                  <a:lnTo>
                    <a:pt x="2923794" y="6536029"/>
                  </a:lnTo>
                  <a:close/>
                </a:path>
                <a:path w="18288000" h="9256395">
                  <a:moveTo>
                    <a:pt x="2927527" y="6752006"/>
                  </a:moveTo>
                  <a:lnTo>
                    <a:pt x="2926994" y="6738518"/>
                  </a:lnTo>
                  <a:lnTo>
                    <a:pt x="2926969" y="6738074"/>
                  </a:lnTo>
                  <a:lnTo>
                    <a:pt x="2923959" y="6735204"/>
                  </a:lnTo>
                  <a:lnTo>
                    <a:pt x="2920339" y="6735204"/>
                  </a:lnTo>
                  <a:lnTo>
                    <a:pt x="2916313" y="6735356"/>
                  </a:lnTo>
                  <a:lnTo>
                    <a:pt x="2913380" y="6738518"/>
                  </a:lnTo>
                  <a:lnTo>
                    <a:pt x="2913926" y="6752006"/>
                  </a:lnTo>
                  <a:lnTo>
                    <a:pt x="2913951" y="6752539"/>
                  </a:lnTo>
                  <a:lnTo>
                    <a:pt x="2917050" y="6755485"/>
                  </a:lnTo>
                  <a:lnTo>
                    <a:pt x="2924606" y="6755168"/>
                  </a:lnTo>
                  <a:lnTo>
                    <a:pt x="2927527" y="6752006"/>
                  </a:lnTo>
                  <a:close/>
                </a:path>
                <a:path w="18288000" h="9256395">
                  <a:moveTo>
                    <a:pt x="2928874" y="6334074"/>
                  </a:moveTo>
                  <a:lnTo>
                    <a:pt x="2925965" y="6330899"/>
                  </a:lnTo>
                  <a:lnTo>
                    <a:pt x="2922219" y="6330721"/>
                  </a:lnTo>
                  <a:lnTo>
                    <a:pt x="2918295" y="6330721"/>
                  </a:lnTo>
                  <a:lnTo>
                    <a:pt x="2915285" y="6333566"/>
                  </a:lnTo>
                  <a:lnTo>
                    <a:pt x="2914675" y="6347498"/>
                  </a:lnTo>
                  <a:lnTo>
                    <a:pt x="2917596" y="6350673"/>
                  </a:lnTo>
                  <a:lnTo>
                    <a:pt x="2925381" y="6350978"/>
                  </a:lnTo>
                  <a:lnTo>
                    <a:pt x="2928264" y="6348069"/>
                  </a:lnTo>
                  <a:lnTo>
                    <a:pt x="2928874" y="6334074"/>
                  </a:lnTo>
                  <a:close/>
                </a:path>
                <a:path w="18288000" h="9256395">
                  <a:moveTo>
                    <a:pt x="2930271" y="27139"/>
                  </a:moveTo>
                  <a:lnTo>
                    <a:pt x="2927223" y="23672"/>
                  </a:lnTo>
                  <a:lnTo>
                    <a:pt x="2874289" y="20535"/>
                  </a:lnTo>
                  <a:lnTo>
                    <a:pt x="2857931" y="19735"/>
                  </a:lnTo>
                  <a:lnTo>
                    <a:pt x="2853690" y="19735"/>
                  </a:lnTo>
                  <a:lnTo>
                    <a:pt x="2850477" y="22783"/>
                  </a:lnTo>
                  <a:lnTo>
                    <a:pt x="2850108" y="30695"/>
                  </a:lnTo>
                  <a:lnTo>
                    <a:pt x="2853232" y="34112"/>
                  </a:lnTo>
                  <a:lnTo>
                    <a:pt x="2874848" y="35166"/>
                  </a:lnTo>
                  <a:lnTo>
                    <a:pt x="2922244" y="37947"/>
                  </a:lnTo>
                  <a:lnTo>
                    <a:pt x="2926359" y="38328"/>
                  </a:lnTo>
                  <a:lnTo>
                    <a:pt x="2929725" y="35166"/>
                  </a:lnTo>
                  <a:lnTo>
                    <a:pt x="2930271" y="27139"/>
                  </a:lnTo>
                  <a:close/>
                </a:path>
                <a:path w="18288000" h="9256395">
                  <a:moveTo>
                    <a:pt x="2940570" y="6953453"/>
                  </a:moveTo>
                  <a:lnTo>
                    <a:pt x="2939453" y="6940626"/>
                  </a:lnTo>
                  <a:lnTo>
                    <a:pt x="2939377" y="6939674"/>
                  </a:lnTo>
                  <a:lnTo>
                    <a:pt x="2936430" y="6937019"/>
                  </a:lnTo>
                  <a:lnTo>
                    <a:pt x="2932328" y="6937019"/>
                  </a:lnTo>
                  <a:lnTo>
                    <a:pt x="2928594" y="6937337"/>
                  </a:lnTo>
                  <a:lnTo>
                    <a:pt x="2925813" y="6940626"/>
                  </a:lnTo>
                  <a:lnTo>
                    <a:pt x="2926931" y="6953453"/>
                  </a:lnTo>
                  <a:lnTo>
                    <a:pt x="2927032" y="6954647"/>
                  </a:lnTo>
                  <a:lnTo>
                    <a:pt x="2930474" y="6957339"/>
                  </a:lnTo>
                  <a:lnTo>
                    <a:pt x="2934081" y="6957073"/>
                  </a:lnTo>
                  <a:lnTo>
                    <a:pt x="2937814" y="6956742"/>
                  </a:lnTo>
                  <a:lnTo>
                    <a:pt x="2940570" y="6953453"/>
                  </a:lnTo>
                  <a:close/>
                </a:path>
                <a:path w="18288000" h="9256395">
                  <a:moveTo>
                    <a:pt x="2941383" y="6132398"/>
                  </a:moveTo>
                  <a:lnTo>
                    <a:pt x="2938589" y="6129121"/>
                  </a:lnTo>
                  <a:lnTo>
                    <a:pt x="2934843" y="6128817"/>
                  </a:lnTo>
                  <a:lnTo>
                    <a:pt x="2930753" y="6128817"/>
                  </a:lnTo>
                  <a:lnTo>
                    <a:pt x="2927807" y="6131496"/>
                  </a:lnTo>
                  <a:lnTo>
                    <a:pt x="2926727" y="6145314"/>
                  </a:lnTo>
                  <a:lnTo>
                    <a:pt x="2929509" y="6148590"/>
                  </a:lnTo>
                  <a:lnTo>
                    <a:pt x="2936849" y="6149187"/>
                  </a:lnTo>
                  <a:lnTo>
                    <a:pt x="2940278" y="6146381"/>
                  </a:lnTo>
                  <a:lnTo>
                    <a:pt x="2941383" y="6132398"/>
                  </a:lnTo>
                  <a:close/>
                </a:path>
                <a:path w="18288000" h="9256395">
                  <a:moveTo>
                    <a:pt x="2941548" y="4669523"/>
                  </a:moveTo>
                  <a:lnTo>
                    <a:pt x="2939465" y="4665815"/>
                  </a:lnTo>
                  <a:lnTo>
                    <a:pt x="2935884" y="4664811"/>
                  </a:lnTo>
                  <a:lnTo>
                    <a:pt x="2935287" y="4664608"/>
                  </a:lnTo>
                  <a:lnTo>
                    <a:pt x="2931007" y="4664608"/>
                  </a:lnTo>
                  <a:lnTo>
                    <a:pt x="2928404" y="4666500"/>
                  </a:lnTo>
                  <a:lnTo>
                    <a:pt x="2926588" y="4673117"/>
                  </a:lnTo>
                  <a:lnTo>
                    <a:pt x="2928582" y="4676686"/>
                  </a:lnTo>
                  <a:lnTo>
                    <a:pt x="2928670" y="4676826"/>
                  </a:lnTo>
                  <a:lnTo>
                    <a:pt x="2935884" y="4678845"/>
                  </a:lnTo>
                  <a:lnTo>
                    <a:pt x="2939592" y="4676686"/>
                  </a:lnTo>
                  <a:lnTo>
                    <a:pt x="2940608" y="4673117"/>
                  </a:lnTo>
                  <a:lnTo>
                    <a:pt x="2941548" y="4669523"/>
                  </a:lnTo>
                  <a:close/>
                </a:path>
                <a:path w="18288000" h="9256395">
                  <a:moveTo>
                    <a:pt x="2960611" y="5931230"/>
                  </a:moveTo>
                  <a:lnTo>
                    <a:pt x="2957931" y="5927864"/>
                  </a:lnTo>
                  <a:lnTo>
                    <a:pt x="2954197" y="5927445"/>
                  </a:lnTo>
                  <a:lnTo>
                    <a:pt x="2949968" y="5927445"/>
                  </a:lnTo>
                  <a:lnTo>
                    <a:pt x="2947073" y="5929973"/>
                  </a:lnTo>
                  <a:lnTo>
                    <a:pt x="2945587" y="5943346"/>
                  </a:lnTo>
                  <a:lnTo>
                    <a:pt x="2948267" y="5946876"/>
                  </a:lnTo>
                  <a:lnTo>
                    <a:pt x="2955785" y="5947676"/>
                  </a:lnTo>
                  <a:lnTo>
                    <a:pt x="2959074" y="5945162"/>
                  </a:lnTo>
                  <a:lnTo>
                    <a:pt x="2960611" y="5931230"/>
                  </a:lnTo>
                  <a:close/>
                </a:path>
                <a:path w="18288000" h="9256395">
                  <a:moveTo>
                    <a:pt x="2963888" y="7153897"/>
                  </a:moveTo>
                  <a:lnTo>
                    <a:pt x="2962440" y="7143763"/>
                  </a:lnTo>
                  <a:lnTo>
                    <a:pt x="2961983" y="7140334"/>
                  </a:lnTo>
                  <a:lnTo>
                    <a:pt x="2959138" y="7137946"/>
                  </a:lnTo>
                  <a:lnTo>
                    <a:pt x="2954782" y="7137946"/>
                  </a:lnTo>
                  <a:lnTo>
                    <a:pt x="2951073" y="7138454"/>
                  </a:lnTo>
                  <a:lnTo>
                    <a:pt x="2948470" y="7141883"/>
                  </a:lnTo>
                  <a:lnTo>
                    <a:pt x="2948978" y="7145604"/>
                  </a:lnTo>
                  <a:lnTo>
                    <a:pt x="2950426" y="7155828"/>
                  </a:lnTo>
                  <a:lnTo>
                    <a:pt x="2953867" y="7158444"/>
                  </a:lnTo>
                  <a:lnTo>
                    <a:pt x="2961309" y="7157339"/>
                  </a:lnTo>
                  <a:lnTo>
                    <a:pt x="2963888" y="7153897"/>
                  </a:lnTo>
                  <a:close/>
                </a:path>
                <a:path w="18288000" h="9256395">
                  <a:moveTo>
                    <a:pt x="2985935" y="5730710"/>
                  </a:moveTo>
                  <a:lnTo>
                    <a:pt x="2983344" y="5727281"/>
                  </a:lnTo>
                  <a:lnTo>
                    <a:pt x="2979623" y="5726760"/>
                  </a:lnTo>
                  <a:lnTo>
                    <a:pt x="2975254" y="5726760"/>
                  </a:lnTo>
                  <a:lnTo>
                    <a:pt x="2972422" y="5729148"/>
                  </a:lnTo>
                  <a:lnTo>
                    <a:pt x="2970504" y="5742724"/>
                  </a:lnTo>
                  <a:lnTo>
                    <a:pt x="2973095" y="5746166"/>
                  </a:lnTo>
                  <a:lnTo>
                    <a:pt x="2980613" y="5747194"/>
                  </a:lnTo>
                  <a:lnTo>
                    <a:pt x="2983979" y="5744616"/>
                  </a:lnTo>
                  <a:lnTo>
                    <a:pt x="2985935" y="5730710"/>
                  </a:lnTo>
                  <a:close/>
                </a:path>
                <a:path w="18288000" h="9256395">
                  <a:moveTo>
                    <a:pt x="2997314" y="4475162"/>
                  </a:moveTo>
                  <a:lnTo>
                    <a:pt x="2995295" y="4471378"/>
                  </a:lnTo>
                  <a:lnTo>
                    <a:pt x="2991726" y="4470374"/>
                  </a:lnTo>
                  <a:lnTo>
                    <a:pt x="2991116" y="4470171"/>
                  </a:lnTo>
                  <a:lnTo>
                    <a:pt x="2990443" y="4470044"/>
                  </a:lnTo>
                  <a:lnTo>
                    <a:pt x="2986925" y="4470044"/>
                  </a:lnTo>
                  <a:lnTo>
                    <a:pt x="2984233" y="4471987"/>
                  </a:lnTo>
                  <a:lnTo>
                    <a:pt x="2982277" y="4478464"/>
                  </a:lnTo>
                  <a:lnTo>
                    <a:pt x="2984335" y="4482312"/>
                  </a:lnTo>
                  <a:lnTo>
                    <a:pt x="2984525" y="4482312"/>
                  </a:lnTo>
                  <a:lnTo>
                    <a:pt x="2987878" y="4483252"/>
                  </a:lnTo>
                  <a:lnTo>
                    <a:pt x="2991459" y="4484332"/>
                  </a:lnTo>
                  <a:lnTo>
                    <a:pt x="2995231" y="4482312"/>
                  </a:lnTo>
                  <a:lnTo>
                    <a:pt x="2996247" y="4478731"/>
                  </a:lnTo>
                  <a:lnTo>
                    <a:pt x="2997314" y="4475162"/>
                  </a:lnTo>
                  <a:close/>
                </a:path>
                <a:path w="18288000" h="9256395">
                  <a:moveTo>
                    <a:pt x="2998622" y="7352614"/>
                  </a:moveTo>
                  <a:lnTo>
                    <a:pt x="2995930" y="7339317"/>
                  </a:lnTo>
                  <a:lnTo>
                    <a:pt x="2993148" y="7337145"/>
                  </a:lnTo>
                  <a:lnTo>
                    <a:pt x="2989021" y="7337145"/>
                  </a:lnTo>
                  <a:lnTo>
                    <a:pt x="2984881" y="7337984"/>
                  </a:lnTo>
                  <a:lnTo>
                    <a:pt x="2982506" y="7341578"/>
                  </a:lnTo>
                  <a:lnTo>
                    <a:pt x="2985300" y="7355319"/>
                  </a:lnTo>
                  <a:lnTo>
                    <a:pt x="2988957" y="7357681"/>
                  </a:lnTo>
                  <a:lnTo>
                    <a:pt x="2996247" y="7356195"/>
                  </a:lnTo>
                  <a:lnTo>
                    <a:pt x="2998622" y="7352614"/>
                  </a:lnTo>
                  <a:close/>
                </a:path>
                <a:path w="18288000" h="9256395">
                  <a:moveTo>
                    <a:pt x="3001467" y="707364"/>
                  </a:moveTo>
                  <a:lnTo>
                    <a:pt x="2998432" y="703745"/>
                  </a:lnTo>
                  <a:lnTo>
                    <a:pt x="2930791" y="698398"/>
                  </a:lnTo>
                  <a:lnTo>
                    <a:pt x="2909595" y="697001"/>
                  </a:lnTo>
                  <a:lnTo>
                    <a:pt x="2905214" y="697001"/>
                  </a:lnTo>
                  <a:lnTo>
                    <a:pt x="2901937" y="700024"/>
                  </a:lnTo>
                  <a:lnTo>
                    <a:pt x="2901480" y="707364"/>
                  </a:lnTo>
                  <a:lnTo>
                    <a:pt x="2901429" y="708075"/>
                  </a:lnTo>
                  <a:lnTo>
                    <a:pt x="2904540" y="711619"/>
                  </a:lnTo>
                  <a:lnTo>
                    <a:pt x="2929763" y="713270"/>
                  </a:lnTo>
                  <a:lnTo>
                    <a:pt x="2997225" y="718604"/>
                  </a:lnTo>
                  <a:lnTo>
                    <a:pt x="3000756" y="715568"/>
                  </a:lnTo>
                  <a:lnTo>
                    <a:pt x="3001403" y="708075"/>
                  </a:lnTo>
                  <a:lnTo>
                    <a:pt x="3001467" y="707364"/>
                  </a:lnTo>
                  <a:close/>
                </a:path>
                <a:path w="18288000" h="9256395">
                  <a:moveTo>
                    <a:pt x="3001695" y="8218081"/>
                  </a:moveTo>
                  <a:lnTo>
                    <a:pt x="2998470" y="8212810"/>
                  </a:lnTo>
                  <a:lnTo>
                    <a:pt x="2996247" y="8211604"/>
                  </a:lnTo>
                  <a:lnTo>
                    <a:pt x="2992767" y="8211604"/>
                  </a:lnTo>
                  <a:lnTo>
                    <a:pt x="2991586" y="8211934"/>
                  </a:lnTo>
                  <a:lnTo>
                    <a:pt x="2990507" y="8212607"/>
                  </a:lnTo>
                  <a:lnTo>
                    <a:pt x="2987268" y="8214500"/>
                  </a:lnTo>
                  <a:lnTo>
                    <a:pt x="2986265" y="8218678"/>
                  </a:lnTo>
                  <a:lnTo>
                    <a:pt x="2988145" y="8221853"/>
                  </a:lnTo>
                  <a:lnTo>
                    <a:pt x="2990100" y="8225028"/>
                  </a:lnTo>
                  <a:lnTo>
                    <a:pt x="2994202" y="8226095"/>
                  </a:lnTo>
                  <a:lnTo>
                    <a:pt x="2997454" y="8224152"/>
                  </a:lnTo>
                  <a:lnTo>
                    <a:pt x="3000616" y="8222196"/>
                  </a:lnTo>
                  <a:lnTo>
                    <a:pt x="3001695" y="8218081"/>
                  </a:lnTo>
                  <a:close/>
                </a:path>
                <a:path w="18288000" h="9256395">
                  <a:moveTo>
                    <a:pt x="3016758" y="5530964"/>
                  </a:moveTo>
                  <a:lnTo>
                    <a:pt x="3014268" y="5527459"/>
                  </a:lnTo>
                  <a:lnTo>
                    <a:pt x="3010573" y="5526824"/>
                  </a:lnTo>
                  <a:lnTo>
                    <a:pt x="3006039" y="5526824"/>
                  </a:lnTo>
                  <a:lnTo>
                    <a:pt x="3003296" y="5529084"/>
                  </a:lnTo>
                  <a:lnTo>
                    <a:pt x="3001124" y="5542064"/>
                  </a:lnTo>
                  <a:lnTo>
                    <a:pt x="3003588" y="5545810"/>
                  </a:lnTo>
                  <a:lnTo>
                    <a:pt x="3007283" y="5546433"/>
                  </a:lnTo>
                  <a:lnTo>
                    <a:pt x="3011005" y="5547004"/>
                  </a:lnTo>
                  <a:lnTo>
                    <a:pt x="3014459" y="5544794"/>
                  </a:lnTo>
                  <a:lnTo>
                    <a:pt x="3016758" y="5530964"/>
                  </a:lnTo>
                  <a:close/>
                </a:path>
                <a:path w="18288000" h="9256395">
                  <a:moveTo>
                    <a:pt x="3034703" y="486308"/>
                  </a:moveTo>
                  <a:lnTo>
                    <a:pt x="3031731" y="482561"/>
                  </a:lnTo>
                  <a:lnTo>
                    <a:pt x="2969107" y="476935"/>
                  </a:lnTo>
                  <a:lnTo>
                    <a:pt x="2949524" y="475411"/>
                  </a:lnTo>
                  <a:lnTo>
                    <a:pt x="2945104" y="475411"/>
                  </a:lnTo>
                  <a:lnTo>
                    <a:pt x="2941878" y="478345"/>
                  </a:lnTo>
                  <a:lnTo>
                    <a:pt x="2941282" y="486308"/>
                  </a:lnTo>
                  <a:lnTo>
                    <a:pt x="2944342" y="489864"/>
                  </a:lnTo>
                  <a:lnTo>
                    <a:pt x="2967913" y="491680"/>
                  </a:lnTo>
                  <a:lnTo>
                    <a:pt x="3026219" y="496887"/>
                  </a:lnTo>
                  <a:lnTo>
                    <a:pt x="3030309" y="497192"/>
                  </a:lnTo>
                  <a:lnTo>
                    <a:pt x="3033915" y="494322"/>
                  </a:lnTo>
                  <a:lnTo>
                    <a:pt x="3034703" y="486308"/>
                  </a:lnTo>
                  <a:close/>
                </a:path>
                <a:path w="18288000" h="9256395">
                  <a:moveTo>
                    <a:pt x="3046018" y="7548613"/>
                  </a:moveTo>
                  <a:lnTo>
                    <a:pt x="3043288" y="7538733"/>
                  </a:lnTo>
                  <a:lnTo>
                    <a:pt x="3042475" y="7535710"/>
                  </a:lnTo>
                  <a:lnTo>
                    <a:pt x="3039846" y="7533792"/>
                  </a:lnTo>
                  <a:lnTo>
                    <a:pt x="3035541" y="7533792"/>
                  </a:lnTo>
                  <a:lnTo>
                    <a:pt x="3031312" y="7534948"/>
                  </a:lnTo>
                  <a:lnTo>
                    <a:pt x="3029204" y="7538733"/>
                  </a:lnTo>
                  <a:lnTo>
                    <a:pt x="3032950" y="7552360"/>
                  </a:lnTo>
                  <a:lnTo>
                    <a:pt x="3033115" y="7552360"/>
                  </a:lnTo>
                  <a:lnTo>
                    <a:pt x="3036684" y="7554354"/>
                  </a:lnTo>
                  <a:lnTo>
                    <a:pt x="3043898" y="7552360"/>
                  </a:lnTo>
                  <a:lnTo>
                    <a:pt x="3046018" y="7548613"/>
                  </a:lnTo>
                  <a:close/>
                </a:path>
                <a:path w="18288000" h="9256395">
                  <a:moveTo>
                    <a:pt x="3052635" y="5332006"/>
                  </a:moveTo>
                  <a:lnTo>
                    <a:pt x="3050222" y="5328437"/>
                  </a:lnTo>
                  <a:lnTo>
                    <a:pt x="3046526" y="5327739"/>
                  </a:lnTo>
                  <a:lnTo>
                    <a:pt x="3041904" y="5327739"/>
                  </a:lnTo>
                  <a:lnTo>
                    <a:pt x="3039199" y="5329898"/>
                  </a:lnTo>
                  <a:lnTo>
                    <a:pt x="3036646" y="5343245"/>
                  </a:lnTo>
                  <a:lnTo>
                    <a:pt x="3039059" y="5346814"/>
                  </a:lnTo>
                  <a:lnTo>
                    <a:pt x="3046501" y="5348211"/>
                  </a:lnTo>
                  <a:lnTo>
                    <a:pt x="3050006" y="5345785"/>
                  </a:lnTo>
                  <a:lnTo>
                    <a:pt x="3052635" y="5332006"/>
                  </a:lnTo>
                  <a:close/>
                </a:path>
                <a:path w="18288000" h="9256395">
                  <a:moveTo>
                    <a:pt x="3056178" y="4281741"/>
                  </a:moveTo>
                  <a:lnTo>
                    <a:pt x="3054223" y="4277957"/>
                  </a:lnTo>
                  <a:lnTo>
                    <a:pt x="3050730" y="4276814"/>
                  </a:lnTo>
                  <a:lnTo>
                    <a:pt x="3049981" y="4276610"/>
                  </a:lnTo>
                  <a:lnTo>
                    <a:pt x="3045701" y="4276610"/>
                  </a:lnTo>
                  <a:lnTo>
                    <a:pt x="3043097" y="4278376"/>
                  </a:lnTo>
                  <a:lnTo>
                    <a:pt x="3041142" y="4284777"/>
                  </a:lnTo>
                  <a:lnTo>
                    <a:pt x="3043097" y="4288561"/>
                  </a:lnTo>
                  <a:lnTo>
                    <a:pt x="3050184" y="4290847"/>
                  </a:lnTo>
                  <a:lnTo>
                    <a:pt x="3053956" y="4288828"/>
                  </a:lnTo>
                  <a:lnTo>
                    <a:pt x="3055099" y="4285246"/>
                  </a:lnTo>
                  <a:lnTo>
                    <a:pt x="3056178" y="4281741"/>
                  </a:lnTo>
                  <a:close/>
                </a:path>
                <a:path w="18288000" h="9256395">
                  <a:moveTo>
                    <a:pt x="3077426" y="265938"/>
                  </a:moveTo>
                  <a:lnTo>
                    <a:pt x="3074517" y="262318"/>
                  </a:lnTo>
                  <a:lnTo>
                    <a:pt x="3016872" y="256298"/>
                  </a:lnTo>
                  <a:lnTo>
                    <a:pt x="2998952" y="254635"/>
                  </a:lnTo>
                  <a:lnTo>
                    <a:pt x="2994482" y="254635"/>
                  </a:lnTo>
                  <a:lnTo>
                    <a:pt x="2991320" y="257479"/>
                  </a:lnTo>
                  <a:lnTo>
                    <a:pt x="2990608" y="265328"/>
                  </a:lnTo>
                  <a:lnTo>
                    <a:pt x="2993580" y="268897"/>
                  </a:lnTo>
                  <a:lnTo>
                    <a:pt x="3015488" y="270916"/>
                  </a:lnTo>
                  <a:lnTo>
                    <a:pt x="3068866" y="276453"/>
                  </a:lnTo>
                  <a:lnTo>
                    <a:pt x="3072815" y="276974"/>
                  </a:lnTo>
                  <a:lnTo>
                    <a:pt x="3076524" y="274015"/>
                  </a:lnTo>
                  <a:lnTo>
                    <a:pt x="3077426" y="265938"/>
                  </a:lnTo>
                  <a:close/>
                </a:path>
                <a:path w="18288000" h="9256395">
                  <a:moveTo>
                    <a:pt x="3093148" y="5134000"/>
                  </a:moveTo>
                  <a:lnTo>
                    <a:pt x="3090811" y="5130381"/>
                  </a:lnTo>
                  <a:lnTo>
                    <a:pt x="3087141" y="5129593"/>
                  </a:lnTo>
                  <a:lnTo>
                    <a:pt x="3086658" y="5129454"/>
                  </a:lnTo>
                  <a:lnTo>
                    <a:pt x="3082506" y="5129454"/>
                  </a:lnTo>
                  <a:lnTo>
                    <a:pt x="3079750" y="5131587"/>
                  </a:lnTo>
                  <a:lnTo>
                    <a:pt x="3076905" y="5144859"/>
                  </a:lnTo>
                  <a:lnTo>
                    <a:pt x="3079242" y="5148465"/>
                  </a:lnTo>
                  <a:lnTo>
                    <a:pt x="3086557" y="5150028"/>
                  </a:lnTo>
                  <a:lnTo>
                    <a:pt x="3090202" y="5147703"/>
                  </a:lnTo>
                  <a:lnTo>
                    <a:pt x="3093148" y="5134000"/>
                  </a:lnTo>
                  <a:close/>
                </a:path>
                <a:path w="18288000" h="9256395">
                  <a:moveTo>
                    <a:pt x="3107232" y="7740663"/>
                  </a:moveTo>
                  <a:lnTo>
                    <a:pt x="3103765" y="7730998"/>
                  </a:lnTo>
                  <a:lnTo>
                    <a:pt x="3102787" y="7728229"/>
                  </a:lnTo>
                  <a:lnTo>
                    <a:pt x="3100171" y="7726489"/>
                  </a:lnTo>
                  <a:lnTo>
                    <a:pt x="3096615" y="7726489"/>
                  </a:lnTo>
                  <a:lnTo>
                    <a:pt x="3095841" y="7726616"/>
                  </a:lnTo>
                  <a:lnTo>
                    <a:pt x="3091345" y="7728229"/>
                  </a:lnTo>
                  <a:lnTo>
                    <a:pt x="3091510" y="7728229"/>
                  </a:lnTo>
                  <a:lnTo>
                    <a:pt x="3089706" y="7732039"/>
                  </a:lnTo>
                  <a:lnTo>
                    <a:pt x="3094444" y="7745273"/>
                  </a:lnTo>
                  <a:lnTo>
                    <a:pt x="3098342" y="7747076"/>
                  </a:lnTo>
                  <a:lnTo>
                    <a:pt x="3105404" y="7744549"/>
                  </a:lnTo>
                  <a:lnTo>
                    <a:pt x="3107232" y="7740663"/>
                  </a:lnTo>
                  <a:close/>
                </a:path>
                <a:path w="18288000" h="9256395">
                  <a:moveTo>
                    <a:pt x="3114319" y="8384870"/>
                  </a:moveTo>
                  <a:lnTo>
                    <a:pt x="3112084" y="8381886"/>
                  </a:lnTo>
                  <a:lnTo>
                    <a:pt x="3110801" y="8380133"/>
                  </a:lnTo>
                  <a:lnTo>
                    <a:pt x="3108769" y="8379193"/>
                  </a:lnTo>
                  <a:lnTo>
                    <a:pt x="3105340" y="8379193"/>
                  </a:lnTo>
                  <a:lnTo>
                    <a:pt x="3103918" y="8379600"/>
                  </a:lnTo>
                  <a:lnTo>
                    <a:pt x="3102711" y="8380539"/>
                  </a:lnTo>
                  <a:lnTo>
                    <a:pt x="3099676" y="8382762"/>
                  </a:lnTo>
                  <a:lnTo>
                    <a:pt x="3099066" y="8387016"/>
                  </a:lnTo>
                  <a:lnTo>
                    <a:pt x="3101302" y="8389988"/>
                  </a:lnTo>
                  <a:lnTo>
                    <a:pt x="3103600" y="8392960"/>
                  </a:lnTo>
                  <a:lnTo>
                    <a:pt x="3107766" y="8393570"/>
                  </a:lnTo>
                  <a:lnTo>
                    <a:pt x="3110801" y="8391334"/>
                  </a:lnTo>
                  <a:lnTo>
                    <a:pt x="3113773" y="8389112"/>
                  </a:lnTo>
                  <a:lnTo>
                    <a:pt x="3114319" y="8384870"/>
                  </a:lnTo>
                  <a:close/>
                </a:path>
                <a:path w="18288000" h="9256395">
                  <a:moveTo>
                    <a:pt x="3118027" y="4089196"/>
                  </a:moveTo>
                  <a:lnTo>
                    <a:pt x="3116135" y="4085412"/>
                  </a:lnTo>
                  <a:lnTo>
                    <a:pt x="3112566" y="4084205"/>
                  </a:lnTo>
                  <a:lnTo>
                    <a:pt x="3111893" y="4084002"/>
                  </a:lnTo>
                  <a:lnTo>
                    <a:pt x="3111220" y="4083862"/>
                  </a:lnTo>
                  <a:lnTo>
                    <a:pt x="3107626" y="4083862"/>
                  </a:lnTo>
                  <a:lnTo>
                    <a:pt x="3105010" y="4085691"/>
                  </a:lnTo>
                  <a:lnTo>
                    <a:pt x="3104057" y="4088511"/>
                  </a:lnTo>
                  <a:lnTo>
                    <a:pt x="3102914" y="4092092"/>
                  </a:lnTo>
                  <a:lnTo>
                    <a:pt x="3104807" y="4095864"/>
                  </a:lnTo>
                  <a:lnTo>
                    <a:pt x="3111893" y="4098163"/>
                  </a:lnTo>
                  <a:lnTo>
                    <a:pt x="3115741" y="4096270"/>
                  </a:lnTo>
                  <a:lnTo>
                    <a:pt x="3118027" y="4089196"/>
                  </a:lnTo>
                  <a:close/>
                </a:path>
                <a:path w="18288000" h="9256395">
                  <a:moveTo>
                    <a:pt x="3131642" y="47371"/>
                  </a:moveTo>
                  <a:lnTo>
                    <a:pt x="3128822" y="43700"/>
                  </a:lnTo>
                  <a:lnTo>
                    <a:pt x="3076244" y="37211"/>
                  </a:lnTo>
                  <a:lnTo>
                    <a:pt x="3059912" y="35382"/>
                  </a:lnTo>
                  <a:lnTo>
                    <a:pt x="3055391" y="35382"/>
                  </a:lnTo>
                  <a:lnTo>
                    <a:pt x="3052292" y="38100"/>
                  </a:lnTo>
                  <a:lnTo>
                    <a:pt x="3051441" y="45821"/>
                  </a:lnTo>
                  <a:lnTo>
                    <a:pt x="3054337" y="49428"/>
                  </a:lnTo>
                  <a:lnTo>
                    <a:pt x="3074581" y="51689"/>
                  </a:lnTo>
                  <a:lnTo>
                    <a:pt x="3122942" y="57632"/>
                  </a:lnTo>
                  <a:lnTo>
                    <a:pt x="3126917" y="58216"/>
                  </a:lnTo>
                  <a:lnTo>
                    <a:pt x="3130588" y="55346"/>
                  </a:lnTo>
                  <a:lnTo>
                    <a:pt x="3131642" y="47371"/>
                  </a:lnTo>
                  <a:close/>
                </a:path>
                <a:path w="18288000" h="9256395">
                  <a:moveTo>
                    <a:pt x="3137865" y="4936807"/>
                  </a:moveTo>
                  <a:lnTo>
                    <a:pt x="3135604" y="4933137"/>
                  </a:lnTo>
                  <a:lnTo>
                    <a:pt x="3131947" y="4932273"/>
                  </a:lnTo>
                  <a:lnTo>
                    <a:pt x="3127057" y="4932273"/>
                  </a:lnTo>
                  <a:lnTo>
                    <a:pt x="3124517" y="4934204"/>
                  </a:lnTo>
                  <a:lnTo>
                    <a:pt x="3121406" y="4947323"/>
                  </a:lnTo>
                  <a:lnTo>
                    <a:pt x="3123679" y="4950993"/>
                  </a:lnTo>
                  <a:lnTo>
                    <a:pt x="3130994" y="4952733"/>
                  </a:lnTo>
                  <a:lnTo>
                    <a:pt x="3134639" y="4950447"/>
                  </a:lnTo>
                  <a:lnTo>
                    <a:pt x="3137865" y="4936807"/>
                  </a:lnTo>
                  <a:close/>
                </a:path>
                <a:path w="18288000" h="9256395">
                  <a:moveTo>
                    <a:pt x="3182556" y="3897579"/>
                  </a:moveTo>
                  <a:lnTo>
                    <a:pt x="3180804" y="3893883"/>
                  </a:lnTo>
                  <a:lnTo>
                    <a:pt x="3180727" y="3893731"/>
                  </a:lnTo>
                  <a:lnTo>
                    <a:pt x="3176486" y="3892258"/>
                  </a:lnTo>
                  <a:lnTo>
                    <a:pt x="3175787" y="3892131"/>
                  </a:lnTo>
                  <a:lnTo>
                    <a:pt x="3172231" y="3892131"/>
                  </a:lnTo>
                  <a:lnTo>
                    <a:pt x="3169602" y="3893883"/>
                  </a:lnTo>
                  <a:lnTo>
                    <a:pt x="3168662" y="3896703"/>
                  </a:lnTo>
                  <a:lnTo>
                    <a:pt x="3167443" y="3900208"/>
                  </a:lnTo>
                  <a:lnTo>
                    <a:pt x="3169259" y="3904069"/>
                  </a:lnTo>
                  <a:lnTo>
                    <a:pt x="3176359" y="3906482"/>
                  </a:lnTo>
                  <a:lnTo>
                    <a:pt x="3180194" y="3904589"/>
                  </a:lnTo>
                  <a:lnTo>
                    <a:pt x="3181413" y="3901084"/>
                  </a:lnTo>
                  <a:lnTo>
                    <a:pt x="3182556" y="3897579"/>
                  </a:lnTo>
                  <a:close/>
                </a:path>
                <a:path w="18288000" h="9256395">
                  <a:moveTo>
                    <a:pt x="3183458" y="7927175"/>
                  </a:moveTo>
                  <a:lnTo>
                    <a:pt x="3178048" y="7915326"/>
                  </a:lnTo>
                  <a:lnTo>
                    <a:pt x="3175597" y="7913852"/>
                  </a:lnTo>
                  <a:lnTo>
                    <a:pt x="3172066" y="7913852"/>
                  </a:lnTo>
                  <a:lnTo>
                    <a:pt x="3171101" y="7914043"/>
                  </a:lnTo>
                  <a:lnTo>
                    <a:pt x="3166783" y="7916011"/>
                  </a:lnTo>
                  <a:lnTo>
                    <a:pt x="3165259" y="7920050"/>
                  </a:lnTo>
                  <a:lnTo>
                    <a:pt x="3171088" y="7932826"/>
                  </a:lnTo>
                  <a:lnTo>
                    <a:pt x="3175127" y="7934325"/>
                  </a:lnTo>
                  <a:lnTo>
                    <a:pt x="3181947" y="7931213"/>
                  </a:lnTo>
                  <a:lnTo>
                    <a:pt x="3183458" y="7927175"/>
                  </a:lnTo>
                  <a:close/>
                </a:path>
                <a:path w="18288000" h="9256395">
                  <a:moveTo>
                    <a:pt x="3186506" y="4740567"/>
                  </a:moveTo>
                  <a:lnTo>
                    <a:pt x="3184296" y="4736858"/>
                  </a:lnTo>
                  <a:lnTo>
                    <a:pt x="3180105" y="4735779"/>
                  </a:lnTo>
                  <a:lnTo>
                    <a:pt x="3175851" y="4735779"/>
                  </a:lnTo>
                  <a:lnTo>
                    <a:pt x="3173184" y="4737760"/>
                  </a:lnTo>
                  <a:lnTo>
                    <a:pt x="3169843" y="4750778"/>
                  </a:lnTo>
                  <a:lnTo>
                    <a:pt x="3172028" y="4754486"/>
                  </a:lnTo>
                  <a:lnTo>
                    <a:pt x="3179343" y="4756378"/>
                  </a:lnTo>
                  <a:lnTo>
                    <a:pt x="3183013" y="4754156"/>
                  </a:lnTo>
                  <a:lnTo>
                    <a:pt x="3186506" y="4740567"/>
                  </a:lnTo>
                  <a:close/>
                </a:path>
                <a:path w="18288000" h="9256395">
                  <a:moveTo>
                    <a:pt x="3202432" y="731393"/>
                  </a:moveTo>
                  <a:lnTo>
                    <a:pt x="3199625" y="727608"/>
                  </a:lnTo>
                  <a:lnTo>
                    <a:pt x="3153397" y="721042"/>
                  </a:lnTo>
                  <a:lnTo>
                    <a:pt x="3111335" y="715645"/>
                  </a:lnTo>
                  <a:lnTo>
                    <a:pt x="3106648" y="715645"/>
                  </a:lnTo>
                  <a:lnTo>
                    <a:pt x="3103499" y="718362"/>
                  </a:lnTo>
                  <a:lnTo>
                    <a:pt x="3102533" y="726224"/>
                  </a:lnTo>
                  <a:lnTo>
                    <a:pt x="3105442" y="729945"/>
                  </a:lnTo>
                  <a:lnTo>
                    <a:pt x="3130423" y="733056"/>
                  </a:lnTo>
                  <a:lnTo>
                    <a:pt x="3193377" y="741743"/>
                  </a:lnTo>
                  <a:lnTo>
                    <a:pt x="3197402" y="742416"/>
                  </a:lnTo>
                  <a:lnTo>
                    <a:pt x="3201212" y="739546"/>
                  </a:lnTo>
                  <a:lnTo>
                    <a:pt x="3202432" y="731393"/>
                  </a:lnTo>
                  <a:close/>
                </a:path>
                <a:path w="18288000" h="9256395">
                  <a:moveTo>
                    <a:pt x="3214674" y="6411671"/>
                  </a:moveTo>
                  <a:lnTo>
                    <a:pt x="3211626" y="6408560"/>
                  </a:lnTo>
                  <a:lnTo>
                    <a:pt x="3203968" y="6408560"/>
                  </a:lnTo>
                  <a:lnTo>
                    <a:pt x="3200946" y="6411671"/>
                  </a:lnTo>
                  <a:lnTo>
                    <a:pt x="3200908" y="6415303"/>
                  </a:lnTo>
                  <a:lnTo>
                    <a:pt x="3200806" y="6428321"/>
                  </a:lnTo>
                  <a:lnTo>
                    <a:pt x="3200768" y="6432105"/>
                  </a:lnTo>
                  <a:lnTo>
                    <a:pt x="3203854" y="6435255"/>
                  </a:lnTo>
                  <a:lnTo>
                    <a:pt x="3211423" y="6435255"/>
                  </a:lnTo>
                  <a:lnTo>
                    <a:pt x="3214484" y="6432245"/>
                  </a:lnTo>
                  <a:lnTo>
                    <a:pt x="3214509" y="6428321"/>
                  </a:lnTo>
                  <a:lnTo>
                    <a:pt x="3214624" y="6415303"/>
                  </a:lnTo>
                  <a:lnTo>
                    <a:pt x="3214674" y="6411671"/>
                  </a:lnTo>
                  <a:close/>
                </a:path>
                <a:path w="18288000" h="9256395">
                  <a:moveTo>
                    <a:pt x="3217405" y="6634226"/>
                  </a:moveTo>
                  <a:lnTo>
                    <a:pt x="3216846" y="6617411"/>
                  </a:lnTo>
                  <a:lnTo>
                    <a:pt x="3216719" y="6613715"/>
                  </a:lnTo>
                  <a:lnTo>
                    <a:pt x="3213798" y="6610921"/>
                  </a:lnTo>
                  <a:lnTo>
                    <a:pt x="3205988" y="6610921"/>
                  </a:lnTo>
                  <a:lnTo>
                    <a:pt x="3203029" y="6614084"/>
                  </a:lnTo>
                  <a:lnTo>
                    <a:pt x="3203702" y="6634226"/>
                  </a:lnTo>
                  <a:lnTo>
                    <a:pt x="3203714" y="6634708"/>
                  </a:lnTo>
                  <a:lnTo>
                    <a:pt x="3206788" y="6637706"/>
                  </a:lnTo>
                  <a:lnTo>
                    <a:pt x="3214459" y="6637401"/>
                  </a:lnTo>
                  <a:lnTo>
                    <a:pt x="3217405" y="6634226"/>
                  </a:lnTo>
                  <a:close/>
                </a:path>
                <a:path w="18288000" h="9256395">
                  <a:moveTo>
                    <a:pt x="3220567" y="6209690"/>
                  </a:moveTo>
                  <a:lnTo>
                    <a:pt x="3217646" y="6206477"/>
                  </a:lnTo>
                  <a:lnTo>
                    <a:pt x="3213874" y="6206299"/>
                  </a:lnTo>
                  <a:lnTo>
                    <a:pt x="3209912" y="6206299"/>
                  </a:lnTo>
                  <a:lnTo>
                    <a:pt x="3206877" y="6209157"/>
                  </a:lnTo>
                  <a:lnTo>
                    <a:pt x="3205962" y="6229070"/>
                  </a:lnTo>
                  <a:lnTo>
                    <a:pt x="3208883" y="6232576"/>
                  </a:lnTo>
                  <a:lnTo>
                    <a:pt x="3216414" y="6232918"/>
                  </a:lnTo>
                  <a:lnTo>
                    <a:pt x="3219627" y="6230277"/>
                  </a:lnTo>
                  <a:lnTo>
                    <a:pt x="3220567" y="6209690"/>
                  </a:lnTo>
                  <a:close/>
                </a:path>
                <a:path w="18288000" h="9256395">
                  <a:moveTo>
                    <a:pt x="3229305" y="6835762"/>
                  </a:moveTo>
                  <a:lnTo>
                    <a:pt x="3227946" y="6818998"/>
                  </a:lnTo>
                  <a:lnTo>
                    <a:pt x="3227743" y="6816306"/>
                  </a:lnTo>
                  <a:lnTo>
                    <a:pt x="3227679" y="6815404"/>
                  </a:lnTo>
                  <a:lnTo>
                    <a:pt x="3224695" y="6812699"/>
                  </a:lnTo>
                  <a:lnTo>
                    <a:pt x="3220580" y="6812699"/>
                  </a:lnTo>
                  <a:lnTo>
                    <a:pt x="3216808" y="6813004"/>
                  </a:lnTo>
                  <a:lnTo>
                    <a:pt x="3214001" y="6816306"/>
                  </a:lnTo>
                  <a:lnTo>
                    <a:pt x="3215563" y="6835762"/>
                  </a:lnTo>
                  <a:lnTo>
                    <a:pt x="3215652" y="6836880"/>
                  </a:lnTo>
                  <a:lnTo>
                    <a:pt x="3218904" y="6839725"/>
                  </a:lnTo>
                  <a:lnTo>
                    <a:pt x="3226498" y="6839064"/>
                  </a:lnTo>
                  <a:lnTo>
                    <a:pt x="3229305" y="6835762"/>
                  </a:lnTo>
                  <a:close/>
                </a:path>
                <a:path w="18288000" h="9256395">
                  <a:moveTo>
                    <a:pt x="3233382" y="6012358"/>
                  </a:moveTo>
                  <a:lnTo>
                    <a:pt x="3226600" y="6011291"/>
                  </a:lnTo>
                  <a:lnTo>
                    <a:pt x="3219754" y="6010732"/>
                  </a:lnTo>
                  <a:lnTo>
                    <a:pt x="3218408" y="6027534"/>
                  </a:lnTo>
                  <a:lnTo>
                    <a:pt x="3221228" y="6030836"/>
                  </a:lnTo>
                  <a:lnTo>
                    <a:pt x="3225000" y="6031128"/>
                  </a:lnTo>
                  <a:lnTo>
                    <a:pt x="3228860" y="6031496"/>
                  </a:lnTo>
                  <a:lnTo>
                    <a:pt x="3232073" y="6028614"/>
                  </a:lnTo>
                  <a:lnTo>
                    <a:pt x="3233382" y="6012358"/>
                  </a:lnTo>
                  <a:close/>
                </a:path>
                <a:path w="18288000" h="9256395">
                  <a:moveTo>
                    <a:pt x="3235375" y="512584"/>
                  </a:moveTo>
                  <a:lnTo>
                    <a:pt x="3232632" y="508787"/>
                  </a:lnTo>
                  <a:lnTo>
                    <a:pt x="3170504" y="499325"/>
                  </a:lnTo>
                  <a:lnTo>
                    <a:pt x="3150997" y="496608"/>
                  </a:lnTo>
                  <a:lnTo>
                    <a:pt x="3146260" y="496608"/>
                  </a:lnTo>
                  <a:lnTo>
                    <a:pt x="3143161" y="499325"/>
                  </a:lnTo>
                  <a:lnTo>
                    <a:pt x="3142107" y="506984"/>
                  </a:lnTo>
                  <a:lnTo>
                    <a:pt x="3144951" y="510717"/>
                  </a:lnTo>
                  <a:lnTo>
                    <a:pt x="3187814" y="516801"/>
                  </a:lnTo>
                  <a:lnTo>
                    <a:pt x="3230270" y="523405"/>
                  </a:lnTo>
                  <a:lnTo>
                    <a:pt x="3234067" y="520649"/>
                  </a:lnTo>
                  <a:lnTo>
                    <a:pt x="3235375" y="512584"/>
                  </a:lnTo>
                  <a:close/>
                </a:path>
                <a:path w="18288000" h="9256395">
                  <a:moveTo>
                    <a:pt x="3238716" y="4545228"/>
                  </a:moveTo>
                  <a:lnTo>
                    <a:pt x="3236582" y="4541482"/>
                  </a:lnTo>
                  <a:lnTo>
                    <a:pt x="3232366" y="4540339"/>
                  </a:lnTo>
                  <a:lnTo>
                    <a:pt x="3228073" y="4540339"/>
                  </a:lnTo>
                  <a:lnTo>
                    <a:pt x="3225444" y="4542244"/>
                  </a:lnTo>
                  <a:lnTo>
                    <a:pt x="3221888" y="4555147"/>
                  </a:lnTo>
                  <a:lnTo>
                    <a:pt x="3224009" y="4558893"/>
                  </a:lnTo>
                  <a:lnTo>
                    <a:pt x="3231248" y="4560900"/>
                  </a:lnTo>
                  <a:lnTo>
                    <a:pt x="3234791" y="4558893"/>
                  </a:lnTo>
                  <a:lnTo>
                    <a:pt x="3234969" y="4558893"/>
                  </a:lnTo>
                  <a:lnTo>
                    <a:pt x="3238716" y="4545228"/>
                  </a:lnTo>
                  <a:close/>
                </a:path>
                <a:path w="18288000" h="9256395">
                  <a:moveTo>
                    <a:pt x="3243440" y="8539239"/>
                  </a:moveTo>
                  <a:lnTo>
                    <a:pt x="3240951" y="8536534"/>
                  </a:lnTo>
                  <a:lnTo>
                    <a:pt x="3239605" y="8535124"/>
                  </a:lnTo>
                  <a:lnTo>
                    <a:pt x="3237776" y="8534387"/>
                  </a:lnTo>
                  <a:lnTo>
                    <a:pt x="3234334" y="8534387"/>
                  </a:lnTo>
                  <a:lnTo>
                    <a:pt x="3232721" y="8534984"/>
                  </a:lnTo>
                  <a:lnTo>
                    <a:pt x="3231438" y="8536191"/>
                  </a:lnTo>
                  <a:lnTo>
                    <a:pt x="3228670" y="8538680"/>
                  </a:lnTo>
                  <a:lnTo>
                    <a:pt x="3228657" y="8539239"/>
                  </a:lnTo>
                  <a:lnTo>
                    <a:pt x="3228543" y="8542934"/>
                  </a:lnTo>
                  <a:lnTo>
                    <a:pt x="3231032" y="8545703"/>
                  </a:lnTo>
                  <a:lnTo>
                    <a:pt x="3233597" y="8548395"/>
                  </a:lnTo>
                  <a:lnTo>
                    <a:pt x="3237839" y="8548611"/>
                  </a:lnTo>
                  <a:lnTo>
                    <a:pt x="3243313" y="8543544"/>
                  </a:lnTo>
                  <a:lnTo>
                    <a:pt x="3243326" y="8542934"/>
                  </a:lnTo>
                  <a:lnTo>
                    <a:pt x="3243440" y="8539239"/>
                  </a:lnTo>
                  <a:close/>
                </a:path>
                <a:path w="18288000" h="9256395">
                  <a:moveTo>
                    <a:pt x="3249714" y="3706799"/>
                  </a:moveTo>
                  <a:lnTo>
                    <a:pt x="3247923" y="3703015"/>
                  </a:lnTo>
                  <a:lnTo>
                    <a:pt x="3248063" y="3703015"/>
                  </a:lnTo>
                  <a:lnTo>
                    <a:pt x="3243643" y="3701402"/>
                  </a:lnTo>
                  <a:lnTo>
                    <a:pt x="3242907" y="3701262"/>
                  </a:lnTo>
                  <a:lnTo>
                    <a:pt x="3239325" y="3701262"/>
                  </a:lnTo>
                  <a:lnTo>
                    <a:pt x="3236760" y="3703015"/>
                  </a:lnTo>
                  <a:lnTo>
                    <a:pt x="3234474" y="3709289"/>
                  </a:lnTo>
                  <a:lnTo>
                    <a:pt x="3236353" y="3713137"/>
                  </a:lnTo>
                  <a:lnTo>
                    <a:pt x="3239795" y="3714343"/>
                  </a:lnTo>
                  <a:lnTo>
                    <a:pt x="3243313" y="3715626"/>
                  </a:lnTo>
                  <a:lnTo>
                    <a:pt x="3247212" y="3713810"/>
                  </a:lnTo>
                  <a:lnTo>
                    <a:pt x="3248431" y="3710305"/>
                  </a:lnTo>
                  <a:lnTo>
                    <a:pt x="3249714" y="3706799"/>
                  </a:lnTo>
                  <a:close/>
                </a:path>
                <a:path w="18288000" h="9256395">
                  <a:moveTo>
                    <a:pt x="3251187" y="7036397"/>
                  </a:moveTo>
                  <a:lnTo>
                    <a:pt x="3248964" y="7019722"/>
                  </a:lnTo>
                  <a:lnTo>
                    <a:pt x="3248482" y="7016280"/>
                  </a:lnTo>
                  <a:lnTo>
                    <a:pt x="3245612" y="7013829"/>
                  </a:lnTo>
                  <a:lnTo>
                    <a:pt x="3241256" y="7013829"/>
                  </a:lnTo>
                  <a:lnTo>
                    <a:pt x="3237496" y="7014324"/>
                  </a:lnTo>
                  <a:lnTo>
                    <a:pt x="3234867" y="7017779"/>
                  </a:lnTo>
                  <a:lnTo>
                    <a:pt x="3237598" y="7038226"/>
                  </a:lnTo>
                  <a:lnTo>
                    <a:pt x="3241103" y="7040854"/>
                  </a:lnTo>
                  <a:lnTo>
                    <a:pt x="3248545" y="7039851"/>
                  </a:lnTo>
                  <a:lnTo>
                    <a:pt x="3251187" y="7036397"/>
                  </a:lnTo>
                  <a:close/>
                </a:path>
                <a:path w="18288000" h="9256395">
                  <a:moveTo>
                    <a:pt x="3253397" y="5806935"/>
                  </a:moveTo>
                  <a:lnTo>
                    <a:pt x="3250692" y="5803544"/>
                  </a:lnTo>
                  <a:lnTo>
                    <a:pt x="3246932" y="5803125"/>
                  </a:lnTo>
                  <a:lnTo>
                    <a:pt x="3242665" y="5803125"/>
                  </a:lnTo>
                  <a:lnTo>
                    <a:pt x="3239757" y="5805652"/>
                  </a:lnTo>
                  <a:lnTo>
                    <a:pt x="3237484" y="5825909"/>
                  </a:lnTo>
                  <a:lnTo>
                    <a:pt x="3240201" y="5829287"/>
                  </a:lnTo>
                  <a:lnTo>
                    <a:pt x="3243961" y="5829706"/>
                  </a:lnTo>
                  <a:lnTo>
                    <a:pt x="3247758" y="5830062"/>
                  </a:lnTo>
                  <a:lnTo>
                    <a:pt x="3251111" y="5827407"/>
                  </a:lnTo>
                  <a:lnTo>
                    <a:pt x="3253397" y="5806935"/>
                  </a:lnTo>
                  <a:close/>
                </a:path>
                <a:path w="18288000" h="9256395">
                  <a:moveTo>
                    <a:pt x="3275584" y="8106270"/>
                  </a:moveTo>
                  <a:lnTo>
                    <a:pt x="3269234" y="8095158"/>
                  </a:lnTo>
                  <a:lnTo>
                    <a:pt x="3266935" y="8093926"/>
                  </a:lnTo>
                  <a:lnTo>
                    <a:pt x="3263430" y="8093926"/>
                  </a:lnTo>
                  <a:lnTo>
                    <a:pt x="3262274" y="8094218"/>
                  </a:lnTo>
                  <a:lnTo>
                    <a:pt x="3257943" y="8096682"/>
                  </a:lnTo>
                  <a:lnTo>
                    <a:pt x="3256813" y="8100835"/>
                  </a:lnTo>
                  <a:lnTo>
                    <a:pt x="3263785" y="8113027"/>
                  </a:lnTo>
                  <a:lnTo>
                    <a:pt x="3267938" y="8114157"/>
                  </a:lnTo>
                  <a:lnTo>
                    <a:pt x="3274453" y="8110423"/>
                  </a:lnTo>
                  <a:lnTo>
                    <a:pt x="3275584" y="8106270"/>
                  </a:lnTo>
                  <a:close/>
                </a:path>
                <a:path w="18288000" h="9256395">
                  <a:moveTo>
                    <a:pt x="3277654" y="295452"/>
                  </a:moveTo>
                  <a:lnTo>
                    <a:pt x="3274999" y="291642"/>
                  </a:lnTo>
                  <a:lnTo>
                    <a:pt x="3217875" y="281914"/>
                  </a:lnTo>
                  <a:lnTo>
                    <a:pt x="3200069" y="279120"/>
                  </a:lnTo>
                  <a:lnTo>
                    <a:pt x="3195282" y="279120"/>
                  </a:lnTo>
                  <a:lnTo>
                    <a:pt x="3192246" y="281622"/>
                  </a:lnTo>
                  <a:lnTo>
                    <a:pt x="3191065" y="289255"/>
                  </a:lnTo>
                  <a:lnTo>
                    <a:pt x="3193821" y="293014"/>
                  </a:lnTo>
                  <a:lnTo>
                    <a:pt x="3215551" y="296418"/>
                  </a:lnTo>
                  <a:lnTo>
                    <a:pt x="3272371" y="306082"/>
                  </a:lnTo>
                  <a:lnTo>
                    <a:pt x="3276219" y="303441"/>
                  </a:lnTo>
                  <a:lnTo>
                    <a:pt x="3277654" y="295452"/>
                  </a:lnTo>
                  <a:close/>
                </a:path>
                <a:path w="18288000" h="9256395">
                  <a:moveTo>
                    <a:pt x="3279013" y="5606466"/>
                  </a:moveTo>
                  <a:lnTo>
                    <a:pt x="3276409" y="5602998"/>
                  </a:lnTo>
                  <a:lnTo>
                    <a:pt x="3272663" y="5602465"/>
                  </a:lnTo>
                  <a:lnTo>
                    <a:pt x="3268230" y="5602465"/>
                  </a:lnTo>
                  <a:lnTo>
                    <a:pt x="3265398" y="5604865"/>
                  </a:lnTo>
                  <a:lnTo>
                    <a:pt x="3262566" y="5624969"/>
                  </a:lnTo>
                  <a:lnTo>
                    <a:pt x="3265182" y="5628424"/>
                  </a:lnTo>
                  <a:lnTo>
                    <a:pt x="3272612" y="5629491"/>
                  </a:lnTo>
                  <a:lnTo>
                    <a:pt x="3276142" y="5626862"/>
                  </a:lnTo>
                  <a:lnTo>
                    <a:pt x="3279013" y="5606466"/>
                  </a:lnTo>
                  <a:close/>
                </a:path>
                <a:path w="18288000" h="9256395">
                  <a:moveTo>
                    <a:pt x="3284080" y="7235431"/>
                  </a:moveTo>
                  <a:lnTo>
                    <a:pt x="3280257" y="7215657"/>
                  </a:lnTo>
                  <a:lnTo>
                    <a:pt x="3277539" y="7213486"/>
                  </a:lnTo>
                  <a:lnTo>
                    <a:pt x="3272853" y="7213486"/>
                  </a:lnTo>
                  <a:lnTo>
                    <a:pt x="3269145" y="7214209"/>
                  </a:lnTo>
                  <a:lnTo>
                    <a:pt x="3266719" y="7217791"/>
                  </a:lnTo>
                  <a:lnTo>
                    <a:pt x="3270631" y="7238047"/>
                  </a:lnTo>
                  <a:lnTo>
                    <a:pt x="3274237" y="7240473"/>
                  </a:lnTo>
                  <a:lnTo>
                    <a:pt x="3281667" y="7239038"/>
                  </a:lnTo>
                  <a:lnTo>
                    <a:pt x="3284080" y="7235431"/>
                  </a:lnTo>
                  <a:close/>
                </a:path>
                <a:path w="18288000" h="9256395">
                  <a:moveTo>
                    <a:pt x="3294291" y="4350817"/>
                  </a:moveTo>
                  <a:lnTo>
                    <a:pt x="3292233" y="4347045"/>
                  </a:lnTo>
                  <a:lnTo>
                    <a:pt x="3288004" y="4345800"/>
                  </a:lnTo>
                  <a:lnTo>
                    <a:pt x="3283635" y="4345800"/>
                  </a:lnTo>
                  <a:lnTo>
                    <a:pt x="3281070" y="4347629"/>
                  </a:lnTo>
                  <a:lnTo>
                    <a:pt x="3277298" y="4360469"/>
                  </a:lnTo>
                  <a:lnTo>
                    <a:pt x="3279483" y="4364279"/>
                  </a:lnTo>
                  <a:lnTo>
                    <a:pt x="3286582" y="4366349"/>
                  </a:lnTo>
                  <a:lnTo>
                    <a:pt x="3290354" y="4364279"/>
                  </a:lnTo>
                  <a:lnTo>
                    <a:pt x="3294291" y="4350817"/>
                  </a:lnTo>
                  <a:close/>
                </a:path>
                <a:path w="18288000" h="9256395">
                  <a:moveTo>
                    <a:pt x="3309988" y="5406707"/>
                  </a:moveTo>
                  <a:lnTo>
                    <a:pt x="3307473" y="5403177"/>
                  </a:lnTo>
                  <a:lnTo>
                    <a:pt x="3303740" y="5402554"/>
                  </a:lnTo>
                  <a:lnTo>
                    <a:pt x="3299193" y="5402554"/>
                  </a:lnTo>
                  <a:lnTo>
                    <a:pt x="3296424" y="5404828"/>
                  </a:lnTo>
                  <a:lnTo>
                    <a:pt x="3293084" y="5424805"/>
                  </a:lnTo>
                  <a:lnTo>
                    <a:pt x="3295612" y="5428323"/>
                  </a:lnTo>
                  <a:lnTo>
                    <a:pt x="3303092" y="5429555"/>
                  </a:lnTo>
                  <a:lnTo>
                    <a:pt x="3306610" y="5427040"/>
                  </a:lnTo>
                  <a:lnTo>
                    <a:pt x="3309988" y="5406707"/>
                  </a:lnTo>
                  <a:close/>
                </a:path>
                <a:path w="18288000" h="9256395">
                  <a:moveTo>
                    <a:pt x="3319234" y="3516884"/>
                  </a:moveTo>
                  <a:lnTo>
                    <a:pt x="3317481" y="3513036"/>
                  </a:lnTo>
                  <a:lnTo>
                    <a:pt x="3313976" y="3511689"/>
                  </a:lnTo>
                  <a:lnTo>
                    <a:pt x="3313176" y="3511423"/>
                  </a:lnTo>
                  <a:lnTo>
                    <a:pt x="3312426" y="3511283"/>
                  </a:lnTo>
                  <a:lnTo>
                    <a:pt x="3308845" y="3511283"/>
                  </a:lnTo>
                  <a:lnTo>
                    <a:pt x="3306267" y="3513036"/>
                  </a:lnTo>
                  <a:lnTo>
                    <a:pt x="3303994" y="3519170"/>
                  </a:lnTo>
                  <a:lnTo>
                    <a:pt x="3305746" y="3523081"/>
                  </a:lnTo>
                  <a:lnTo>
                    <a:pt x="3312769" y="3525647"/>
                  </a:lnTo>
                  <a:lnTo>
                    <a:pt x="3316617" y="3523894"/>
                  </a:lnTo>
                  <a:lnTo>
                    <a:pt x="3317964" y="3520389"/>
                  </a:lnTo>
                  <a:lnTo>
                    <a:pt x="3319234" y="3516884"/>
                  </a:lnTo>
                  <a:close/>
                </a:path>
                <a:path w="18288000" h="9256395">
                  <a:moveTo>
                    <a:pt x="3329203" y="7432027"/>
                  </a:moveTo>
                  <a:lnTo>
                    <a:pt x="3326028" y="7419975"/>
                  </a:lnTo>
                  <a:lnTo>
                    <a:pt x="3324161" y="7412672"/>
                  </a:lnTo>
                  <a:lnTo>
                    <a:pt x="3321469" y="7410691"/>
                  </a:lnTo>
                  <a:lnTo>
                    <a:pt x="3317176" y="7410691"/>
                  </a:lnTo>
                  <a:lnTo>
                    <a:pt x="3312934" y="7411783"/>
                  </a:lnTo>
                  <a:lnTo>
                    <a:pt x="3310737" y="7415517"/>
                  </a:lnTo>
                  <a:lnTo>
                    <a:pt x="3313874" y="7427646"/>
                  </a:lnTo>
                  <a:lnTo>
                    <a:pt x="3315957" y="7435520"/>
                  </a:lnTo>
                  <a:lnTo>
                    <a:pt x="3319703" y="7437679"/>
                  </a:lnTo>
                  <a:lnTo>
                    <a:pt x="3327019" y="7435774"/>
                  </a:lnTo>
                  <a:lnTo>
                    <a:pt x="3329203" y="7432027"/>
                  </a:lnTo>
                  <a:close/>
                </a:path>
                <a:path w="18288000" h="9256395">
                  <a:moveTo>
                    <a:pt x="3331222" y="80962"/>
                  </a:moveTo>
                  <a:lnTo>
                    <a:pt x="3328682" y="77114"/>
                  </a:lnTo>
                  <a:lnTo>
                    <a:pt x="3276562" y="67043"/>
                  </a:lnTo>
                  <a:lnTo>
                    <a:pt x="3260496" y="64135"/>
                  </a:lnTo>
                  <a:lnTo>
                    <a:pt x="3255581" y="64135"/>
                  </a:lnTo>
                  <a:lnTo>
                    <a:pt x="3252673" y="66497"/>
                  </a:lnTo>
                  <a:lnTo>
                    <a:pt x="3251327" y="73990"/>
                  </a:lnTo>
                  <a:lnTo>
                    <a:pt x="3253968" y="77774"/>
                  </a:lnTo>
                  <a:lnTo>
                    <a:pt x="3273920" y="81381"/>
                  </a:lnTo>
                  <a:lnTo>
                    <a:pt x="3325774" y="91414"/>
                  </a:lnTo>
                  <a:lnTo>
                    <a:pt x="3329635" y="88849"/>
                  </a:lnTo>
                  <a:lnTo>
                    <a:pt x="3331146" y="81381"/>
                  </a:lnTo>
                  <a:lnTo>
                    <a:pt x="3331222" y="80962"/>
                  </a:lnTo>
                  <a:close/>
                </a:path>
                <a:path w="18288000" h="9256395">
                  <a:moveTo>
                    <a:pt x="3345942" y="5207787"/>
                  </a:moveTo>
                  <a:lnTo>
                    <a:pt x="3343503" y="5204193"/>
                  </a:lnTo>
                  <a:lnTo>
                    <a:pt x="3339795" y="5203482"/>
                  </a:lnTo>
                  <a:lnTo>
                    <a:pt x="3335121" y="5203482"/>
                  </a:lnTo>
                  <a:lnTo>
                    <a:pt x="3332391" y="5205641"/>
                  </a:lnTo>
                  <a:lnTo>
                    <a:pt x="3328593" y="5225466"/>
                  </a:lnTo>
                  <a:lnTo>
                    <a:pt x="3331045" y="5229060"/>
                  </a:lnTo>
                  <a:lnTo>
                    <a:pt x="3338474" y="5230482"/>
                  </a:lnTo>
                  <a:lnTo>
                    <a:pt x="3342068" y="5228031"/>
                  </a:lnTo>
                  <a:lnTo>
                    <a:pt x="3345942" y="5207787"/>
                  </a:lnTo>
                  <a:close/>
                </a:path>
                <a:path w="18288000" h="9256395">
                  <a:moveTo>
                    <a:pt x="3352977" y="4157319"/>
                  </a:moveTo>
                  <a:lnTo>
                    <a:pt x="3350971" y="4153509"/>
                  </a:lnTo>
                  <a:lnTo>
                    <a:pt x="3346716" y="4152188"/>
                  </a:lnTo>
                  <a:lnTo>
                    <a:pt x="3342322" y="4152188"/>
                  </a:lnTo>
                  <a:lnTo>
                    <a:pt x="3339782" y="4153954"/>
                  </a:lnTo>
                  <a:lnTo>
                    <a:pt x="3335820" y="4166692"/>
                  </a:lnTo>
                  <a:lnTo>
                    <a:pt x="3337839" y="4170502"/>
                  </a:lnTo>
                  <a:lnTo>
                    <a:pt x="3345002" y="4172737"/>
                  </a:lnTo>
                  <a:lnTo>
                    <a:pt x="3348812" y="4170730"/>
                  </a:lnTo>
                  <a:lnTo>
                    <a:pt x="3352977" y="4157319"/>
                  </a:lnTo>
                  <a:close/>
                </a:path>
                <a:path w="18288000" h="9256395">
                  <a:moveTo>
                    <a:pt x="3384092" y="8275879"/>
                  </a:moveTo>
                  <a:lnTo>
                    <a:pt x="3378162" y="8267509"/>
                  </a:lnTo>
                  <a:lnTo>
                    <a:pt x="3376841" y="8265617"/>
                  </a:lnTo>
                  <a:lnTo>
                    <a:pt x="3374733" y="8264614"/>
                  </a:lnTo>
                  <a:lnTo>
                    <a:pt x="3371253" y="8264614"/>
                  </a:lnTo>
                  <a:lnTo>
                    <a:pt x="3369881" y="8265020"/>
                  </a:lnTo>
                  <a:lnTo>
                    <a:pt x="3365614" y="8268017"/>
                  </a:lnTo>
                  <a:lnTo>
                    <a:pt x="3364890" y="8272259"/>
                  </a:lnTo>
                  <a:lnTo>
                    <a:pt x="3373005" y="8283727"/>
                  </a:lnTo>
                  <a:lnTo>
                    <a:pt x="3377260" y="8284464"/>
                  </a:lnTo>
                  <a:lnTo>
                    <a:pt x="3383369" y="8280120"/>
                  </a:lnTo>
                  <a:lnTo>
                    <a:pt x="3384092" y="8275879"/>
                  </a:lnTo>
                  <a:close/>
                </a:path>
                <a:path w="18288000" h="9256395">
                  <a:moveTo>
                    <a:pt x="3386378" y="5009718"/>
                  </a:moveTo>
                  <a:lnTo>
                    <a:pt x="3384042" y="5006073"/>
                  </a:lnTo>
                  <a:lnTo>
                    <a:pt x="3380333" y="5005273"/>
                  </a:lnTo>
                  <a:lnTo>
                    <a:pt x="3375533" y="5005273"/>
                  </a:lnTo>
                  <a:lnTo>
                    <a:pt x="3372891" y="5007318"/>
                  </a:lnTo>
                  <a:lnTo>
                    <a:pt x="3368662" y="5027003"/>
                  </a:lnTo>
                  <a:lnTo>
                    <a:pt x="3371024" y="5030648"/>
                  </a:lnTo>
                  <a:lnTo>
                    <a:pt x="3378441" y="5032222"/>
                  </a:lnTo>
                  <a:lnTo>
                    <a:pt x="3382060" y="5029873"/>
                  </a:lnTo>
                  <a:lnTo>
                    <a:pt x="3386378" y="5009718"/>
                  </a:lnTo>
                  <a:close/>
                </a:path>
                <a:path w="18288000" h="9256395">
                  <a:moveTo>
                    <a:pt x="3387712" y="7624940"/>
                  </a:moveTo>
                  <a:lnTo>
                    <a:pt x="3383686" y="7613142"/>
                  </a:lnTo>
                  <a:lnTo>
                    <a:pt x="3381349" y="7606182"/>
                  </a:lnTo>
                  <a:lnTo>
                    <a:pt x="3378847" y="7604480"/>
                  </a:lnTo>
                  <a:lnTo>
                    <a:pt x="3374352" y="7604480"/>
                  </a:lnTo>
                  <a:lnTo>
                    <a:pt x="3370046" y="7605928"/>
                  </a:lnTo>
                  <a:lnTo>
                    <a:pt x="3368103" y="7609814"/>
                  </a:lnTo>
                  <a:lnTo>
                    <a:pt x="3370694" y="7617549"/>
                  </a:lnTo>
                  <a:lnTo>
                    <a:pt x="3374745" y="7629385"/>
                  </a:lnTo>
                  <a:lnTo>
                    <a:pt x="3378631" y="7631290"/>
                  </a:lnTo>
                  <a:lnTo>
                    <a:pt x="3385807" y="7628826"/>
                  </a:lnTo>
                  <a:lnTo>
                    <a:pt x="3387712" y="7624940"/>
                  </a:lnTo>
                  <a:close/>
                </a:path>
                <a:path w="18288000" h="9256395">
                  <a:moveTo>
                    <a:pt x="3388220" y="8683485"/>
                  </a:moveTo>
                  <a:lnTo>
                    <a:pt x="3382289" y="8675129"/>
                  </a:lnTo>
                  <a:lnTo>
                    <a:pt x="3378835" y="8675129"/>
                  </a:lnTo>
                  <a:lnTo>
                    <a:pt x="3376955" y="8675878"/>
                  </a:lnTo>
                  <a:lnTo>
                    <a:pt x="3375672" y="8677427"/>
                  </a:lnTo>
                  <a:lnTo>
                    <a:pt x="3373183" y="8680196"/>
                  </a:lnTo>
                  <a:lnTo>
                    <a:pt x="3373399" y="8683485"/>
                  </a:lnTo>
                  <a:lnTo>
                    <a:pt x="3373450" y="8684438"/>
                  </a:lnTo>
                  <a:lnTo>
                    <a:pt x="3379051" y="8689365"/>
                  </a:lnTo>
                  <a:lnTo>
                    <a:pt x="3383369" y="8689099"/>
                  </a:lnTo>
                  <a:lnTo>
                    <a:pt x="3385794" y="8686254"/>
                  </a:lnTo>
                  <a:lnTo>
                    <a:pt x="3388220" y="8683485"/>
                  </a:lnTo>
                  <a:close/>
                </a:path>
                <a:path w="18288000" h="9256395">
                  <a:moveTo>
                    <a:pt x="3390989" y="3327831"/>
                  </a:moveTo>
                  <a:lnTo>
                    <a:pt x="3389223" y="3323933"/>
                  </a:lnTo>
                  <a:lnTo>
                    <a:pt x="3385794" y="3322574"/>
                  </a:lnTo>
                  <a:lnTo>
                    <a:pt x="3384981" y="3322307"/>
                  </a:lnTo>
                  <a:lnTo>
                    <a:pt x="3384181" y="3322167"/>
                  </a:lnTo>
                  <a:lnTo>
                    <a:pt x="3380663" y="3322167"/>
                  </a:lnTo>
                  <a:lnTo>
                    <a:pt x="3378098" y="3323793"/>
                  </a:lnTo>
                  <a:lnTo>
                    <a:pt x="3377095" y="3326485"/>
                  </a:lnTo>
                  <a:lnTo>
                    <a:pt x="3375736" y="3329927"/>
                  </a:lnTo>
                  <a:lnTo>
                    <a:pt x="3377501" y="3333839"/>
                  </a:lnTo>
                  <a:lnTo>
                    <a:pt x="3384435" y="3336531"/>
                  </a:lnTo>
                  <a:lnTo>
                    <a:pt x="3388360" y="3334791"/>
                  </a:lnTo>
                  <a:lnTo>
                    <a:pt x="3389642" y="3331349"/>
                  </a:lnTo>
                  <a:lnTo>
                    <a:pt x="3390989" y="3327831"/>
                  </a:lnTo>
                  <a:close/>
                </a:path>
                <a:path w="18288000" h="9256395">
                  <a:moveTo>
                    <a:pt x="3401568" y="767511"/>
                  </a:moveTo>
                  <a:lnTo>
                    <a:pt x="3398990" y="763549"/>
                  </a:lnTo>
                  <a:lnTo>
                    <a:pt x="3353320" y="754202"/>
                  </a:lnTo>
                  <a:lnTo>
                    <a:pt x="3311588" y="746239"/>
                  </a:lnTo>
                  <a:lnTo>
                    <a:pt x="3306546" y="746239"/>
                  </a:lnTo>
                  <a:lnTo>
                    <a:pt x="3303587" y="748626"/>
                  </a:lnTo>
                  <a:lnTo>
                    <a:pt x="3302177" y="756272"/>
                  </a:lnTo>
                  <a:lnTo>
                    <a:pt x="3304857" y="760158"/>
                  </a:lnTo>
                  <a:lnTo>
                    <a:pt x="3350425" y="768819"/>
                  </a:lnTo>
                  <a:lnTo>
                    <a:pt x="3391890" y="777290"/>
                  </a:lnTo>
                  <a:lnTo>
                    <a:pt x="3395878" y="778167"/>
                  </a:lnTo>
                  <a:lnTo>
                    <a:pt x="3399866" y="775563"/>
                  </a:lnTo>
                  <a:lnTo>
                    <a:pt x="3401568" y="767511"/>
                  </a:lnTo>
                  <a:close/>
                </a:path>
                <a:path w="18288000" h="9256395">
                  <a:moveTo>
                    <a:pt x="3414534" y="3964711"/>
                  </a:moveTo>
                  <a:lnTo>
                    <a:pt x="3412579" y="3960863"/>
                  </a:lnTo>
                  <a:lnTo>
                    <a:pt x="3408299" y="3959479"/>
                  </a:lnTo>
                  <a:lnTo>
                    <a:pt x="3403892" y="3959479"/>
                  </a:lnTo>
                  <a:lnTo>
                    <a:pt x="3401377" y="3961206"/>
                  </a:lnTo>
                  <a:lnTo>
                    <a:pt x="3397262" y="3973830"/>
                  </a:lnTo>
                  <a:lnTo>
                    <a:pt x="3399205" y="3977665"/>
                  </a:lnTo>
                  <a:lnTo>
                    <a:pt x="3406356" y="3980015"/>
                  </a:lnTo>
                  <a:lnTo>
                    <a:pt x="3410166" y="3978059"/>
                  </a:lnTo>
                  <a:lnTo>
                    <a:pt x="3414534" y="3964711"/>
                  </a:lnTo>
                  <a:close/>
                </a:path>
                <a:path w="18288000" h="9256395">
                  <a:moveTo>
                    <a:pt x="3430981" y="4812525"/>
                  </a:moveTo>
                  <a:lnTo>
                    <a:pt x="3428695" y="4808842"/>
                  </a:lnTo>
                  <a:lnTo>
                    <a:pt x="3424491" y="4807839"/>
                  </a:lnTo>
                  <a:lnTo>
                    <a:pt x="3420262" y="4807839"/>
                  </a:lnTo>
                  <a:lnTo>
                    <a:pt x="3417519" y="4809896"/>
                  </a:lnTo>
                  <a:lnTo>
                    <a:pt x="3412909" y="4829454"/>
                  </a:lnTo>
                  <a:lnTo>
                    <a:pt x="3415195" y="4833137"/>
                  </a:lnTo>
                  <a:lnTo>
                    <a:pt x="3422586" y="4834852"/>
                  </a:lnTo>
                  <a:lnTo>
                    <a:pt x="3426256" y="4832578"/>
                  </a:lnTo>
                  <a:lnTo>
                    <a:pt x="3430981" y="4812525"/>
                  </a:lnTo>
                  <a:close/>
                </a:path>
                <a:path w="18288000" h="9256395">
                  <a:moveTo>
                    <a:pt x="3433978" y="551611"/>
                  </a:moveTo>
                  <a:lnTo>
                    <a:pt x="3431476" y="547649"/>
                  </a:lnTo>
                  <a:lnTo>
                    <a:pt x="3389223" y="538264"/>
                  </a:lnTo>
                  <a:lnTo>
                    <a:pt x="3350793" y="530263"/>
                  </a:lnTo>
                  <a:lnTo>
                    <a:pt x="3345700" y="530263"/>
                  </a:lnTo>
                  <a:lnTo>
                    <a:pt x="3342779" y="532561"/>
                  </a:lnTo>
                  <a:lnTo>
                    <a:pt x="3341268" y="540080"/>
                  </a:lnTo>
                  <a:lnTo>
                    <a:pt x="3343859" y="543966"/>
                  </a:lnTo>
                  <a:lnTo>
                    <a:pt x="3386124" y="552742"/>
                  </a:lnTo>
                  <a:lnTo>
                    <a:pt x="3428161" y="562076"/>
                  </a:lnTo>
                  <a:lnTo>
                    <a:pt x="3432149" y="559587"/>
                  </a:lnTo>
                  <a:lnTo>
                    <a:pt x="3433978" y="551611"/>
                  </a:lnTo>
                  <a:close/>
                </a:path>
                <a:path w="18288000" h="9256395">
                  <a:moveTo>
                    <a:pt x="3460762" y="7812760"/>
                  </a:moveTo>
                  <a:lnTo>
                    <a:pt x="3455822" y="7801330"/>
                  </a:lnTo>
                  <a:lnTo>
                    <a:pt x="3452990" y="7794739"/>
                  </a:lnTo>
                  <a:lnTo>
                    <a:pt x="3450463" y="7793177"/>
                  </a:lnTo>
                  <a:lnTo>
                    <a:pt x="3446907" y="7793177"/>
                  </a:lnTo>
                  <a:lnTo>
                    <a:pt x="3445992" y="7793355"/>
                  </a:lnTo>
                  <a:lnTo>
                    <a:pt x="3441623" y="7795222"/>
                  </a:lnTo>
                  <a:lnTo>
                    <a:pt x="3440023" y="7799248"/>
                  </a:lnTo>
                  <a:lnTo>
                    <a:pt x="3444951" y="7810741"/>
                  </a:lnTo>
                  <a:lnTo>
                    <a:pt x="3448202" y="7818221"/>
                  </a:lnTo>
                  <a:lnTo>
                    <a:pt x="3452266" y="7819796"/>
                  </a:lnTo>
                  <a:lnTo>
                    <a:pt x="3459175" y="7816786"/>
                  </a:lnTo>
                  <a:lnTo>
                    <a:pt x="3460762" y="7812760"/>
                  </a:lnTo>
                  <a:close/>
                </a:path>
                <a:path w="18288000" h="9256395">
                  <a:moveTo>
                    <a:pt x="3464890" y="3139592"/>
                  </a:moveTo>
                  <a:lnTo>
                    <a:pt x="3463201" y="3135680"/>
                  </a:lnTo>
                  <a:lnTo>
                    <a:pt x="3458946" y="3133941"/>
                  </a:lnTo>
                  <a:lnTo>
                    <a:pt x="3458070" y="3133801"/>
                  </a:lnTo>
                  <a:lnTo>
                    <a:pt x="3454565" y="3133801"/>
                  </a:lnTo>
                  <a:lnTo>
                    <a:pt x="3452076" y="3135426"/>
                  </a:lnTo>
                  <a:lnTo>
                    <a:pt x="3450983" y="3138055"/>
                  </a:lnTo>
                  <a:lnTo>
                    <a:pt x="3449637" y="3141497"/>
                  </a:lnTo>
                  <a:lnTo>
                    <a:pt x="3451263" y="3145472"/>
                  </a:lnTo>
                  <a:lnTo>
                    <a:pt x="3458210" y="3148165"/>
                  </a:lnTo>
                  <a:lnTo>
                    <a:pt x="3462121" y="3146488"/>
                  </a:lnTo>
                  <a:lnTo>
                    <a:pt x="3463531" y="3143034"/>
                  </a:lnTo>
                  <a:lnTo>
                    <a:pt x="3464890" y="3139592"/>
                  </a:lnTo>
                  <a:close/>
                </a:path>
                <a:path w="18288000" h="9256395">
                  <a:moveTo>
                    <a:pt x="3475494" y="338251"/>
                  </a:moveTo>
                  <a:lnTo>
                    <a:pt x="3473094" y="334264"/>
                  </a:lnTo>
                  <a:lnTo>
                    <a:pt x="3434296" y="324789"/>
                  </a:lnTo>
                  <a:lnTo>
                    <a:pt x="3398621" y="316560"/>
                  </a:lnTo>
                  <a:lnTo>
                    <a:pt x="3394125" y="316560"/>
                  </a:lnTo>
                  <a:lnTo>
                    <a:pt x="3391166" y="318833"/>
                  </a:lnTo>
                  <a:lnTo>
                    <a:pt x="3389503" y="326212"/>
                  </a:lnTo>
                  <a:lnTo>
                    <a:pt x="3392005" y="330123"/>
                  </a:lnTo>
                  <a:lnTo>
                    <a:pt x="3430905" y="339077"/>
                  </a:lnTo>
                  <a:lnTo>
                    <a:pt x="3469449" y="348488"/>
                  </a:lnTo>
                  <a:lnTo>
                    <a:pt x="3473526" y="346125"/>
                  </a:lnTo>
                  <a:lnTo>
                    <a:pt x="3475494" y="338251"/>
                  </a:lnTo>
                  <a:close/>
                </a:path>
                <a:path w="18288000" h="9256395">
                  <a:moveTo>
                    <a:pt x="3478796" y="3772979"/>
                  </a:moveTo>
                  <a:lnTo>
                    <a:pt x="3476993" y="3769309"/>
                  </a:lnTo>
                  <a:lnTo>
                    <a:pt x="3476904" y="3769106"/>
                  </a:lnTo>
                  <a:lnTo>
                    <a:pt x="3472624" y="3767645"/>
                  </a:lnTo>
                  <a:lnTo>
                    <a:pt x="3468141" y="3767645"/>
                  </a:lnTo>
                  <a:lnTo>
                    <a:pt x="3465690" y="3769309"/>
                  </a:lnTo>
                  <a:lnTo>
                    <a:pt x="3461397" y="3781856"/>
                  </a:lnTo>
                  <a:lnTo>
                    <a:pt x="3463290" y="3785717"/>
                  </a:lnTo>
                  <a:lnTo>
                    <a:pt x="3470376" y="3788168"/>
                  </a:lnTo>
                  <a:lnTo>
                    <a:pt x="3474262" y="3786263"/>
                  </a:lnTo>
                  <a:lnTo>
                    <a:pt x="3478796" y="3772979"/>
                  </a:lnTo>
                  <a:close/>
                </a:path>
                <a:path w="18288000" h="9256395">
                  <a:moveTo>
                    <a:pt x="3479406" y="4616247"/>
                  </a:moveTo>
                  <a:lnTo>
                    <a:pt x="3477196" y="4612500"/>
                  </a:lnTo>
                  <a:lnTo>
                    <a:pt x="3472967" y="4611408"/>
                  </a:lnTo>
                  <a:lnTo>
                    <a:pt x="3468674" y="4611408"/>
                  </a:lnTo>
                  <a:lnTo>
                    <a:pt x="3465982" y="4613402"/>
                  </a:lnTo>
                  <a:lnTo>
                    <a:pt x="3461016" y="4632820"/>
                  </a:lnTo>
                  <a:lnTo>
                    <a:pt x="3463226" y="4636554"/>
                  </a:lnTo>
                  <a:lnTo>
                    <a:pt x="3470541" y="4638421"/>
                  </a:lnTo>
                  <a:lnTo>
                    <a:pt x="3474288" y="4636211"/>
                  </a:lnTo>
                  <a:lnTo>
                    <a:pt x="3479406" y="4616247"/>
                  </a:lnTo>
                  <a:close/>
                </a:path>
                <a:path w="18288000" h="9256395">
                  <a:moveTo>
                    <a:pt x="3502406" y="6288075"/>
                  </a:moveTo>
                  <a:lnTo>
                    <a:pt x="3499358" y="6284950"/>
                  </a:lnTo>
                  <a:lnTo>
                    <a:pt x="3491623" y="6284950"/>
                  </a:lnTo>
                  <a:lnTo>
                    <a:pt x="3488601" y="6287922"/>
                  </a:lnTo>
                  <a:lnTo>
                    <a:pt x="3488537" y="6291707"/>
                  </a:lnTo>
                  <a:lnTo>
                    <a:pt x="3488461" y="6298247"/>
                  </a:lnTo>
                  <a:lnTo>
                    <a:pt x="3488398" y="6315240"/>
                  </a:lnTo>
                  <a:lnTo>
                    <a:pt x="3491395" y="6318288"/>
                  </a:lnTo>
                  <a:lnTo>
                    <a:pt x="3499015" y="6318288"/>
                  </a:lnTo>
                  <a:lnTo>
                    <a:pt x="3502114" y="6315240"/>
                  </a:lnTo>
                  <a:lnTo>
                    <a:pt x="3502202" y="6304788"/>
                  </a:lnTo>
                  <a:lnTo>
                    <a:pt x="3502279" y="6298247"/>
                  </a:lnTo>
                  <a:lnTo>
                    <a:pt x="3502355" y="6291707"/>
                  </a:lnTo>
                  <a:lnTo>
                    <a:pt x="3502406" y="6288075"/>
                  </a:lnTo>
                  <a:close/>
                </a:path>
                <a:path w="18288000" h="9256395">
                  <a:moveTo>
                    <a:pt x="3504463" y="6517246"/>
                  </a:moveTo>
                  <a:lnTo>
                    <a:pt x="3503765" y="6493891"/>
                  </a:lnTo>
                  <a:lnTo>
                    <a:pt x="3503650" y="6490144"/>
                  </a:lnTo>
                  <a:lnTo>
                    <a:pt x="3500691" y="6487287"/>
                  </a:lnTo>
                  <a:lnTo>
                    <a:pt x="3492855" y="6487287"/>
                  </a:lnTo>
                  <a:lnTo>
                    <a:pt x="3489858" y="6490462"/>
                  </a:lnTo>
                  <a:lnTo>
                    <a:pt x="3490544" y="6513881"/>
                  </a:lnTo>
                  <a:lnTo>
                    <a:pt x="3490645" y="6517691"/>
                  </a:lnTo>
                  <a:lnTo>
                    <a:pt x="3494087" y="6520535"/>
                  </a:lnTo>
                  <a:lnTo>
                    <a:pt x="3501390" y="6520535"/>
                  </a:lnTo>
                  <a:lnTo>
                    <a:pt x="3504463" y="6517246"/>
                  </a:lnTo>
                  <a:close/>
                </a:path>
                <a:path w="18288000" h="9256395">
                  <a:moveTo>
                    <a:pt x="3508908" y="6086119"/>
                  </a:moveTo>
                  <a:lnTo>
                    <a:pt x="3505974" y="6082881"/>
                  </a:lnTo>
                  <a:lnTo>
                    <a:pt x="3502342" y="6082690"/>
                  </a:lnTo>
                  <a:lnTo>
                    <a:pt x="3498151" y="6082690"/>
                  </a:lnTo>
                  <a:lnTo>
                    <a:pt x="3495090" y="6085560"/>
                  </a:lnTo>
                  <a:lnTo>
                    <a:pt x="3493808" y="6112649"/>
                  </a:lnTo>
                  <a:lnTo>
                    <a:pt x="3496754" y="6115875"/>
                  </a:lnTo>
                  <a:lnTo>
                    <a:pt x="3500564" y="6116053"/>
                  </a:lnTo>
                  <a:lnTo>
                    <a:pt x="3504412" y="6116269"/>
                  </a:lnTo>
                  <a:lnTo>
                    <a:pt x="3507600" y="6113272"/>
                  </a:lnTo>
                  <a:lnTo>
                    <a:pt x="3508718" y="6089929"/>
                  </a:lnTo>
                  <a:lnTo>
                    <a:pt x="3508908" y="6086119"/>
                  </a:lnTo>
                  <a:close/>
                </a:path>
                <a:path w="18288000" h="9256395">
                  <a:moveTo>
                    <a:pt x="3508959" y="8433752"/>
                  </a:moveTo>
                  <a:lnTo>
                    <a:pt x="3500856" y="8424469"/>
                  </a:lnTo>
                  <a:lnTo>
                    <a:pt x="3498977" y="8423681"/>
                  </a:lnTo>
                  <a:lnTo>
                    <a:pt x="3495484" y="8423681"/>
                  </a:lnTo>
                  <a:lnTo>
                    <a:pt x="3493909" y="8424227"/>
                  </a:lnTo>
                  <a:lnTo>
                    <a:pt x="3489782" y="8427809"/>
                  </a:lnTo>
                  <a:lnTo>
                    <a:pt x="3489477" y="8432101"/>
                  </a:lnTo>
                  <a:lnTo>
                    <a:pt x="3498710" y="8442693"/>
                  </a:lnTo>
                  <a:lnTo>
                    <a:pt x="3502990" y="8442985"/>
                  </a:lnTo>
                  <a:lnTo>
                    <a:pt x="3508667" y="8438045"/>
                  </a:lnTo>
                  <a:lnTo>
                    <a:pt x="3508959" y="8433752"/>
                  </a:lnTo>
                  <a:close/>
                </a:path>
                <a:path w="18288000" h="9256395">
                  <a:moveTo>
                    <a:pt x="3515550" y="6718846"/>
                  </a:moveTo>
                  <a:lnTo>
                    <a:pt x="3513569" y="6692747"/>
                  </a:lnTo>
                  <a:lnTo>
                    <a:pt x="3513505" y="6691909"/>
                  </a:lnTo>
                  <a:lnTo>
                    <a:pt x="3510496" y="6689166"/>
                  </a:lnTo>
                  <a:lnTo>
                    <a:pt x="3506393" y="6689166"/>
                  </a:lnTo>
                  <a:lnTo>
                    <a:pt x="3502583" y="6689445"/>
                  </a:lnTo>
                  <a:lnTo>
                    <a:pt x="3499726" y="6692747"/>
                  </a:lnTo>
                  <a:lnTo>
                    <a:pt x="3501694" y="6718846"/>
                  </a:lnTo>
                  <a:lnTo>
                    <a:pt x="3501783" y="6719913"/>
                  </a:lnTo>
                  <a:lnTo>
                    <a:pt x="3504946" y="6722834"/>
                  </a:lnTo>
                  <a:lnTo>
                    <a:pt x="3508895" y="6722465"/>
                  </a:lnTo>
                  <a:lnTo>
                    <a:pt x="3512705" y="6722173"/>
                  </a:lnTo>
                  <a:lnTo>
                    <a:pt x="3515550" y="6718846"/>
                  </a:lnTo>
                  <a:close/>
                </a:path>
                <a:path w="18288000" h="9256395">
                  <a:moveTo>
                    <a:pt x="3522421" y="5884507"/>
                  </a:moveTo>
                  <a:lnTo>
                    <a:pt x="3519601" y="5881167"/>
                  </a:lnTo>
                  <a:lnTo>
                    <a:pt x="3515791" y="5880849"/>
                  </a:lnTo>
                  <a:lnTo>
                    <a:pt x="3511639" y="5880849"/>
                  </a:lnTo>
                  <a:lnTo>
                    <a:pt x="3508641" y="5883567"/>
                  </a:lnTo>
                  <a:lnTo>
                    <a:pt x="3506444" y="5910504"/>
                  </a:lnTo>
                  <a:lnTo>
                    <a:pt x="3509289" y="5913844"/>
                  </a:lnTo>
                  <a:lnTo>
                    <a:pt x="3513086" y="5914148"/>
                  </a:lnTo>
                  <a:lnTo>
                    <a:pt x="3516884" y="5914504"/>
                  </a:lnTo>
                  <a:lnTo>
                    <a:pt x="3520211" y="5911621"/>
                  </a:lnTo>
                  <a:lnTo>
                    <a:pt x="3522421" y="5884507"/>
                  </a:lnTo>
                  <a:close/>
                </a:path>
                <a:path w="18288000" h="9256395">
                  <a:moveTo>
                    <a:pt x="3527945" y="128574"/>
                  </a:moveTo>
                  <a:lnTo>
                    <a:pt x="3525672" y="124561"/>
                  </a:lnTo>
                  <a:lnTo>
                    <a:pt x="3490379" y="114935"/>
                  </a:lnTo>
                  <a:lnTo>
                    <a:pt x="3458591" y="106680"/>
                  </a:lnTo>
                  <a:lnTo>
                    <a:pt x="3457981" y="106540"/>
                  </a:lnTo>
                  <a:lnTo>
                    <a:pt x="3453434" y="106540"/>
                  </a:lnTo>
                  <a:lnTo>
                    <a:pt x="3450577" y="108673"/>
                  </a:lnTo>
                  <a:lnTo>
                    <a:pt x="3448761" y="115874"/>
                  </a:lnTo>
                  <a:lnTo>
                    <a:pt x="3451123" y="119837"/>
                  </a:lnTo>
                  <a:lnTo>
                    <a:pt x="3486632" y="129019"/>
                  </a:lnTo>
                  <a:lnTo>
                    <a:pt x="3521786" y="138620"/>
                  </a:lnTo>
                  <a:lnTo>
                    <a:pt x="3525786" y="136334"/>
                  </a:lnTo>
                  <a:lnTo>
                    <a:pt x="3527818" y="129019"/>
                  </a:lnTo>
                  <a:lnTo>
                    <a:pt x="3527945" y="128574"/>
                  </a:lnTo>
                  <a:close/>
                </a:path>
                <a:path w="18288000" h="9256395">
                  <a:moveTo>
                    <a:pt x="3531362" y="4420844"/>
                  </a:moveTo>
                  <a:lnTo>
                    <a:pt x="3529215" y="4417072"/>
                  </a:lnTo>
                  <a:lnTo>
                    <a:pt x="3525570" y="4416069"/>
                  </a:lnTo>
                  <a:lnTo>
                    <a:pt x="3524974" y="4415879"/>
                  </a:lnTo>
                  <a:lnTo>
                    <a:pt x="3520643" y="4415879"/>
                  </a:lnTo>
                  <a:lnTo>
                    <a:pt x="3517989" y="4417809"/>
                  </a:lnTo>
                  <a:lnTo>
                    <a:pt x="3512693" y="4437113"/>
                  </a:lnTo>
                  <a:lnTo>
                    <a:pt x="3514750" y="4440720"/>
                  </a:lnTo>
                  <a:lnTo>
                    <a:pt x="3514839" y="4440872"/>
                  </a:lnTo>
                  <a:lnTo>
                    <a:pt x="3518497" y="4441863"/>
                  </a:lnTo>
                  <a:lnTo>
                    <a:pt x="3522116" y="4442904"/>
                  </a:lnTo>
                  <a:lnTo>
                    <a:pt x="3525913" y="4440720"/>
                  </a:lnTo>
                  <a:lnTo>
                    <a:pt x="3531362" y="4420844"/>
                  </a:lnTo>
                  <a:close/>
                </a:path>
                <a:path w="18288000" h="9256395">
                  <a:moveTo>
                    <a:pt x="3536277" y="6919608"/>
                  </a:moveTo>
                  <a:lnTo>
                    <a:pt x="3534156" y="6902920"/>
                  </a:lnTo>
                  <a:lnTo>
                    <a:pt x="3532924" y="6892950"/>
                  </a:lnTo>
                  <a:lnTo>
                    <a:pt x="3530003" y="6890436"/>
                  </a:lnTo>
                  <a:lnTo>
                    <a:pt x="3525647" y="6890436"/>
                  </a:lnTo>
                  <a:lnTo>
                    <a:pt x="3521862" y="6890906"/>
                  </a:lnTo>
                  <a:lnTo>
                    <a:pt x="3519170" y="6894347"/>
                  </a:lnTo>
                  <a:lnTo>
                    <a:pt x="3520440" y="6904647"/>
                  </a:lnTo>
                  <a:lnTo>
                    <a:pt x="3522573" y="6921360"/>
                  </a:lnTo>
                  <a:lnTo>
                    <a:pt x="3525939" y="6924002"/>
                  </a:lnTo>
                  <a:lnTo>
                    <a:pt x="3529825" y="6923557"/>
                  </a:lnTo>
                  <a:lnTo>
                    <a:pt x="3533610" y="6923075"/>
                  </a:lnTo>
                  <a:lnTo>
                    <a:pt x="3536277" y="6919608"/>
                  </a:lnTo>
                  <a:close/>
                </a:path>
                <a:path w="18288000" h="9256395">
                  <a:moveTo>
                    <a:pt x="3540810" y="2952115"/>
                  </a:moveTo>
                  <a:lnTo>
                    <a:pt x="3539121" y="2948203"/>
                  </a:lnTo>
                  <a:lnTo>
                    <a:pt x="3534880" y="2946450"/>
                  </a:lnTo>
                  <a:lnTo>
                    <a:pt x="3534003" y="2946247"/>
                  </a:lnTo>
                  <a:lnTo>
                    <a:pt x="3530498" y="2946247"/>
                  </a:lnTo>
                  <a:lnTo>
                    <a:pt x="3527996" y="2947860"/>
                  </a:lnTo>
                  <a:lnTo>
                    <a:pt x="3526917" y="2950426"/>
                  </a:lnTo>
                  <a:lnTo>
                    <a:pt x="3525494" y="2953867"/>
                  </a:lnTo>
                  <a:lnTo>
                    <a:pt x="3527120" y="2957855"/>
                  </a:lnTo>
                  <a:lnTo>
                    <a:pt x="3534003" y="2960674"/>
                  </a:lnTo>
                  <a:lnTo>
                    <a:pt x="3537978" y="2959062"/>
                  </a:lnTo>
                  <a:lnTo>
                    <a:pt x="3540810" y="2952115"/>
                  </a:lnTo>
                  <a:close/>
                </a:path>
                <a:path w="18288000" h="9256395">
                  <a:moveTo>
                    <a:pt x="3542296" y="5683377"/>
                  </a:moveTo>
                  <a:lnTo>
                    <a:pt x="3539579" y="5679960"/>
                  </a:lnTo>
                  <a:lnTo>
                    <a:pt x="3535781" y="5679529"/>
                  </a:lnTo>
                  <a:lnTo>
                    <a:pt x="3531489" y="5679529"/>
                  </a:lnTo>
                  <a:lnTo>
                    <a:pt x="3528555" y="5682107"/>
                  </a:lnTo>
                  <a:lnTo>
                    <a:pt x="3525545" y="5708891"/>
                  </a:lnTo>
                  <a:lnTo>
                    <a:pt x="3528276" y="5712307"/>
                  </a:lnTo>
                  <a:lnTo>
                    <a:pt x="3535946" y="5713146"/>
                  </a:lnTo>
                  <a:lnTo>
                    <a:pt x="3539274" y="5710415"/>
                  </a:lnTo>
                  <a:lnTo>
                    <a:pt x="3542296" y="5683377"/>
                  </a:lnTo>
                  <a:close/>
                </a:path>
                <a:path w="18288000" h="9256395">
                  <a:moveTo>
                    <a:pt x="3545573" y="3582111"/>
                  </a:moveTo>
                  <a:lnTo>
                    <a:pt x="3543770" y="3578301"/>
                  </a:lnTo>
                  <a:lnTo>
                    <a:pt x="3543960" y="3578301"/>
                  </a:lnTo>
                  <a:lnTo>
                    <a:pt x="3539452" y="3576675"/>
                  </a:lnTo>
                  <a:lnTo>
                    <a:pt x="3534943" y="3576675"/>
                  </a:lnTo>
                  <a:lnTo>
                    <a:pt x="3532505" y="3578301"/>
                  </a:lnTo>
                  <a:lnTo>
                    <a:pt x="3528060" y="3590760"/>
                  </a:lnTo>
                  <a:lnTo>
                    <a:pt x="3529901" y="3594646"/>
                  </a:lnTo>
                  <a:lnTo>
                    <a:pt x="3536975" y="3597173"/>
                  </a:lnTo>
                  <a:lnTo>
                    <a:pt x="3540861" y="3595332"/>
                  </a:lnTo>
                  <a:lnTo>
                    <a:pt x="3545573" y="3582111"/>
                  </a:lnTo>
                  <a:close/>
                </a:path>
                <a:path w="18288000" h="9256395">
                  <a:moveTo>
                    <a:pt x="3547148" y="8807653"/>
                  </a:moveTo>
                  <a:lnTo>
                    <a:pt x="3546411" y="8803399"/>
                  </a:lnTo>
                  <a:lnTo>
                    <a:pt x="3542233" y="8800440"/>
                  </a:lnTo>
                  <a:lnTo>
                    <a:pt x="3540810" y="8800033"/>
                  </a:lnTo>
                  <a:lnTo>
                    <a:pt x="3537369" y="8800033"/>
                  </a:lnTo>
                  <a:lnTo>
                    <a:pt x="3535273" y="8801049"/>
                  </a:lnTo>
                  <a:lnTo>
                    <a:pt x="3531844" y="8805888"/>
                  </a:lnTo>
                  <a:lnTo>
                    <a:pt x="3532517" y="8810155"/>
                  </a:lnTo>
                  <a:lnTo>
                    <a:pt x="3535553" y="8812301"/>
                  </a:lnTo>
                  <a:lnTo>
                    <a:pt x="3538588" y="8814397"/>
                  </a:lnTo>
                  <a:lnTo>
                    <a:pt x="3542830" y="8813724"/>
                  </a:lnTo>
                  <a:lnTo>
                    <a:pt x="3547148" y="8807653"/>
                  </a:lnTo>
                  <a:close/>
                </a:path>
                <a:path w="18288000" h="9256395">
                  <a:moveTo>
                    <a:pt x="3549307" y="7993697"/>
                  </a:moveTo>
                  <a:lnTo>
                    <a:pt x="3543363" y="7982737"/>
                  </a:lnTo>
                  <a:lnTo>
                    <a:pt x="3540087" y="7976616"/>
                  </a:lnTo>
                  <a:lnTo>
                    <a:pt x="3537699" y="7975308"/>
                  </a:lnTo>
                  <a:lnTo>
                    <a:pt x="3534168" y="7975308"/>
                  </a:lnTo>
                  <a:lnTo>
                    <a:pt x="3533063" y="7975562"/>
                  </a:lnTo>
                  <a:lnTo>
                    <a:pt x="3528707" y="7977899"/>
                  </a:lnTo>
                  <a:lnTo>
                    <a:pt x="3527450" y="7982051"/>
                  </a:lnTo>
                  <a:lnTo>
                    <a:pt x="3533368" y="7993075"/>
                  </a:lnTo>
                  <a:lnTo>
                    <a:pt x="3537267" y="8000238"/>
                  </a:lnTo>
                  <a:lnTo>
                    <a:pt x="3541420" y="8001470"/>
                  </a:lnTo>
                  <a:lnTo>
                    <a:pt x="3548075" y="7997850"/>
                  </a:lnTo>
                  <a:lnTo>
                    <a:pt x="3549307" y="7993697"/>
                  </a:lnTo>
                  <a:close/>
                </a:path>
                <a:path w="18288000" h="9256395">
                  <a:moveTo>
                    <a:pt x="3567696" y="7118921"/>
                  </a:moveTo>
                  <a:lnTo>
                    <a:pt x="3565817" y="7108787"/>
                  </a:lnTo>
                  <a:lnTo>
                    <a:pt x="3562883" y="7092620"/>
                  </a:lnTo>
                  <a:lnTo>
                    <a:pt x="3560114" y="7090384"/>
                  </a:lnTo>
                  <a:lnTo>
                    <a:pt x="3555466" y="7090384"/>
                  </a:lnTo>
                  <a:lnTo>
                    <a:pt x="3551720" y="7091070"/>
                  </a:lnTo>
                  <a:lnTo>
                    <a:pt x="3549218" y="7094652"/>
                  </a:lnTo>
                  <a:lnTo>
                    <a:pt x="3551059" y="7104862"/>
                  </a:lnTo>
                  <a:lnTo>
                    <a:pt x="3554133" y="7121449"/>
                  </a:lnTo>
                  <a:lnTo>
                    <a:pt x="3557701" y="7123912"/>
                  </a:lnTo>
                  <a:lnTo>
                    <a:pt x="3565233" y="7122528"/>
                  </a:lnTo>
                  <a:lnTo>
                    <a:pt x="3567696" y="7118921"/>
                  </a:lnTo>
                  <a:close/>
                </a:path>
                <a:path w="18288000" h="9256395">
                  <a:moveTo>
                    <a:pt x="3567950" y="5482907"/>
                  </a:moveTo>
                  <a:lnTo>
                    <a:pt x="3565321" y="5479415"/>
                  </a:lnTo>
                  <a:lnTo>
                    <a:pt x="3561550" y="5478881"/>
                  </a:lnTo>
                  <a:lnTo>
                    <a:pt x="3557117" y="5478881"/>
                  </a:lnTo>
                  <a:lnTo>
                    <a:pt x="3554247" y="5481307"/>
                  </a:lnTo>
                  <a:lnTo>
                    <a:pt x="3550501" y="5507939"/>
                  </a:lnTo>
                  <a:lnTo>
                    <a:pt x="3553129" y="5511431"/>
                  </a:lnTo>
                  <a:lnTo>
                    <a:pt x="3560622" y="5512498"/>
                  </a:lnTo>
                  <a:lnTo>
                    <a:pt x="3564178" y="5509857"/>
                  </a:lnTo>
                  <a:lnTo>
                    <a:pt x="3567950" y="5482907"/>
                  </a:lnTo>
                  <a:close/>
                </a:path>
                <a:path w="18288000" h="9256395">
                  <a:moveTo>
                    <a:pt x="3586619" y="4226306"/>
                  </a:moveTo>
                  <a:lnTo>
                    <a:pt x="3584524" y="4222508"/>
                  </a:lnTo>
                  <a:lnTo>
                    <a:pt x="3580257" y="4221264"/>
                  </a:lnTo>
                  <a:lnTo>
                    <a:pt x="3575875" y="4221264"/>
                  </a:lnTo>
                  <a:lnTo>
                    <a:pt x="3573272" y="4223118"/>
                  </a:lnTo>
                  <a:lnTo>
                    <a:pt x="3567684" y="4242270"/>
                  </a:lnTo>
                  <a:lnTo>
                    <a:pt x="3569906" y="4246105"/>
                  </a:lnTo>
                  <a:lnTo>
                    <a:pt x="3577056" y="4248188"/>
                  </a:lnTo>
                  <a:lnTo>
                    <a:pt x="3580841" y="4246105"/>
                  </a:lnTo>
                  <a:lnTo>
                    <a:pt x="3586619" y="4226306"/>
                  </a:lnTo>
                  <a:close/>
                </a:path>
                <a:path w="18288000" h="9256395">
                  <a:moveTo>
                    <a:pt x="3598087" y="815987"/>
                  </a:moveTo>
                  <a:lnTo>
                    <a:pt x="3595776" y="811872"/>
                  </a:lnTo>
                  <a:lnTo>
                    <a:pt x="3550831" y="799668"/>
                  </a:lnTo>
                  <a:lnTo>
                    <a:pt x="3509022" y="788936"/>
                  </a:lnTo>
                  <a:lnTo>
                    <a:pt x="3504387" y="788936"/>
                  </a:lnTo>
                  <a:lnTo>
                    <a:pt x="3501453" y="791133"/>
                  </a:lnTo>
                  <a:lnTo>
                    <a:pt x="3499599" y="798499"/>
                  </a:lnTo>
                  <a:lnTo>
                    <a:pt x="3502025" y="802551"/>
                  </a:lnTo>
                  <a:lnTo>
                    <a:pt x="3547021" y="814070"/>
                  </a:lnTo>
                  <a:lnTo>
                    <a:pt x="3591763" y="826223"/>
                  </a:lnTo>
                  <a:lnTo>
                    <a:pt x="3595890" y="823925"/>
                  </a:lnTo>
                  <a:lnTo>
                    <a:pt x="3598087" y="815987"/>
                  </a:lnTo>
                  <a:close/>
                </a:path>
                <a:path w="18288000" h="9256395">
                  <a:moveTo>
                    <a:pt x="3598888" y="5283174"/>
                  </a:moveTo>
                  <a:lnTo>
                    <a:pt x="3596348" y="5279618"/>
                  </a:lnTo>
                  <a:lnTo>
                    <a:pt x="3592588" y="5278983"/>
                  </a:lnTo>
                  <a:lnTo>
                    <a:pt x="3588016" y="5278983"/>
                  </a:lnTo>
                  <a:lnTo>
                    <a:pt x="3585210" y="5281269"/>
                  </a:lnTo>
                  <a:lnTo>
                    <a:pt x="3580803" y="5307749"/>
                  </a:lnTo>
                  <a:lnTo>
                    <a:pt x="3583368" y="5311292"/>
                  </a:lnTo>
                  <a:lnTo>
                    <a:pt x="3590899" y="5312549"/>
                  </a:lnTo>
                  <a:lnTo>
                    <a:pt x="3594443" y="5309997"/>
                  </a:lnTo>
                  <a:lnTo>
                    <a:pt x="3598888" y="5283174"/>
                  </a:lnTo>
                  <a:close/>
                </a:path>
                <a:path w="18288000" h="9256395">
                  <a:moveTo>
                    <a:pt x="3610953" y="7315936"/>
                  </a:moveTo>
                  <a:lnTo>
                    <a:pt x="3608425" y="7305942"/>
                  </a:lnTo>
                  <a:lnTo>
                    <a:pt x="3604526" y="7290130"/>
                  </a:lnTo>
                  <a:lnTo>
                    <a:pt x="3601796" y="7288073"/>
                  </a:lnTo>
                  <a:lnTo>
                    <a:pt x="3597516" y="7288073"/>
                  </a:lnTo>
                  <a:lnTo>
                    <a:pt x="3593249" y="7289114"/>
                  </a:lnTo>
                  <a:lnTo>
                    <a:pt x="3590988" y="7292861"/>
                  </a:lnTo>
                  <a:lnTo>
                    <a:pt x="3593452" y="7302932"/>
                  </a:lnTo>
                  <a:lnTo>
                    <a:pt x="3597554" y="7319315"/>
                  </a:lnTo>
                  <a:lnTo>
                    <a:pt x="3601301" y="7321550"/>
                  </a:lnTo>
                  <a:lnTo>
                    <a:pt x="3608705" y="7319696"/>
                  </a:lnTo>
                  <a:lnTo>
                    <a:pt x="3610953" y="7315936"/>
                  </a:lnTo>
                  <a:close/>
                </a:path>
                <a:path w="18288000" h="9256395">
                  <a:moveTo>
                    <a:pt x="3614737" y="3392055"/>
                  </a:moveTo>
                  <a:lnTo>
                    <a:pt x="3612934" y="3388156"/>
                  </a:lnTo>
                  <a:lnTo>
                    <a:pt x="3608654" y="3386569"/>
                  </a:lnTo>
                  <a:lnTo>
                    <a:pt x="3607854" y="3386429"/>
                  </a:lnTo>
                  <a:lnTo>
                    <a:pt x="3604298" y="3386429"/>
                  </a:lnTo>
                  <a:lnTo>
                    <a:pt x="3601694" y="3388156"/>
                  </a:lnTo>
                  <a:lnTo>
                    <a:pt x="3597122" y="3400501"/>
                  </a:lnTo>
                  <a:lnTo>
                    <a:pt x="3598900" y="3404425"/>
                  </a:lnTo>
                  <a:lnTo>
                    <a:pt x="3605923" y="3407029"/>
                  </a:lnTo>
                  <a:lnTo>
                    <a:pt x="3609860" y="3405238"/>
                  </a:lnTo>
                  <a:lnTo>
                    <a:pt x="3614737" y="3392055"/>
                  </a:lnTo>
                  <a:close/>
                </a:path>
                <a:path w="18288000" h="9256395">
                  <a:moveTo>
                    <a:pt x="3618217" y="2765234"/>
                  </a:moveTo>
                  <a:lnTo>
                    <a:pt x="3616617" y="2761259"/>
                  </a:lnTo>
                  <a:lnTo>
                    <a:pt x="3612286" y="2759506"/>
                  </a:lnTo>
                  <a:lnTo>
                    <a:pt x="3611422" y="2759367"/>
                  </a:lnTo>
                  <a:lnTo>
                    <a:pt x="3607905" y="2759367"/>
                  </a:lnTo>
                  <a:lnTo>
                    <a:pt x="3605415" y="2760916"/>
                  </a:lnTo>
                  <a:lnTo>
                    <a:pt x="3604336" y="2763545"/>
                  </a:lnTo>
                  <a:lnTo>
                    <a:pt x="3602863" y="2766987"/>
                  </a:lnTo>
                  <a:lnTo>
                    <a:pt x="3604539" y="2770911"/>
                  </a:lnTo>
                  <a:lnTo>
                    <a:pt x="3611422" y="2773730"/>
                  </a:lnTo>
                  <a:lnTo>
                    <a:pt x="3615398" y="2772118"/>
                  </a:lnTo>
                  <a:lnTo>
                    <a:pt x="3618217" y="2765234"/>
                  </a:lnTo>
                  <a:close/>
                </a:path>
                <a:path w="18288000" h="9256395">
                  <a:moveTo>
                    <a:pt x="3629571" y="603656"/>
                  </a:moveTo>
                  <a:lnTo>
                    <a:pt x="3627348" y="599541"/>
                  </a:lnTo>
                  <a:lnTo>
                    <a:pt x="3585756" y="587336"/>
                  </a:lnTo>
                  <a:lnTo>
                    <a:pt x="3547326" y="576643"/>
                  </a:lnTo>
                  <a:lnTo>
                    <a:pt x="3542690" y="576643"/>
                  </a:lnTo>
                  <a:lnTo>
                    <a:pt x="3539807" y="578739"/>
                  </a:lnTo>
                  <a:lnTo>
                    <a:pt x="3537839" y="585978"/>
                  </a:lnTo>
                  <a:lnTo>
                    <a:pt x="3540163" y="590042"/>
                  </a:lnTo>
                  <a:lnTo>
                    <a:pt x="3581692" y="601560"/>
                  </a:lnTo>
                  <a:lnTo>
                    <a:pt x="3623081" y="613702"/>
                  </a:lnTo>
                  <a:lnTo>
                    <a:pt x="3627234" y="611479"/>
                  </a:lnTo>
                  <a:lnTo>
                    <a:pt x="3629571" y="603656"/>
                  </a:lnTo>
                  <a:close/>
                </a:path>
                <a:path w="18288000" h="9256395">
                  <a:moveTo>
                    <a:pt x="3634663" y="5084191"/>
                  </a:moveTo>
                  <a:lnTo>
                    <a:pt x="3632212" y="5080571"/>
                  </a:lnTo>
                  <a:lnTo>
                    <a:pt x="3628466" y="5079860"/>
                  </a:lnTo>
                  <a:lnTo>
                    <a:pt x="3623754" y="5079860"/>
                  </a:lnTo>
                  <a:lnTo>
                    <a:pt x="3621011" y="5082044"/>
                  </a:lnTo>
                  <a:lnTo>
                    <a:pt x="3616007" y="5108346"/>
                  </a:lnTo>
                  <a:lnTo>
                    <a:pt x="3618471" y="5111966"/>
                  </a:lnTo>
                  <a:lnTo>
                    <a:pt x="3625989" y="5113388"/>
                  </a:lnTo>
                  <a:lnTo>
                    <a:pt x="3629583" y="5110912"/>
                  </a:lnTo>
                  <a:lnTo>
                    <a:pt x="3634663" y="5084191"/>
                  </a:lnTo>
                  <a:close/>
                </a:path>
                <a:path w="18288000" h="9256395">
                  <a:moveTo>
                    <a:pt x="3644938" y="4032694"/>
                  </a:moveTo>
                  <a:lnTo>
                    <a:pt x="3642906" y="4028859"/>
                  </a:lnTo>
                  <a:lnTo>
                    <a:pt x="3638613" y="4027551"/>
                  </a:lnTo>
                  <a:lnTo>
                    <a:pt x="3634181" y="4027551"/>
                  </a:lnTo>
                  <a:lnTo>
                    <a:pt x="3631628" y="4029341"/>
                  </a:lnTo>
                  <a:lnTo>
                    <a:pt x="3625773" y="4048366"/>
                  </a:lnTo>
                  <a:lnTo>
                    <a:pt x="3627793" y="4052214"/>
                  </a:lnTo>
                  <a:lnTo>
                    <a:pt x="3635057" y="4054437"/>
                  </a:lnTo>
                  <a:lnTo>
                    <a:pt x="3638867" y="4052392"/>
                  </a:lnTo>
                  <a:lnTo>
                    <a:pt x="3644938" y="4032694"/>
                  </a:lnTo>
                  <a:close/>
                </a:path>
                <a:path w="18288000" h="9256395">
                  <a:moveTo>
                    <a:pt x="3649561" y="8582215"/>
                  </a:moveTo>
                  <a:lnTo>
                    <a:pt x="3649510" y="8580857"/>
                  </a:lnTo>
                  <a:lnTo>
                    <a:pt x="3649395" y="8577910"/>
                  </a:lnTo>
                  <a:lnTo>
                    <a:pt x="3640709" y="8569820"/>
                  </a:lnTo>
                  <a:lnTo>
                    <a:pt x="3640886" y="8569820"/>
                  </a:lnTo>
                  <a:lnTo>
                    <a:pt x="3638918" y="8569096"/>
                  </a:lnTo>
                  <a:lnTo>
                    <a:pt x="3635438" y="8569096"/>
                  </a:lnTo>
                  <a:lnTo>
                    <a:pt x="3633622" y="8569820"/>
                  </a:lnTo>
                  <a:lnTo>
                    <a:pt x="3629736" y="8573986"/>
                  </a:lnTo>
                  <a:lnTo>
                    <a:pt x="3629863" y="8577910"/>
                  </a:lnTo>
                  <a:lnTo>
                    <a:pt x="3629876" y="8578278"/>
                  </a:lnTo>
                  <a:lnTo>
                    <a:pt x="3632606" y="8580857"/>
                  </a:lnTo>
                  <a:lnTo>
                    <a:pt x="3640163" y="8587880"/>
                  </a:lnTo>
                  <a:lnTo>
                    <a:pt x="3644455" y="8587715"/>
                  </a:lnTo>
                  <a:lnTo>
                    <a:pt x="3649561" y="8582215"/>
                  </a:lnTo>
                  <a:close/>
                </a:path>
                <a:path w="18288000" h="9256395">
                  <a:moveTo>
                    <a:pt x="3653904" y="8165744"/>
                  </a:moveTo>
                  <a:lnTo>
                    <a:pt x="3646970" y="8155406"/>
                  </a:lnTo>
                  <a:lnTo>
                    <a:pt x="3644684" y="8151965"/>
                  </a:lnTo>
                  <a:lnTo>
                    <a:pt x="3643236" y="8149806"/>
                  </a:lnTo>
                  <a:lnTo>
                    <a:pt x="3641064" y="8148726"/>
                  </a:lnTo>
                  <a:lnTo>
                    <a:pt x="3637534" y="8148726"/>
                  </a:lnTo>
                  <a:lnTo>
                    <a:pt x="3636213" y="8149107"/>
                  </a:lnTo>
                  <a:lnTo>
                    <a:pt x="3631908" y="8151965"/>
                  </a:lnTo>
                  <a:lnTo>
                    <a:pt x="3631044" y="8156219"/>
                  </a:lnTo>
                  <a:lnTo>
                    <a:pt x="3637991" y="8166633"/>
                  </a:lnTo>
                  <a:lnTo>
                    <a:pt x="3642525" y="8173402"/>
                  </a:lnTo>
                  <a:lnTo>
                    <a:pt x="3646779" y="8174241"/>
                  </a:lnTo>
                  <a:lnTo>
                    <a:pt x="3653066" y="8169999"/>
                  </a:lnTo>
                  <a:lnTo>
                    <a:pt x="3653904" y="8165744"/>
                  </a:lnTo>
                  <a:close/>
                </a:path>
                <a:path w="18288000" h="9256395">
                  <a:moveTo>
                    <a:pt x="3667150" y="7509573"/>
                  </a:moveTo>
                  <a:lnTo>
                    <a:pt x="3661943" y="7493597"/>
                  </a:lnTo>
                  <a:lnTo>
                    <a:pt x="3659009" y="7484440"/>
                  </a:lnTo>
                  <a:lnTo>
                    <a:pt x="3656444" y="7482675"/>
                  </a:lnTo>
                  <a:lnTo>
                    <a:pt x="3651974" y="7482675"/>
                  </a:lnTo>
                  <a:lnTo>
                    <a:pt x="3647643" y="7484072"/>
                  </a:lnTo>
                  <a:lnTo>
                    <a:pt x="3645636" y="7487958"/>
                  </a:lnTo>
                  <a:lnTo>
                    <a:pt x="3648799" y="7497839"/>
                  </a:lnTo>
                  <a:lnTo>
                    <a:pt x="3654031" y="7513879"/>
                  </a:lnTo>
                  <a:lnTo>
                    <a:pt x="3657904" y="7515860"/>
                  </a:lnTo>
                  <a:lnTo>
                    <a:pt x="3665182" y="7513485"/>
                  </a:lnTo>
                  <a:lnTo>
                    <a:pt x="3667150" y="7509573"/>
                  </a:lnTo>
                  <a:close/>
                </a:path>
                <a:path w="18288000" h="9256395">
                  <a:moveTo>
                    <a:pt x="3669855" y="394728"/>
                  </a:moveTo>
                  <a:lnTo>
                    <a:pt x="3667734" y="390575"/>
                  </a:lnTo>
                  <a:lnTo>
                    <a:pt x="3629583" y="378333"/>
                  </a:lnTo>
                  <a:lnTo>
                    <a:pt x="3594531" y="367626"/>
                  </a:lnTo>
                  <a:lnTo>
                    <a:pt x="3589820" y="367626"/>
                  </a:lnTo>
                  <a:lnTo>
                    <a:pt x="3587051" y="369570"/>
                  </a:lnTo>
                  <a:lnTo>
                    <a:pt x="3584930" y="376656"/>
                  </a:lnTo>
                  <a:lnTo>
                    <a:pt x="3587153" y="380746"/>
                  </a:lnTo>
                  <a:lnTo>
                    <a:pt x="3625189" y="392353"/>
                  </a:lnTo>
                  <a:lnTo>
                    <a:pt x="3663175" y="404507"/>
                  </a:lnTo>
                  <a:lnTo>
                    <a:pt x="3667315" y="402437"/>
                  </a:lnTo>
                  <a:lnTo>
                    <a:pt x="3669855" y="394728"/>
                  </a:lnTo>
                  <a:close/>
                </a:path>
                <a:path w="18288000" h="9256395">
                  <a:moveTo>
                    <a:pt x="3674859" y="4886058"/>
                  </a:moveTo>
                  <a:lnTo>
                    <a:pt x="3672484" y="4882400"/>
                  </a:lnTo>
                  <a:lnTo>
                    <a:pt x="3668750" y="4881600"/>
                  </a:lnTo>
                  <a:lnTo>
                    <a:pt x="3663924" y="4881600"/>
                  </a:lnTo>
                  <a:lnTo>
                    <a:pt x="3661245" y="4883670"/>
                  </a:lnTo>
                  <a:lnTo>
                    <a:pt x="3655695" y="4909807"/>
                  </a:lnTo>
                  <a:lnTo>
                    <a:pt x="3658070" y="4913477"/>
                  </a:lnTo>
                  <a:lnTo>
                    <a:pt x="3665550" y="4915039"/>
                  </a:lnTo>
                  <a:lnTo>
                    <a:pt x="3669207" y="4912665"/>
                  </a:lnTo>
                  <a:lnTo>
                    <a:pt x="3674859" y="4886058"/>
                  </a:lnTo>
                  <a:close/>
                </a:path>
                <a:path w="18288000" h="9256395">
                  <a:moveTo>
                    <a:pt x="3686124" y="3202838"/>
                  </a:moveTo>
                  <a:lnTo>
                    <a:pt x="3684359" y="3198901"/>
                  </a:lnTo>
                  <a:lnTo>
                    <a:pt x="3680053" y="3197263"/>
                  </a:lnTo>
                  <a:lnTo>
                    <a:pt x="3679240" y="3197123"/>
                  </a:lnTo>
                  <a:lnTo>
                    <a:pt x="3675684" y="3197123"/>
                  </a:lnTo>
                  <a:lnTo>
                    <a:pt x="3672929" y="3198901"/>
                  </a:lnTo>
                  <a:lnTo>
                    <a:pt x="3673068" y="3198901"/>
                  </a:lnTo>
                  <a:lnTo>
                    <a:pt x="3668395" y="3211093"/>
                  </a:lnTo>
                  <a:lnTo>
                    <a:pt x="3670160" y="3215017"/>
                  </a:lnTo>
                  <a:lnTo>
                    <a:pt x="3677158" y="3217684"/>
                  </a:lnTo>
                  <a:lnTo>
                    <a:pt x="3681107" y="3215957"/>
                  </a:lnTo>
                  <a:lnTo>
                    <a:pt x="3686124" y="3202838"/>
                  </a:lnTo>
                  <a:close/>
                </a:path>
                <a:path w="18288000" h="9256395">
                  <a:moveTo>
                    <a:pt x="3694163" y="2577604"/>
                  </a:moveTo>
                  <a:lnTo>
                    <a:pt x="3692474" y="2573693"/>
                  </a:lnTo>
                  <a:lnTo>
                    <a:pt x="3689032" y="2572270"/>
                  </a:lnTo>
                  <a:lnTo>
                    <a:pt x="3688219" y="2572004"/>
                  </a:lnTo>
                  <a:lnTo>
                    <a:pt x="3687343" y="2571813"/>
                  </a:lnTo>
                  <a:lnTo>
                    <a:pt x="3683825" y="2571813"/>
                  </a:lnTo>
                  <a:lnTo>
                    <a:pt x="3681336" y="2573426"/>
                  </a:lnTo>
                  <a:lnTo>
                    <a:pt x="3678847" y="2579497"/>
                  </a:lnTo>
                  <a:lnTo>
                    <a:pt x="3680536" y="2583408"/>
                  </a:lnTo>
                  <a:lnTo>
                    <a:pt x="3687483" y="2586240"/>
                  </a:lnTo>
                  <a:lnTo>
                    <a:pt x="3691394" y="2584551"/>
                  </a:lnTo>
                  <a:lnTo>
                    <a:pt x="3692804" y="2581046"/>
                  </a:lnTo>
                  <a:lnTo>
                    <a:pt x="3694163" y="2577604"/>
                  </a:lnTo>
                  <a:close/>
                </a:path>
                <a:path w="18288000" h="9256395">
                  <a:moveTo>
                    <a:pt x="3706101" y="3839959"/>
                  </a:moveTo>
                  <a:lnTo>
                    <a:pt x="3704145" y="3836098"/>
                  </a:lnTo>
                  <a:lnTo>
                    <a:pt x="3699814" y="3834701"/>
                  </a:lnTo>
                  <a:lnTo>
                    <a:pt x="3695357" y="3834701"/>
                  </a:lnTo>
                  <a:lnTo>
                    <a:pt x="3692842" y="3836441"/>
                  </a:lnTo>
                  <a:lnTo>
                    <a:pt x="3686708" y="3855364"/>
                  </a:lnTo>
                  <a:lnTo>
                    <a:pt x="3688677" y="3859225"/>
                  </a:lnTo>
                  <a:lnTo>
                    <a:pt x="3695865" y="3861562"/>
                  </a:lnTo>
                  <a:lnTo>
                    <a:pt x="3699751" y="3859580"/>
                  </a:lnTo>
                  <a:lnTo>
                    <a:pt x="3706101" y="3839959"/>
                  </a:lnTo>
                  <a:close/>
                </a:path>
                <a:path w="18288000" h="9256395">
                  <a:moveTo>
                    <a:pt x="3717823" y="8915070"/>
                  </a:moveTo>
                  <a:lnTo>
                    <a:pt x="3716680" y="8910891"/>
                  </a:lnTo>
                  <a:lnTo>
                    <a:pt x="3713365" y="8909075"/>
                  </a:lnTo>
                  <a:lnTo>
                    <a:pt x="3712362" y="8908478"/>
                  </a:lnTo>
                  <a:lnTo>
                    <a:pt x="3711257" y="8908212"/>
                  </a:lnTo>
                  <a:lnTo>
                    <a:pt x="3707765" y="8908212"/>
                  </a:lnTo>
                  <a:lnTo>
                    <a:pt x="3705479" y="8909418"/>
                  </a:lnTo>
                  <a:lnTo>
                    <a:pt x="3704196" y="8911641"/>
                  </a:lnTo>
                  <a:lnTo>
                    <a:pt x="3702380" y="8914879"/>
                  </a:lnTo>
                  <a:lnTo>
                    <a:pt x="3703523" y="8918994"/>
                  </a:lnTo>
                  <a:lnTo>
                    <a:pt x="3706761" y="8920810"/>
                  </a:lnTo>
                  <a:lnTo>
                    <a:pt x="3710000" y="8922702"/>
                  </a:lnTo>
                  <a:lnTo>
                    <a:pt x="3714115" y="8921559"/>
                  </a:lnTo>
                  <a:lnTo>
                    <a:pt x="3715931" y="8918245"/>
                  </a:lnTo>
                  <a:lnTo>
                    <a:pt x="3717823" y="8915070"/>
                  </a:lnTo>
                  <a:close/>
                </a:path>
                <a:path w="18288000" h="9256395">
                  <a:moveTo>
                    <a:pt x="3719131" y="4688814"/>
                  </a:moveTo>
                  <a:lnTo>
                    <a:pt x="3716832" y="4685106"/>
                  </a:lnTo>
                  <a:lnTo>
                    <a:pt x="3712591" y="4684090"/>
                  </a:lnTo>
                  <a:lnTo>
                    <a:pt x="3708336" y="4684090"/>
                  </a:lnTo>
                  <a:lnTo>
                    <a:pt x="3705568" y="4686185"/>
                  </a:lnTo>
                  <a:lnTo>
                    <a:pt x="3699497" y="4712170"/>
                  </a:lnTo>
                  <a:lnTo>
                    <a:pt x="3701808" y="4715878"/>
                  </a:lnTo>
                  <a:lnTo>
                    <a:pt x="3709174" y="4717605"/>
                  </a:lnTo>
                  <a:lnTo>
                    <a:pt x="3712946" y="4715307"/>
                  </a:lnTo>
                  <a:lnTo>
                    <a:pt x="3719131" y="4688814"/>
                  </a:lnTo>
                  <a:close/>
                </a:path>
                <a:path w="18288000" h="9256395">
                  <a:moveTo>
                    <a:pt x="3720579" y="190715"/>
                  </a:moveTo>
                  <a:lnTo>
                    <a:pt x="3718623" y="186550"/>
                  </a:lnTo>
                  <a:lnTo>
                    <a:pt x="3684092" y="174244"/>
                  </a:lnTo>
                  <a:lnTo>
                    <a:pt x="3652316" y="163398"/>
                  </a:lnTo>
                  <a:lnTo>
                    <a:pt x="3651529" y="163271"/>
                  </a:lnTo>
                  <a:lnTo>
                    <a:pt x="3647719" y="163271"/>
                  </a:lnTo>
                  <a:lnTo>
                    <a:pt x="3644887" y="165201"/>
                  </a:lnTo>
                  <a:lnTo>
                    <a:pt x="3642588" y="172059"/>
                  </a:lnTo>
                  <a:lnTo>
                    <a:pt x="3644646" y="176199"/>
                  </a:lnTo>
                  <a:lnTo>
                    <a:pt x="3679304" y="188010"/>
                  </a:lnTo>
                  <a:lnTo>
                    <a:pt x="3709860" y="198869"/>
                  </a:lnTo>
                  <a:lnTo>
                    <a:pt x="3713645" y="200279"/>
                  </a:lnTo>
                  <a:lnTo>
                    <a:pt x="3717823" y="198297"/>
                  </a:lnTo>
                  <a:lnTo>
                    <a:pt x="3720579" y="190715"/>
                  </a:lnTo>
                  <a:close/>
                </a:path>
                <a:path w="18288000" h="9256395">
                  <a:moveTo>
                    <a:pt x="3737445" y="7698473"/>
                  </a:moveTo>
                  <a:lnTo>
                    <a:pt x="3733482" y="7688961"/>
                  </a:lnTo>
                  <a:lnTo>
                    <a:pt x="3728555" y="7676909"/>
                  </a:lnTo>
                  <a:lnTo>
                    <a:pt x="3727602" y="7674521"/>
                  </a:lnTo>
                  <a:lnTo>
                    <a:pt x="3727475" y="7674216"/>
                  </a:lnTo>
                  <a:lnTo>
                    <a:pt x="3724884" y="7672578"/>
                  </a:lnTo>
                  <a:lnTo>
                    <a:pt x="3721290" y="7672578"/>
                  </a:lnTo>
                  <a:lnTo>
                    <a:pt x="3720414" y="7672743"/>
                  </a:lnTo>
                  <a:lnTo>
                    <a:pt x="3716032" y="7674521"/>
                  </a:lnTo>
                  <a:lnTo>
                    <a:pt x="3714331" y="7678560"/>
                  </a:lnTo>
                  <a:lnTo>
                    <a:pt x="3718229" y="7688173"/>
                  </a:lnTo>
                  <a:lnTo>
                    <a:pt x="3724694" y="7703769"/>
                  </a:lnTo>
                  <a:lnTo>
                    <a:pt x="3728732" y="7705445"/>
                  </a:lnTo>
                  <a:lnTo>
                    <a:pt x="3735781" y="7702524"/>
                  </a:lnTo>
                  <a:lnTo>
                    <a:pt x="3737445" y="7698473"/>
                  </a:lnTo>
                  <a:close/>
                </a:path>
                <a:path w="18288000" h="9256395">
                  <a:moveTo>
                    <a:pt x="3759619" y="3014446"/>
                  </a:moveTo>
                  <a:lnTo>
                    <a:pt x="3757930" y="3010497"/>
                  </a:lnTo>
                  <a:lnTo>
                    <a:pt x="3753599" y="3008782"/>
                  </a:lnTo>
                  <a:lnTo>
                    <a:pt x="3752748" y="3008630"/>
                  </a:lnTo>
                  <a:lnTo>
                    <a:pt x="3749217" y="3008630"/>
                  </a:lnTo>
                  <a:lnTo>
                    <a:pt x="3746652" y="3010243"/>
                  </a:lnTo>
                  <a:lnTo>
                    <a:pt x="3741801" y="3022473"/>
                  </a:lnTo>
                  <a:lnTo>
                    <a:pt x="3743515" y="3026410"/>
                  </a:lnTo>
                  <a:lnTo>
                    <a:pt x="3750487" y="3029191"/>
                  </a:lnTo>
                  <a:lnTo>
                    <a:pt x="3754463" y="3027476"/>
                  </a:lnTo>
                  <a:lnTo>
                    <a:pt x="3759619" y="3014446"/>
                  </a:lnTo>
                  <a:close/>
                </a:path>
                <a:path w="18288000" h="9256395">
                  <a:moveTo>
                    <a:pt x="3767188" y="4492396"/>
                  </a:moveTo>
                  <a:lnTo>
                    <a:pt x="3764940" y="4488637"/>
                  </a:lnTo>
                  <a:lnTo>
                    <a:pt x="3760673" y="4487570"/>
                  </a:lnTo>
                  <a:lnTo>
                    <a:pt x="3756355" y="4487570"/>
                  </a:lnTo>
                  <a:lnTo>
                    <a:pt x="3753650" y="4489577"/>
                  </a:lnTo>
                  <a:lnTo>
                    <a:pt x="3747109" y="4515396"/>
                  </a:lnTo>
                  <a:lnTo>
                    <a:pt x="3749357" y="4519155"/>
                  </a:lnTo>
                  <a:lnTo>
                    <a:pt x="3756812" y="4521009"/>
                  </a:lnTo>
                  <a:lnTo>
                    <a:pt x="3760520" y="4518774"/>
                  </a:lnTo>
                  <a:lnTo>
                    <a:pt x="3767188" y="4492396"/>
                  </a:lnTo>
                  <a:close/>
                </a:path>
                <a:path w="18288000" h="9256395">
                  <a:moveTo>
                    <a:pt x="3767988" y="2389174"/>
                  </a:moveTo>
                  <a:lnTo>
                    <a:pt x="3766235" y="2385263"/>
                  </a:lnTo>
                  <a:lnTo>
                    <a:pt x="3762794" y="2383917"/>
                  </a:lnTo>
                  <a:lnTo>
                    <a:pt x="3761981" y="2383586"/>
                  </a:lnTo>
                  <a:lnTo>
                    <a:pt x="3761181" y="2383447"/>
                  </a:lnTo>
                  <a:lnTo>
                    <a:pt x="3757676" y="2383447"/>
                  </a:lnTo>
                  <a:lnTo>
                    <a:pt x="3755110" y="2385060"/>
                  </a:lnTo>
                  <a:lnTo>
                    <a:pt x="3754031" y="2387765"/>
                  </a:lnTo>
                  <a:lnTo>
                    <a:pt x="3752748" y="2391270"/>
                  </a:lnTo>
                  <a:lnTo>
                    <a:pt x="3754424" y="2395182"/>
                  </a:lnTo>
                  <a:lnTo>
                    <a:pt x="3757942" y="2396464"/>
                  </a:lnTo>
                  <a:lnTo>
                    <a:pt x="3761384" y="2397810"/>
                  </a:lnTo>
                  <a:lnTo>
                    <a:pt x="3765296" y="2396121"/>
                  </a:lnTo>
                  <a:lnTo>
                    <a:pt x="3767988" y="2389174"/>
                  </a:lnTo>
                  <a:close/>
                </a:path>
                <a:path w="18288000" h="9256395">
                  <a:moveTo>
                    <a:pt x="3769918" y="3648100"/>
                  </a:moveTo>
                  <a:lnTo>
                    <a:pt x="3768102" y="3644404"/>
                  </a:lnTo>
                  <a:lnTo>
                    <a:pt x="3768013" y="3644214"/>
                  </a:lnTo>
                  <a:lnTo>
                    <a:pt x="3763708" y="3642728"/>
                  </a:lnTo>
                  <a:lnTo>
                    <a:pt x="3759200" y="3642728"/>
                  </a:lnTo>
                  <a:lnTo>
                    <a:pt x="3756710" y="3644404"/>
                  </a:lnTo>
                  <a:lnTo>
                    <a:pt x="3750335" y="3663213"/>
                  </a:lnTo>
                  <a:lnTo>
                    <a:pt x="3752253" y="3667099"/>
                  </a:lnTo>
                  <a:lnTo>
                    <a:pt x="3759403" y="3669525"/>
                  </a:lnTo>
                  <a:lnTo>
                    <a:pt x="3763302" y="3667607"/>
                  </a:lnTo>
                  <a:lnTo>
                    <a:pt x="3769918" y="3648100"/>
                  </a:lnTo>
                  <a:close/>
                </a:path>
                <a:path w="18288000" h="9256395">
                  <a:moveTo>
                    <a:pt x="3774681" y="8326793"/>
                  </a:moveTo>
                  <a:lnTo>
                    <a:pt x="3766743" y="8317192"/>
                  </a:lnTo>
                  <a:lnTo>
                    <a:pt x="3764013" y="8313839"/>
                  </a:lnTo>
                  <a:lnTo>
                    <a:pt x="3762641" y="8312188"/>
                  </a:lnTo>
                  <a:lnTo>
                    <a:pt x="3760673" y="8311324"/>
                  </a:lnTo>
                  <a:lnTo>
                    <a:pt x="3757168" y="8311324"/>
                  </a:lnTo>
                  <a:lnTo>
                    <a:pt x="3755631" y="8311832"/>
                  </a:lnTo>
                  <a:lnTo>
                    <a:pt x="3751440" y="8315274"/>
                  </a:lnTo>
                  <a:lnTo>
                    <a:pt x="3750995" y="8319579"/>
                  </a:lnTo>
                  <a:lnTo>
                    <a:pt x="3758933" y="8329257"/>
                  </a:lnTo>
                  <a:lnTo>
                    <a:pt x="3764115" y="8335531"/>
                  </a:lnTo>
                  <a:lnTo>
                    <a:pt x="3768433" y="8335950"/>
                  </a:lnTo>
                  <a:lnTo>
                    <a:pt x="3774275" y="8331111"/>
                  </a:lnTo>
                  <a:lnTo>
                    <a:pt x="3774681" y="8326793"/>
                  </a:lnTo>
                  <a:close/>
                </a:path>
                <a:path w="18288000" h="9256395">
                  <a:moveTo>
                    <a:pt x="3779863" y="0"/>
                  </a:moveTo>
                  <a:lnTo>
                    <a:pt x="3768509" y="0"/>
                  </a:lnTo>
                  <a:lnTo>
                    <a:pt x="3775240" y="2730"/>
                  </a:lnTo>
                  <a:lnTo>
                    <a:pt x="3779469" y="977"/>
                  </a:lnTo>
                  <a:lnTo>
                    <a:pt x="3779863" y="0"/>
                  </a:lnTo>
                  <a:close/>
                </a:path>
                <a:path w="18288000" h="9256395">
                  <a:moveTo>
                    <a:pt x="3786594" y="6161887"/>
                  </a:moveTo>
                  <a:lnTo>
                    <a:pt x="3783520" y="6158725"/>
                  </a:lnTo>
                  <a:lnTo>
                    <a:pt x="3775710" y="6158725"/>
                  </a:lnTo>
                  <a:lnTo>
                    <a:pt x="3772344" y="6195631"/>
                  </a:lnTo>
                  <a:lnTo>
                    <a:pt x="3775341" y="6198705"/>
                  </a:lnTo>
                  <a:lnTo>
                    <a:pt x="3783038" y="6198705"/>
                  </a:lnTo>
                  <a:lnTo>
                    <a:pt x="3786149" y="6195631"/>
                  </a:lnTo>
                  <a:lnTo>
                    <a:pt x="3786263" y="6185141"/>
                  </a:lnTo>
                  <a:lnTo>
                    <a:pt x="3786352" y="6178601"/>
                  </a:lnTo>
                  <a:lnTo>
                    <a:pt x="3786441" y="6172073"/>
                  </a:lnTo>
                  <a:lnTo>
                    <a:pt x="3786543" y="6165520"/>
                  </a:lnTo>
                  <a:lnTo>
                    <a:pt x="3786594" y="6161887"/>
                  </a:lnTo>
                  <a:close/>
                </a:path>
                <a:path w="18288000" h="9256395">
                  <a:moveTo>
                    <a:pt x="3788092" y="6397650"/>
                  </a:moveTo>
                  <a:lnTo>
                    <a:pt x="3787470" y="6374270"/>
                  </a:lnTo>
                  <a:lnTo>
                    <a:pt x="3787305" y="6367742"/>
                  </a:lnTo>
                  <a:lnTo>
                    <a:pt x="3787216" y="6363970"/>
                  </a:lnTo>
                  <a:lnTo>
                    <a:pt x="3784219" y="6361049"/>
                  </a:lnTo>
                  <a:lnTo>
                    <a:pt x="3776332" y="6361049"/>
                  </a:lnTo>
                  <a:lnTo>
                    <a:pt x="3773284" y="6364237"/>
                  </a:lnTo>
                  <a:lnTo>
                    <a:pt x="3773894" y="6387693"/>
                  </a:lnTo>
                  <a:lnTo>
                    <a:pt x="3774084" y="6394209"/>
                  </a:lnTo>
                  <a:lnTo>
                    <a:pt x="3774186" y="6397980"/>
                  </a:lnTo>
                  <a:lnTo>
                    <a:pt x="3777272" y="6400965"/>
                  </a:lnTo>
                  <a:lnTo>
                    <a:pt x="3784968" y="6400965"/>
                  </a:lnTo>
                  <a:lnTo>
                    <a:pt x="3788092" y="6397650"/>
                  </a:lnTo>
                  <a:close/>
                </a:path>
                <a:path w="18288000" h="9256395">
                  <a:moveTo>
                    <a:pt x="3791115" y="876960"/>
                  </a:moveTo>
                  <a:lnTo>
                    <a:pt x="3789057" y="872718"/>
                  </a:lnTo>
                  <a:lnTo>
                    <a:pt x="3745001" y="857618"/>
                  </a:lnTo>
                  <a:lnTo>
                    <a:pt x="3703802" y="844194"/>
                  </a:lnTo>
                  <a:lnTo>
                    <a:pt x="3698964" y="844194"/>
                  </a:lnTo>
                  <a:lnTo>
                    <a:pt x="3696208" y="846086"/>
                  </a:lnTo>
                  <a:lnTo>
                    <a:pt x="3693947" y="853186"/>
                  </a:lnTo>
                  <a:lnTo>
                    <a:pt x="3696106" y="857377"/>
                  </a:lnTo>
                  <a:lnTo>
                    <a:pt x="3740264" y="871753"/>
                  </a:lnTo>
                  <a:lnTo>
                    <a:pt x="3784142" y="886764"/>
                  </a:lnTo>
                  <a:lnTo>
                    <a:pt x="3788397" y="884720"/>
                  </a:lnTo>
                  <a:lnTo>
                    <a:pt x="3791115" y="876960"/>
                  </a:lnTo>
                  <a:close/>
                </a:path>
                <a:path w="18288000" h="9256395">
                  <a:moveTo>
                    <a:pt x="3793490" y="5959957"/>
                  </a:moveTo>
                  <a:lnTo>
                    <a:pt x="3790531" y="5956693"/>
                  </a:lnTo>
                  <a:lnTo>
                    <a:pt x="3786695" y="5956490"/>
                  </a:lnTo>
                  <a:lnTo>
                    <a:pt x="3782631" y="5956490"/>
                  </a:lnTo>
                  <a:lnTo>
                    <a:pt x="3779570" y="5959360"/>
                  </a:lnTo>
                  <a:lnTo>
                    <a:pt x="3778415" y="5982678"/>
                  </a:lnTo>
                  <a:lnTo>
                    <a:pt x="3777932" y="5993028"/>
                  </a:lnTo>
                  <a:lnTo>
                    <a:pt x="3780904" y="5996292"/>
                  </a:lnTo>
                  <a:lnTo>
                    <a:pt x="3785552" y="5996508"/>
                  </a:lnTo>
                  <a:lnTo>
                    <a:pt x="3788727" y="5996508"/>
                  </a:lnTo>
                  <a:lnTo>
                    <a:pt x="3791839" y="5993676"/>
                  </a:lnTo>
                  <a:lnTo>
                    <a:pt x="3792956" y="5970321"/>
                  </a:lnTo>
                  <a:lnTo>
                    <a:pt x="3793490" y="5959957"/>
                  </a:lnTo>
                  <a:close/>
                </a:path>
                <a:path w="18288000" h="9256395">
                  <a:moveTo>
                    <a:pt x="3798544" y="6599314"/>
                  </a:moveTo>
                  <a:lnTo>
                    <a:pt x="3797325" y="6582499"/>
                  </a:lnTo>
                  <a:lnTo>
                    <a:pt x="3796233" y="6566586"/>
                  </a:lnTo>
                  <a:lnTo>
                    <a:pt x="3796169" y="6565798"/>
                  </a:lnTo>
                  <a:lnTo>
                    <a:pt x="3793121" y="6562979"/>
                  </a:lnTo>
                  <a:lnTo>
                    <a:pt x="3789489" y="6562979"/>
                  </a:lnTo>
                  <a:lnTo>
                    <a:pt x="3785184" y="6563258"/>
                  </a:lnTo>
                  <a:lnTo>
                    <a:pt x="3782276" y="6566586"/>
                  </a:lnTo>
                  <a:lnTo>
                    <a:pt x="3783901" y="6589992"/>
                  </a:lnTo>
                  <a:lnTo>
                    <a:pt x="3784587" y="6599314"/>
                  </a:lnTo>
                  <a:lnTo>
                    <a:pt x="3784663" y="6600330"/>
                  </a:lnTo>
                  <a:lnTo>
                    <a:pt x="3788079" y="6603225"/>
                  </a:lnTo>
                  <a:lnTo>
                    <a:pt x="3795649" y="6602654"/>
                  </a:lnTo>
                  <a:lnTo>
                    <a:pt x="3798544" y="6599314"/>
                  </a:lnTo>
                  <a:close/>
                </a:path>
                <a:path w="18288000" h="9256395">
                  <a:moveTo>
                    <a:pt x="3804615" y="8711006"/>
                  </a:moveTo>
                  <a:lnTo>
                    <a:pt x="3804005" y="8706752"/>
                  </a:lnTo>
                  <a:lnTo>
                    <a:pt x="3794607" y="8699640"/>
                  </a:lnTo>
                  <a:lnTo>
                    <a:pt x="3793159" y="8699195"/>
                  </a:lnTo>
                  <a:lnTo>
                    <a:pt x="3789680" y="8699195"/>
                  </a:lnTo>
                  <a:lnTo>
                    <a:pt x="3787648" y="8700122"/>
                  </a:lnTo>
                  <a:lnTo>
                    <a:pt x="3784041" y="8704872"/>
                  </a:lnTo>
                  <a:lnTo>
                    <a:pt x="3784625" y="8709139"/>
                  </a:lnTo>
                  <a:lnTo>
                    <a:pt x="3795826" y="8717610"/>
                  </a:lnTo>
                  <a:lnTo>
                    <a:pt x="3800094" y="8717001"/>
                  </a:lnTo>
                  <a:lnTo>
                    <a:pt x="3804615" y="8711006"/>
                  </a:lnTo>
                  <a:close/>
                </a:path>
                <a:path w="18288000" h="9256395">
                  <a:moveTo>
                    <a:pt x="3807206" y="5758332"/>
                  </a:moveTo>
                  <a:lnTo>
                    <a:pt x="3804361" y="5754967"/>
                  </a:lnTo>
                  <a:lnTo>
                    <a:pt x="3800538" y="5754649"/>
                  </a:lnTo>
                  <a:lnTo>
                    <a:pt x="3796347" y="5754649"/>
                  </a:lnTo>
                  <a:lnTo>
                    <a:pt x="3793325" y="5757367"/>
                  </a:lnTo>
                  <a:lnTo>
                    <a:pt x="3790594" y="5790882"/>
                  </a:lnTo>
                  <a:lnTo>
                    <a:pt x="3793452" y="5794235"/>
                  </a:lnTo>
                  <a:lnTo>
                    <a:pt x="3797287" y="5794553"/>
                  </a:lnTo>
                  <a:lnTo>
                    <a:pt x="3801199" y="5794794"/>
                  </a:lnTo>
                  <a:lnTo>
                    <a:pt x="3804475" y="5791987"/>
                  </a:lnTo>
                  <a:lnTo>
                    <a:pt x="3806342" y="5768670"/>
                  </a:lnTo>
                  <a:lnTo>
                    <a:pt x="3807206" y="5758332"/>
                  </a:lnTo>
                  <a:close/>
                </a:path>
                <a:path w="18288000" h="9256395">
                  <a:moveTo>
                    <a:pt x="3818331" y="6800202"/>
                  </a:moveTo>
                  <a:lnTo>
                    <a:pt x="3815524" y="6776999"/>
                  </a:lnTo>
                  <a:lnTo>
                    <a:pt x="3814356" y="6766966"/>
                  </a:lnTo>
                  <a:lnTo>
                    <a:pt x="3811397" y="6764388"/>
                  </a:lnTo>
                  <a:lnTo>
                    <a:pt x="3807053" y="6764388"/>
                  </a:lnTo>
                  <a:lnTo>
                    <a:pt x="3803231" y="6764820"/>
                  </a:lnTo>
                  <a:lnTo>
                    <a:pt x="3800487" y="6768287"/>
                  </a:lnTo>
                  <a:lnTo>
                    <a:pt x="3802469" y="6785115"/>
                  </a:lnTo>
                  <a:lnTo>
                    <a:pt x="3804513" y="6801904"/>
                  </a:lnTo>
                  <a:lnTo>
                    <a:pt x="3808018" y="6804609"/>
                  </a:lnTo>
                  <a:lnTo>
                    <a:pt x="3815626" y="6803669"/>
                  </a:lnTo>
                  <a:lnTo>
                    <a:pt x="3818331" y="6800202"/>
                  </a:lnTo>
                  <a:close/>
                </a:path>
                <a:path w="18288000" h="9256395">
                  <a:moveTo>
                    <a:pt x="3818712" y="4296905"/>
                  </a:moveTo>
                  <a:lnTo>
                    <a:pt x="3816540" y="4293108"/>
                  </a:lnTo>
                  <a:lnTo>
                    <a:pt x="3812260" y="4291939"/>
                  </a:lnTo>
                  <a:lnTo>
                    <a:pt x="3807891" y="4291939"/>
                  </a:lnTo>
                  <a:lnTo>
                    <a:pt x="3805224" y="4293882"/>
                  </a:lnTo>
                  <a:lnTo>
                    <a:pt x="3798252" y="4319536"/>
                  </a:lnTo>
                  <a:lnTo>
                    <a:pt x="3800322" y="4323143"/>
                  </a:lnTo>
                  <a:lnTo>
                    <a:pt x="3800437" y="4323334"/>
                  </a:lnTo>
                  <a:lnTo>
                    <a:pt x="3807828" y="4325340"/>
                  </a:lnTo>
                  <a:lnTo>
                    <a:pt x="3811587" y="4323143"/>
                  </a:lnTo>
                  <a:lnTo>
                    <a:pt x="3818712" y="4296905"/>
                  </a:lnTo>
                  <a:close/>
                </a:path>
                <a:path w="18288000" h="9256395">
                  <a:moveTo>
                    <a:pt x="3821176" y="668896"/>
                  </a:moveTo>
                  <a:lnTo>
                    <a:pt x="3819245" y="664629"/>
                  </a:lnTo>
                  <a:lnTo>
                    <a:pt x="3778605" y="649617"/>
                  </a:lnTo>
                  <a:lnTo>
                    <a:pt x="3740823" y="636257"/>
                  </a:lnTo>
                  <a:lnTo>
                    <a:pt x="3739997" y="636117"/>
                  </a:lnTo>
                  <a:lnTo>
                    <a:pt x="3736136" y="636117"/>
                  </a:lnTo>
                  <a:lnTo>
                    <a:pt x="3733266" y="638035"/>
                  </a:lnTo>
                  <a:lnTo>
                    <a:pt x="3730879" y="644969"/>
                  </a:lnTo>
                  <a:lnTo>
                    <a:pt x="3732923" y="649185"/>
                  </a:lnTo>
                  <a:lnTo>
                    <a:pt x="3773576" y="663524"/>
                  </a:lnTo>
                  <a:lnTo>
                    <a:pt x="3814038" y="678472"/>
                  </a:lnTo>
                  <a:lnTo>
                    <a:pt x="3818305" y="676554"/>
                  </a:lnTo>
                  <a:lnTo>
                    <a:pt x="3821176" y="668896"/>
                  </a:lnTo>
                  <a:close/>
                </a:path>
                <a:path w="18288000" h="9256395">
                  <a:moveTo>
                    <a:pt x="3822776" y="7880972"/>
                  </a:moveTo>
                  <a:lnTo>
                    <a:pt x="3818026" y="7871828"/>
                  </a:lnTo>
                  <a:lnTo>
                    <a:pt x="3815054" y="7866050"/>
                  </a:lnTo>
                  <a:lnTo>
                    <a:pt x="3810889" y="7857833"/>
                  </a:lnTo>
                  <a:lnTo>
                    <a:pt x="3808463" y="7856448"/>
                  </a:lnTo>
                  <a:lnTo>
                    <a:pt x="3804894" y="7856448"/>
                  </a:lnTo>
                  <a:lnTo>
                    <a:pt x="3803827" y="7856690"/>
                  </a:lnTo>
                  <a:lnTo>
                    <a:pt x="3799421" y="7858938"/>
                  </a:lnTo>
                  <a:lnTo>
                    <a:pt x="3798074" y="7863091"/>
                  </a:lnTo>
                  <a:lnTo>
                    <a:pt x="3802761" y="7872336"/>
                  </a:lnTo>
                  <a:lnTo>
                    <a:pt x="3805745" y="7878165"/>
                  </a:lnTo>
                  <a:lnTo>
                    <a:pt x="3810533" y="7887348"/>
                  </a:lnTo>
                  <a:lnTo>
                    <a:pt x="3814686" y="7888643"/>
                  </a:lnTo>
                  <a:lnTo>
                    <a:pt x="3821455" y="7885150"/>
                  </a:lnTo>
                  <a:lnTo>
                    <a:pt x="3822776" y="7880972"/>
                  </a:lnTo>
                  <a:close/>
                </a:path>
                <a:path w="18288000" h="9256395">
                  <a:moveTo>
                    <a:pt x="3827132" y="5557202"/>
                  </a:moveTo>
                  <a:lnTo>
                    <a:pt x="3824389" y="5553761"/>
                  </a:lnTo>
                  <a:lnTo>
                    <a:pt x="3820566" y="5553329"/>
                  </a:lnTo>
                  <a:lnTo>
                    <a:pt x="3816235" y="5553329"/>
                  </a:lnTo>
                  <a:lnTo>
                    <a:pt x="3813264" y="5555907"/>
                  </a:lnTo>
                  <a:lnTo>
                    <a:pt x="3810685" y="5578957"/>
                  </a:lnTo>
                  <a:lnTo>
                    <a:pt x="3809555" y="5589257"/>
                  </a:lnTo>
                  <a:lnTo>
                    <a:pt x="3812324" y="5592699"/>
                  </a:lnTo>
                  <a:lnTo>
                    <a:pt x="3816146" y="5593105"/>
                  </a:lnTo>
                  <a:lnTo>
                    <a:pt x="3819880" y="5593550"/>
                  </a:lnTo>
                  <a:lnTo>
                    <a:pt x="3823398" y="5590781"/>
                  </a:lnTo>
                  <a:lnTo>
                    <a:pt x="3825964" y="5567515"/>
                  </a:lnTo>
                  <a:lnTo>
                    <a:pt x="3827132" y="5557202"/>
                  </a:lnTo>
                  <a:close/>
                </a:path>
                <a:path w="18288000" h="9256395">
                  <a:moveTo>
                    <a:pt x="3833685" y="2826131"/>
                  </a:moveTo>
                  <a:lnTo>
                    <a:pt x="3831945" y="2822194"/>
                  </a:lnTo>
                  <a:lnTo>
                    <a:pt x="3827627" y="2820505"/>
                  </a:lnTo>
                  <a:lnTo>
                    <a:pt x="3826789" y="2820352"/>
                  </a:lnTo>
                  <a:lnTo>
                    <a:pt x="3823246" y="2820352"/>
                  </a:lnTo>
                  <a:lnTo>
                    <a:pt x="3820680" y="2822003"/>
                  </a:lnTo>
                  <a:lnTo>
                    <a:pt x="3815931" y="2834297"/>
                  </a:lnTo>
                  <a:lnTo>
                    <a:pt x="3817670" y="2838246"/>
                  </a:lnTo>
                  <a:lnTo>
                    <a:pt x="3824655" y="2840926"/>
                  </a:lnTo>
                  <a:lnTo>
                    <a:pt x="3828605" y="2839212"/>
                  </a:lnTo>
                  <a:lnTo>
                    <a:pt x="3833685" y="2826131"/>
                  </a:lnTo>
                  <a:close/>
                </a:path>
                <a:path w="18288000" h="9256395">
                  <a:moveTo>
                    <a:pt x="3836251" y="3457054"/>
                  </a:moveTo>
                  <a:lnTo>
                    <a:pt x="3834422" y="3453244"/>
                  </a:lnTo>
                  <a:lnTo>
                    <a:pt x="3834663" y="3453244"/>
                  </a:lnTo>
                  <a:lnTo>
                    <a:pt x="3830053" y="3451606"/>
                  </a:lnTo>
                  <a:lnTo>
                    <a:pt x="3825519" y="3451606"/>
                  </a:lnTo>
                  <a:lnTo>
                    <a:pt x="3823055" y="3453244"/>
                  </a:lnTo>
                  <a:lnTo>
                    <a:pt x="3816451" y="3471926"/>
                  </a:lnTo>
                  <a:lnTo>
                    <a:pt x="3818318" y="3475837"/>
                  </a:lnTo>
                  <a:lnTo>
                    <a:pt x="3825456" y="3478377"/>
                  </a:lnTo>
                  <a:lnTo>
                    <a:pt x="3829367" y="3476498"/>
                  </a:lnTo>
                  <a:lnTo>
                    <a:pt x="3836251" y="3457054"/>
                  </a:lnTo>
                  <a:close/>
                </a:path>
                <a:path w="18288000" h="9256395">
                  <a:moveTo>
                    <a:pt x="3839527" y="2199805"/>
                  </a:moveTo>
                  <a:lnTo>
                    <a:pt x="3837711" y="2195944"/>
                  </a:lnTo>
                  <a:lnTo>
                    <a:pt x="3834269" y="2194598"/>
                  </a:lnTo>
                  <a:lnTo>
                    <a:pt x="3833457" y="2194331"/>
                  </a:lnTo>
                  <a:lnTo>
                    <a:pt x="3832656" y="2194204"/>
                  </a:lnTo>
                  <a:lnTo>
                    <a:pt x="3829139" y="2194204"/>
                  </a:lnTo>
                  <a:lnTo>
                    <a:pt x="3826560" y="2195944"/>
                  </a:lnTo>
                  <a:lnTo>
                    <a:pt x="3825570" y="2198586"/>
                  </a:lnTo>
                  <a:lnTo>
                    <a:pt x="3824300" y="2202091"/>
                  </a:lnTo>
                  <a:lnTo>
                    <a:pt x="3826040" y="2205939"/>
                  </a:lnTo>
                  <a:lnTo>
                    <a:pt x="3829558" y="2207285"/>
                  </a:lnTo>
                  <a:lnTo>
                    <a:pt x="3833063" y="2208568"/>
                  </a:lnTo>
                  <a:lnTo>
                    <a:pt x="3836911" y="2206815"/>
                  </a:lnTo>
                  <a:lnTo>
                    <a:pt x="3838181" y="2203297"/>
                  </a:lnTo>
                  <a:lnTo>
                    <a:pt x="3839527" y="2199805"/>
                  </a:lnTo>
                  <a:close/>
                </a:path>
                <a:path w="18288000" h="9256395">
                  <a:moveTo>
                    <a:pt x="3848468" y="6999745"/>
                  </a:moveTo>
                  <a:lnTo>
                    <a:pt x="3845534" y="6983133"/>
                  </a:lnTo>
                  <a:lnTo>
                    <a:pt x="3842728" y="6966877"/>
                  </a:lnTo>
                  <a:lnTo>
                    <a:pt x="3839921" y="6964591"/>
                  </a:lnTo>
                  <a:lnTo>
                    <a:pt x="3835260" y="6964591"/>
                  </a:lnTo>
                  <a:lnTo>
                    <a:pt x="3831475" y="6965239"/>
                  </a:lnTo>
                  <a:lnTo>
                    <a:pt x="3828923" y="6968833"/>
                  </a:lnTo>
                  <a:lnTo>
                    <a:pt x="3832949" y="6991959"/>
                  </a:lnTo>
                  <a:lnTo>
                    <a:pt x="3834765" y="7002170"/>
                  </a:lnTo>
                  <a:lnTo>
                    <a:pt x="3838359" y="7004710"/>
                  </a:lnTo>
                  <a:lnTo>
                    <a:pt x="3845941" y="7003351"/>
                  </a:lnTo>
                  <a:lnTo>
                    <a:pt x="3848468" y="6999745"/>
                  </a:lnTo>
                  <a:close/>
                </a:path>
                <a:path w="18288000" h="9256395">
                  <a:moveTo>
                    <a:pt x="3852722" y="5356720"/>
                  </a:moveTo>
                  <a:lnTo>
                    <a:pt x="3850068" y="5353202"/>
                  </a:lnTo>
                  <a:lnTo>
                    <a:pt x="3846258" y="5352669"/>
                  </a:lnTo>
                  <a:lnTo>
                    <a:pt x="3841775" y="5352669"/>
                  </a:lnTo>
                  <a:lnTo>
                    <a:pt x="3838879" y="5355107"/>
                  </a:lnTo>
                  <a:lnTo>
                    <a:pt x="3834282" y="5388280"/>
                  </a:lnTo>
                  <a:lnTo>
                    <a:pt x="3836949" y="5391797"/>
                  </a:lnTo>
                  <a:lnTo>
                    <a:pt x="3840759" y="5392318"/>
                  </a:lnTo>
                  <a:lnTo>
                    <a:pt x="3844518" y="5392890"/>
                  </a:lnTo>
                  <a:lnTo>
                    <a:pt x="3848074" y="5390172"/>
                  </a:lnTo>
                  <a:lnTo>
                    <a:pt x="3852722" y="5356720"/>
                  </a:lnTo>
                  <a:close/>
                </a:path>
                <a:path w="18288000" h="9256395">
                  <a:moveTo>
                    <a:pt x="3859619" y="465150"/>
                  </a:moveTo>
                  <a:lnTo>
                    <a:pt x="3857828" y="460870"/>
                  </a:lnTo>
                  <a:lnTo>
                    <a:pt x="3820744" y="445897"/>
                  </a:lnTo>
                  <a:lnTo>
                    <a:pt x="3786314" y="432549"/>
                  </a:lnTo>
                  <a:lnTo>
                    <a:pt x="3785425" y="432396"/>
                  </a:lnTo>
                  <a:lnTo>
                    <a:pt x="3781602" y="432396"/>
                  </a:lnTo>
                  <a:lnTo>
                    <a:pt x="3778808" y="434200"/>
                  </a:lnTo>
                  <a:lnTo>
                    <a:pt x="3776256" y="440918"/>
                  </a:lnTo>
                  <a:lnTo>
                    <a:pt x="3778161" y="445160"/>
                  </a:lnTo>
                  <a:lnTo>
                    <a:pt x="3815346" y="459549"/>
                  </a:lnTo>
                  <a:lnTo>
                    <a:pt x="3852214" y="474446"/>
                  </a:lnTo>
                  <a:lnTo>
                    <a:pt x="3856532" y="472655"/>
                  </a:lnTo>
                  <a:lnTo>
                    <a:pt x="3859619" y="465150"/>
                  </a:lnTo>
                  <a:close/>
                </a:path>
                <a:path w="18288000" h="9256395">
                  <a:moveTo>
                    <a:pt x="3873500" y="4102277"/>
                  </a:moveTo>
                  <a:lnTo>
                    <a:pt x="3871391" y="4098442"/>
                  </a:lnTo>
                  <a:lnTo>
                    <a:pt x="3867073" y="4097185"/>
                  </a:lnTo>
                  <a:lnTo>
                    <a:pt x="3862692" y="4097185"/>
                  </a:lnTo>
                  <a:lnTo>
                    <a:pt x="3860050" y="4099064"/>
                  </a:lnTo>
                  <a:lnTo>
                    <a:pt x="3852684" y="4124579"/>
                  </a:lnTo>
                  <a:lnTo>
                    <a:pt x="3854818" y="4128414"/>
                  </a:lnTo>
                  <a:lnTo>
                    <a:pt x="3862082" y="4130510"/>
                  </a:lnTo>
                  <a:lnTo>
                    <a:pt x="3865943" y="4128414"/>
                  </a:lnTo>
                  <a:lnTo>
                    <a:pt x="3873500" y="4102277"/>
                  </a:lnTo>
                  <a:close/>
                </a:path>
                <a:path w="18288000" h="9256395">
                  <a:moveTo>
                    <a:pt x="3883431" y="5156924"/>
                  </a:moveTo>
                  <a:lnTo>
                    <a:pt x="3880878" y="5153342"/>
                  </a:lnTo>
                  <a:lnTo>
                    <a:pt x="3877068" y="5152707"/>
                  </a:lnTo>
                  <a:lnTo>
                    <a:pt x="3872484" y="5152707"/>
                  </a:lnTo>
                  <a:lnTo>
                    <a:pt x="3869639" y="5155031"/>
                  </a:lnTo>
                  <a:lnTo>
                    <a:pt x="3864229" y="5188013"/>
                  </a:lnTo>
                  <a:lnTo>
                    <a:pt x="3866807" y="5191595"/>
                  </a:lnTo>
                  <a:lnTo>
                    <a:pt x="3874439" y="5192839"/>
                  </a:lnTo>
                  <a:lnTo>
                    <a:pt x="3877970" y="5190236"/>
                  </a:lnTo>
                  <a:lnTo>
                    <a:pt x="3883431" y="5156924"/>
                  </a:lnTo>
                  <a:close/>
                </a:path>
                <a:path w="18288000" h="9256395">
                  <a:moveTo>
                    <a:pt x="3890022" y="7197128"/>
                  </a:moveTo>
                  <a:lnTo>
                    <a:pt x="3887597" y="7187070"/>
                  </a:lnTo>
                  <a:lnTo>
                    <a:pt x="3883101" y="7168045"/>
                  </a:lnTo>
                  <a:lnTo>
                    <a:pt x="3882352" y="7164832"/>
                  </a:lnTo>
                  <a:lnTo>
                    <a:pt x="3879570" y="7162724"/>
                  </a:lnTo>
                  <a:lnTo>
                    <a:pt x="3875278" y="7162724"/>
                  </a:lnTo>
                  <a:lnTo>
                    <a:pt x="3870998" y="7163727"/>
                  </a:lnTo>
                  <a:lnTo>
                    <a:pt x="3868674" y="7167473"/>
                  </a:lnTo>
                  <a:lnTo>
                    <a:pt x="3872534" y="7183958"/>
                  </a:lnTo>
                  <a:lnTo>
                    <a:pt x="3876484" y="7200405"/>
                  </a:lnTo>
                  <a:lnTo>
                    <a:pt x="3880243" y="7202678"/>
                  </a:lnTo>
                  <a:lnTo>
                    <a:pt x="3887724" y="7200887"/>
                  </a:lnTo>
                  <a:lnTo>
                    <a:pt x="3890022" y="7197128"/>
                  </a:lnTo>
                  <a:close/>
                </a:path>
                <a:path w="18288000" h="9256395">
                  <a:moveTo>
                    <a:pt x="3897922" y="9005735"/>
                  </a:moveTo>
                  <a:lnTo>
                    <a:pt x="3896449" y="9001747"/>
                  </a:lnTo>
                  <a:lnTo>
                    <a:pt x="3893070" y="9000198"/>
                  </a:lnTo>
                  <a:lnTo>
                    <a:pt x="3892118" y="8999791"/>
                  </a:lnTo>
                  <a:lnTo>
                    <a:pt x="3891178" y="8999601"/>
                  </a:lnTo>
                  <a:lnTo>
                    <a:pt x="3887673" y="8999601"/>
                  </a:lnTo>
                  <a:lnTo>
                    <a:pt x="3885247" y="9001087"/>
                  </a:lnTo>
                  <a:lnTo>
                    <a:pt x="3884104" y="9003576"/>
                  </a:lnTo>
                  <a:lnTo>
                    <a:pt x="3882618" y="9007018"/>
                  </a:lnTo>
                  <a:lnTo>
                    <a:pt x="3884104" y="9010993"/>
                  </a:lnTo>
                  <a:lnTo>
                    <a:pt x="3887686" y="9012542"/>
                  </a:lnTo>
                  <a:lnTo>
                    <a:pt x="3890911" y="9014028"/>
                  </a:lnTo>
                  <a:lnTo>
                    <a:pt x="3894886" y="9012542"/>
                  </a:lnTo>
                  <a:lnTo>
                    <a:pt x="3896449" y="9009177"/>
                  </a:lnTo>
                  <a:lnTo>
                    <a:pt x="3897922" y="9005735"/>
                  </a:lnTo>
                  <a:close/>
                </a:path>
                <a:path w="18288000" h="9256395">
                  <a:moveTo>
                    <a:pt x="3904945" y="3266821"/>
                  </a:moveTo>
                  <a:lnTo>
                    <a:pt x="3903116" y="3262884"/>
                  </a:lnTo>
                  <a:lnTo>
                    <a:pt x="3898773" y="3261309"/>
                  </a:lnTo>
                  <a:lnTo>
                    <a:pt x="3897973" y="3261169"/>
                  </a:lnTo>
                  <a:lnTo>
                    <a:pt x="3894404" y="3261169"/>
                  </a:lnTo>
                  <a:lnTo>
                    <a:pt x="3891788" y="3262884"/>
                  </a:lnTo>
                  <a:lnTo>
                    <a:pt x="3884968" y="3281464"/>
                  </a:lnTo>
                  <a:lnTo>
                    <a:pt x="3886797" y="3285401"/>
                  </a:lnTo>
                  <a:lnTo>
                    <a:pt x="3893896" y="3287992"/>
                  </a:lnTo>
                  <a:lnTo>
                    <a:pt x="3897833" y="3286175"/>
                  </a:lnTo>
                  <a:lnTo>
                    <a:pt x="3904945" y="3266821"/>
                  </a:lnTo>
                  <a:close/>
                </a:path>
                <a:path w="18288000" h="9256395">
                  <a:moveTo>
                    <a:pt x="3905415" y="2636863"/>
                  </a:moveTo>
                  <a:lnTo>
                    <a:pt x="3903637" y="2632938"/>
                  </a:lnTo>
                  <a:lnTo>
                    <a:pt x="3899344" y="2631325"/>
                  </a:lnTo>
                  <a:lnTo>
                    <a:pt x="3898531" y="2631186"/>
                  </a:lnTo>
                  <a:lnTo>
                    <a:pt x="3894988" y="2631186"/>
                  </a:lnTo>
                  <a:lnTo>
                    <a:pt x="3892359" y="2632938"/>
                  </a:lnTo>
                  <a:lnTo>
                    <a:pt x="3887787" y="2645257"/>
                  </a:lnTo>
                  <a:lnTo>
                    <a:pt x="3889578" y="2649169"/>
                  </a:lnTo>
                  <a:lnTo>
                    <a:pt x="3896588" y="2651798"/>
                  </a:lnTo>
                  <a:lnTo>
                    <a:pt x="3900525" y="2649994"/>
                  </a:lnTo>
                  <a:lnTo>
                    <a:pt x="3905415" y="2636863"/>
                  </a:lnTo>
                  <a:close/>
                </a:path>
                <a:path w="18288000" h="9256395">
                  <a:moveTo>
                    <a:pt x="3907790" y="267652"/>
                  </a:moveTo>
                  <a:lnTo>
                    <a:pt x="3906177" y="263334"/>
                  </a:lnTo>
                  <a:lnTo>
                    <a:pt x="3872661" y="248323"/>
                  </a:lnTo>
                  <a:lnTo>
                    <a:pt x="3841699" y="234950"/>
                  </a:lnTo>
                  <a:lnTo>
                    <a:pt x="3840734" y="234784"/>
                  </a:lnTo>
                  <a:lnTo>
                    <a:pt x="3836949" y="234784"/>
                  </a:lnTo>
                  <a:lnTo>
                    <a:pt x="3834257" y="236448"/>
                  </a:lnTo>
                  <a:lnTo>
                    <a:pt x="3831501" y="242938"/>
                  </a:lnTo>
                  <a:lnTo>
                    <a:pt x="3833241" y="247205"/>
                  </a:lnTo>
                  <a:lnTo>
                    <a:pt x="3866807" y="261670"/>
                  </a:lnTo>
                  <a:lnTo>
                    <a:pt x="3900157" y="276618"/>
                  </a:lnTo>
                  <a:lnTo>
                    <a:pt x="3904462" y="274980"/>
                  </a:lnTo>
                  <a:lnTo>
                    <a:pt x="3907790" y="267652"/>
                  </a:lnTo>
                  <a:close/>
                </a:path>
                <a:path w="18288000" h="9256395">
                  <a:moveTo>
                    <a:pt x="3908590" y="2009546"/>
                  </a:moveTo>
                  <a:lnTo>
                    <a:pt x="3906799" y="2005774"/>
                  </a:lnTo>
                  <a:lnTo>
                    <a:pt x="3906964" y="2005774"/>
                  </a:lnTo>
                  <a:lnTo>
                    <a:pt x="3902519" y="2004148"/>
                  </a:lnTo>
                  <a:lnTo>
                    <a:pt x="3901783" y="2004009"/>
                  </a:lnTo>
                  <a:lnTo>
                    <a:pt x="3898188" y="2004009"/>
                  </a:lnTo>
                  <a:lnTo>
                    <a:pt x="3895636" y="2005774"/>
                  </a:lnTo>
                  <a:lnTo>
                    <a:pt x="3893350" y="2012048"/>
                  </a:lnTo>
                  <a:lnTo>
                    <a:pt x="3895229" y="2015883"/>
                  </a:lnTo>
                  <a:lnTo>
                    <a:pt x="3898747" y="2017102"/>
                  </a:lnTo>
                  <a:lnTo>
                    <a:pt x="3902240" y="2018372"/>
                  </a:lnTo>
                  <a:lnTo>
                    <a:pt x="3906088" y="2016556"/>
                  </a:lnTo>
                  <a:lnTo>
                    <a:pt x="3907371" y="2013051"/>
                  </a:lnTo>
                  <a:lnTo>
                    <a:pt x="3908590" y="2009546"/>
                  </a:lnTo>
                  <a:close/>
                </a:path>
                <a:path w="18288000" h="9256395">
                  <a:moveTo>
                    <a:pt x="3911117" y="8479142"/>
                  </a:moveTo>
                  <a:lnTo>
                    <a:pt x="3911092" y="8474812"/>
                  </a:lnTo>
                  <a:lnTo>
                    <a:pt x="3897807" y="8461692"/>
                  </a:lnTo>
                  <a:lnTo>
                    <a:pt x="3896042" y="8461019"/>
                  </a:lnTo>
                  <a:lnTo>
                    <a:pt x="3892550" y="8461019"/>
                  </a:lnTo>
                  <a:lnTo>
                    <a:pt x="3890797" y="8461692"/>
                  </a:lnTo>
                  <a:lnTo>
                    <a:pt x="3886784" y="8465718"/>
                  </a:lnTo>
                  <a:lnTo>
                    <a:pt x="3886797" y="8470049"/>
                  </a:lnTo>
                  <a:lnTo>
                    <a:pt x="3898773" y="8481924"/>
                  </a:lnTo>
                  <a:lnTo>
                    <a:pt x="3901478" y="8484578"/>
                  </a:lnTo>
                  <a:lnTo>
                    <a:pt x="3905783" y="8484578"/>
                  </a:lnTo>
                  <a:lnTo>
                    <a:pt x="3911117" y="8479142"/>
                  </a:lnTo>
                  <a:close/>
                </a:path>
                <a:path w="18288000" h="9256395">
                  <a:moveTo>
                    <a:pt x="3918915" y="4957902"/>
                  </a:moveTo>
                  <a:lnTo>
                    <a:pt x="3916426" y="4954270"/>
                  </a:lnTo>
                  <a:lnTo>
                    <a:pt x="3912641" y="4953546"/>
                  </a:lnTo>
                  <a:lnTo>
                    <a:pt x="3907917" y="4953546"/>
                  </a:lnTo>
                  <a:lnTo>
                    <a:pt x="3905148" y="4955756"/>
                  </a:lnTo>
                  <a:lnTo>
                    <a:pt x="3898989" y="4988560"/>
                  </a:lnTo>
                  <a:lnTo>
                    <a:pt x="3901478" y="4992192"/>
                  </a:lnTo>
                  <a:lnTo>
                    <a:pt x="3909022" y="4993614"/>
                  </a:lnTo>
                  <a:lnTo>
                    <a:pt x="3912679" y="4991112"/>
                  </a:lnTo>
                  <a:lnTo>
                    <a:pt x="3913378" y="4987328"/>
                  </a:lnTo>
                  <a:lnTo>
                    <a:pt x="3918915" y="4957902"/>
                  </a:lnTo>
                  <a:close/>
                </a:path>
                <a:path w="18288000" h="9256395">
                  <a:moveTo>
                    <a:pt x="3923830" y="8055191"/>
                  </a:moveTo>
                  <a:lnTo>
                    <a:pt x="3918267" y="8046504"/>
                  </a:lnTo>
                  <a:lnTo>
                    <a:pt x="3910012" y="8033410"/>
                  </a:lnTo>
                  <a:lnTo>
                    <a:pt x="3907764" y="8032267"/>
                  </a:lnTo>
                  <a:lnTo>
                    <a:pt x="3904208" y="8032267"/>
                  </a:lnTo>
                  <a:lnTo>
                    <a:pt x="3902938" y="8032610"/>
                  </a:lnTo>
                  <a:lnTo>
                    <a:pt x="3898569" y="8035366"/>
                  </a:lnTo>
                  <a:lnTo>
                    <a:pt x="3897592" y="8039621"/>
                  </a:lnTo>
                  <a:lnTo>
                    <a:pt x="3903116" y="8048396"/>
                  </a:lnTo>
                  <a:lnTo>
                    <a:pt x="3906609" y="8053933"/>
                  </a:lnTo>
                  <a:lnTo>
                    <a:pt x="3912209" y="8062646"/>
                  </a:lnTo>
                  <a:lnTo>
                    <a:pt x="3916502" y="8063560"/>
                  </a:lnTo>
                  <a:lnTo>
                    <a:pt x="3922903" y="8059458"/>
                  </a:lnTo>
                  <a:lnTo>
                    <a:pt x="3923830" y="8055191"/>
                  </a:lnTo>
                  <a:close/>
                </a:path>
                <a:path w="18288000" h="9256395">
                  <a:moveTo>
                    <a:pt x="3931272" y="3908475"/>
                  </a:moveTo>
                  <a:lnTo>
                    <a:pt x="3929215" y="3904615"/>
                  </a:lnTo>
                  <a:lnTo>
                    <a:pt x="3924909" y="3903294"/>
                  </a:lnTo>
                  <a:lnTo>
                    <a:pt x="3920477" y="3903294"/>
                  </a:lnTo>
                  <a:lnTo>
                    <a:pt x="3917873" y="3905110"/>
                  </a:lnTo>
                  <a:lnTo>
                    <a:pt x="3910114" y="3930472"/>
                  </a:lnTo>
                  <a:lnTo>
                    <a:pt x="3912184" y="3934333"/>
                  </a:lnTo>
                  <a:lnTo>
                    <a:pt x="3919448" y="3936568"/>
                  </a:lnTo>
                  <a:lnTo>
                    <a:pt x="3923322" y="3934498"/>
                  </a:lnTo>
                  <a:lnTo>
                    <a:pt x="3931272" y="3908475"/>
                  </a:lnTo>
                  <a:close/>
                </a:path>
                <a:path w="18288000" h="9256395">
                  <a:moveTo>
                    <a:pt x="3944112" y="7391387"/>
                  </a:moveTo>
                  <a:lnTo>
                    <a:pt x="3939095" y="7375296"/>
                  </a:lnTo>
                  <a:lnTo>
                    <a:pt x="3934358" y="7359840"/>
                  </a:lnTo>
                  <a:lnTo>
                    <a:pt x="3931742" y="7358012"/>
                  </a:lnTo>
                  <a:lnTo>
                    <a:pt x="3927259" y="7358012"/>
                  </a:lnTo>
                  <a:lnTo>
                    <a:pt x="3922915" y="7359332"/>
                  </a:lnTo>
                  <a:lnTo>
                    <a:pt x="3920833" y="7363231"/>
                  </a:lnTo>
                  <a:lnTo>
                    <a:pt x="3925798" y="7379424"/>
                  </a:lnTo>
                  <a:lnTo>
                    <a:pt x="3930751" y="7395286"/>
                  </a:lnTo>
                  <a:lnTo>
                    <a:pt x="3930827" y="7395553"/>
                  </a:lnTo>
                  <a:lnTo>
                    <a:pt x="3934739" y="7397572"/>
                  </a:lnTo>
                  <a:lnTo>
                    <a:pt x="3942080" y="7395286"/>
                  </a:lnTo>
                  <a:lnTo>
                    <a:pt x="3944112" y="7391387"/>
                  </a:lnTo>
                  <a:close/>
                </a:path>
                <a:path w="18288000" h="9256395">
                  <a:moveTo>
                    <a:pt x="3958729" y="4759718"/>
                  </a:moveTo>
                  <a:lnTo>
                    <a:pt x="3956316" y="4756010"/>
                  </a:lnTo>
                  <a:lnTo>
                    <a:pt x="3952557" y="4755210"/>
                  </a:lnTo>
                  <a:lnTo>
                    <a:pt x="3947693" y="4755210"/>
                  </a:lnTo>
                  <a:lnTo>
                    <a:pt x="3945001" y="4757293"/>
                  </a:lnTo>
                  <a:lnTo>
                    <a:pt x="3938155" y="4789906"/>
                  </a:lnTo>
                  <a:lnTo>
                    <a:pt x="3940568" y="4793602"/>
                  </a:lnTo>
                  <a:lnTo>
                    <a:pt x="3948125" y="4795190"/>
                  </a:lnTo>
                  <a:lnTo>
                    <a:pt x="3951795" y="4792751"/>
                  </a:lnTo>
                  <a:lnTo>
                    <a:pt x="3956570" y="4769866"/>
                  </a:lnTo>
                  <a:lnTo>
                    <a:pt x="3958729" y="4759718"/>
                  </a:lnTo>
                  <a:close/>
                </a:path>
                <a:path w="18288000" h="9256395">
                  <a:moveTo>
                    <a:pt x="3966146" y="78676"/>
                  </a:moveTo>
                  <a:lnTo>
                    <a:pt x="3964775" y="74231"/>
                  </a:lnTo>
                  <a:lnTo>
                    <a:pt x="3934930" y="59156"/>
                  </a:lnTo>
                  <a:lnTo>
                    <a:pt x="3907472" y="45745"/>
                  </a:lnTo>
                  <a:lnTo>
                    <a:pt x="3906393" y="45504"/>
                  </a:lnTo>
                  <a:lnTo>
                    <a:pt x="3902659" y="45504"/>
                  </a:lnTo>
                  <a:lnTo>
                    <a:pt x="3900068" y="47028"/>
                  </a:lnTo>
                  <a:lnTo>
                    <a:pt x="3897096" y="53213"/>
                  </a:lnTo>
                  <a:lnTo>
                    <a:pt x="3898608" y="57531"/>
                  </a:lnTo>
                  <a:lnTo>
                    <a:pt x="3928503" y="72123"/>
                  </a:lnTo>
                  <a:lnTo>
                    <a:pt x="3958183" y="87109"/>
                  </a:lnTo>
                  <a:lnTo>
                    <a:pt x="3962539" y="85686"/>
                  </a:lnTo>
                  <a:lnTo>
                    <a:pt x="3966146" y="78676"/>
                  </a:lnTo>
                  <a:close/>
                </a:path>
                <a:path w="18288000" h="9256395">
                  <a:moveTo>
                    <a:pt x="3972115" y="8823541"/>
                  </a:moveTo>
                  <a:lnTo>
                    <a:pt x="3971125" y="8819502"/>
                  </a:lnTo>
                  <a:lnTo>
                    <a:pt x="3971086" y="8819375"/>
                  </a:lnTo>
                  <a:lnTo>
                    <a:pt x="3961193" y="8813368"/>
                  </a:lnTo>
                  <a:lnTo>
                    <a:pt x="3959974" y="8813038"/>
                  </a:lnTo>
                  <a:lnTo>
                    <a:pt x="3956481" y="8813038"/>
                  </a:lnTo>
                  <a:lnTo>
                    <a:pt x="3954246" y="8814206"/>
                  </a:lnTo>
                  <a:lnTo>
                    <a:pt x="3951084" y="8819375"/>
                  </a:lnTo>
                  <a:lnTo>
                    <a:pt x="3951008" y="8819502"/>
                  </a:lnTo>
                  <a:lnTo>
                    <a:pt x="3951986" y="8823541"/>
                  </a:lnTo>
                  <a:lnTo>
                    <a:pt x="3952011" y="8823681"/>
                  </a:lnTo>
                  <a:lnTo>
                    <a:pt x="3964038" y="8831008"/>
                  </a:lnTo>
                  <a:lnTo>
                    <a:pt x="3968229" y="8829967"/>
                  </a:lnTo>
                  <a:lnTo>
                    <a:pt x="3972039" y="8823681"/>
                  </a:lnTo>
                  <a:lnTo>
                    <a:pt x="3972115" y="8823541"/>
                  </a:lnTo>
                  <a:close/>
                </a:path>
                <a:path w="18288000" h="9256395">
                  <a:moveTo>
                    <a:pt x="3974681" y="2446629"/>
                  </a:moveTo>
                  <a:lnTo>
                    <a:pt x="3972864" y="2442819"/>
                  </a:lnTo>
                  <a:lnTo>
                    <a:pt x="3973068" y="2442819"/>
                  </a:lnTo>
                  <a:lnTo>
                    <a:pt x="3968546" y="2441219"/>
                  </a:lnTo>
                  <a:lnTo>
                    <a:pt x="3967772" y="2441079"/>
                  </a:lnTo>
                  <a:lnTo>
                    <a:pt x="3964216" y="2441079"/>
                  </a:lnTo>
                  <a:lnTo>
                    <a:pt x="3961600" y="2442819"/>
                  </a:lnTo>
                  <a:lnTo>
                    <a:pt x="3957155" y="2455278"/>
                  </a:lnTo>
                  <a:lnTo>
                    <a:pt x="3958996" y="2459177"/>
                  </a:lnTo>
                  <a:lnTo>
                    <a:pt x="3966083" y="2461704"/>
                  </a:lnTo>
                  <a:lnTo>
                    <a:pt x="3969956" y="2459850"/>
                  </a:lnTo>
                  <a:lnTo>
                    <a:pt x="3974681" y="2446629"/>
                  </a:lnTo>
                  <a:close/>
                </a:path>
                <a:path w="18288000" h="9256395">
                  <a:moveTo>
                    <a:pt x="3974998" y="1818347"/>
                  </a:moveTo>
                  <a:lnTo>
                    <a:pt x="3973195" y="1814703"/>
                  </a:lnTo>
                  <a:lnTo>
                    <a:pt x="3973106" y="1814499"/>
                  </a:lnTo>
                  <a:lnTo>
                    <a:pt x="3968851" y="1813013"/>
                  </a:lnTo>
                  <a:lnTo>
                    <a:pt x="3964508" y="1813013"/>
                  </a:lnTo>
                  <a:lnTo>
                    <a:pt x="3961993" y="1814703"/>
                  </a:lnTo>
                  <a:lnTo>
                    <a:pt x="3961041" y="1817535"/>
                  </a:lnTo>
                  <a:lnTo>
                    <a:pt x="3959822" y="1821053"/>
                  </a:lnTo>
                  <a:lnTo>
                    <a:pt x="3961714" y="1824888"/>
                  </a:lnTo>
                  <a:lnTo>
                    <a:pt x="3965283" y="1826044"/>
                  </a:lnTo>
                  <a:lnTo>
                    <a:pt x="3968788" y="1827250"/>
                  </a:lnTo>
                  <a:lnTo>
                    <a:pt x="3972572" y="1825358"/>
                  </a:lnTo>
                  <a:lnTo>
                    <a:pt x="3974998" y="1818347"/>
                  </a:lnTo>
                  <a:close/>
                </a:path>
                <a:path w="18288000" h="9256395">
                  <a:moveTo>
                    <a:pt x="3975735" y="3077349"/>
                  </a:moveTo>
                  <a:lnTo>
                    <a:pt x="3973944" y="3073400"/>
                  </a:lnTo>
                  <a:lnTo>
                    <a:pt x="3969601" y="3071787"/>
                  </a:lnTo>
                  <a:lnTo>
                    <a:pt x="3968788" y="3071634"/>
                  </a:lnTo>
                  <a:lnTo>
                    <a:pt x="3965219" y="3071634"/>
                  </a:lnTo>
                  <a:lnTo>
                    <a:pt x="3962590" y="3073400"/>
                  </a:lnTo>
                  <a:lnTo>
                    <a:pt x="3955656" y="3091827"/>
                  </a:lnTo>
                  <a:lnTo>
                    <a:pt x="3957447" y="3095790"/>
                  </a:lnTo>
                  <a:lnTo>
                    <a:pt x="3964508" y="3098431"/>
                  </a:lnTo>
                  <a:lnTo>
                    <a:pt x="3968483" y="3096653"/>
                  </a:lnTo>
                  <a:lnTo>
                    <a:pt x="3975735" y="3077349"/>
                  </a:lnTo>
                  <a:close/>
                </a:path>
                <a:path w="18288000" h="9256395">
                  <a:moveTo>
                    <a:pt x="3979722" y="950417"/>
                  </a:moveTo>
                  <a:lnTo>
                    <a:pt x="3977957" y="946048"/>
                  </a:lnTo>
                  <a:lnTo>
                    <a:pt x="3934993" y="928103"/>
                  </a:lnTo>
                  <a:lnTo>
                    <a:pt x="3894594" y="911923"/>
                  </a:lnTo>
                  <a:lnTo>
                    <a:pt x="3893680" y="911745"/>
                  </a:lnTo>
                  <a:lnTo>
                    <a:pt x="3889794" y="911745"/>
                  </a:lnTo>
                  <a:lnTo>
                    <a:pt x="3886987" y="913549"/>
                  </a:lnTo>
                  <a:lnTo>
                    <a:pt x="3884409" y="920115"/>
                  </a:lnTo>
                  <a:lnTo>
                    <a:pt x="3884320" y="920318"/>
                  </a:lnTo>
                  <a:lnTo>
                    <a:pt x="3886212" y="924648"/>
                  </a:lnTo>
                  <a:lnTo>
                    <a:pt x="3890035" y="926147"/>
                  </a:lnTo>
                  <a:lnTo>
                    <a:pt x="3929354" y="941908"/>
                  </a:lnTo>
                  <a:lnTo>
                    <a:pt x="3972166" y="959777"/>
                  </a:lnTo>
                  <a:lnTo>
                    <a:pt x="3976497" y="957986"/>
                  </a:lnTo>
                  <a:lnTo>
                    <a:pt x="3979722" y="950417"/>
                  </a:lnTo>
                  <a:close/>
                </a:path>
                <a:path w="18288000" h="9256395">
                  <a:moveTo>
                    <a:pt x="3991889" y="3715550"/>
                  </a:moveTo>
                  <a:lnTo>
                    <a:pt x="3989895" y="3711664"/>
                  </a:lnTo>
                  <a:lnTo>
                    <a:pt x="3986263" y="3710495"/>
                  </a:lnTo>
                  <a:lnTo>
                    <a:pt x="3985564" y="3710279"/>
                  </a:lnTo>
                  <a:lnTo>
                    <a:pt x="3981069" y="3710279"/>
                  </a:lnTo>
                  <a:lnTo>
                    <a:pt x="3978529" y="3712045"/>
                  </a:lnTo>
                  <a:lnTo>
                    <a:pt x="3970439" y="3737241"/>
                  </a:lnTo>
                  <a:lnTo>
                    <a:pt x="3972433" y="3741128"/>
                  </a:lnTo>
                  <a:lnTo>
                    <a:pt x="3979684" y="3743452"/>
                  </a:lnTo>
                  <a:lnTo>
                    <a:pt x="3983596" y="3741458"/>
                  </a:lnTo>
                  <a:lnTo>
                    <a:pt x="3991889" y="3715550"/>
                  </a:lnTo>
                  <a:close/>
                </a:path>
                <a:path w="18288000" h="9256395">
                  <a:moveTo>
                    <a:pt x="4002519" y="4562335"/>
                  </a:moveTo>
                  <a:lnTo>
                    <a:pt x="4000195" y="4558601"/>
                  </a:lnTo>
                  <a:lnTo>
                    <a:pt x="3996448" y="4557738"/>
                  </a:lnTo>
                  <a:lnTo>
                    <a:pt x="3995928" y="4557598"/>
                  </a:lnTo>
                  <a:lnTo>
                    <a:pt x="3991635" y="4557598"/>
                  </a:lnTo>
                  <a:lnTo>
                    <a:pt x="3988841" y="4559719"/>
                  </a:lnTo>
                  <a:lnTo>
                    <a:pt x="3981373" y="4592142"/>
                  </a:lnTo>
                  <a:lnTo>
                    <a:pt x="3983723" y="4595876"/>
                  </a:lnTo>
                  <a:lnTo>
                    <a:pt x="3987469" y="4596739"/>
                  </a:lnTo>
                  <a:lnTo>
                    <a:pt x="3991216" y="4597565"/>
                  </a:lnTo>
                  <a:lnTo>
                    <a:pt x="3994950" y="4595253"/>
                  </a:lnTo>
                  <a:lnTo>
                    <a:pt x="4002519" y="4562335"/>
                  </a:lnTo>
                  <a:close/>
                </a:path>
                <a:path w="18288000" h="9256395">
                  <a:moveTo>
                    <a:pt x="4007802" y="747293"/>
                  </a:moveTo>
                  <a:lnTo>
                    <a:pt x="4006164" y="742911"/>
                  </a:lnTo>
                  <a:lnTo>
                    <a:pt x="3966692" y="725068"/>
                  </a:lnTo>
                  <a:lnTo>
                    <a:pt x="3929761" y="709028"/>
                  </a:lnTo>
                  <a:lnTo>
                    <a:pt x="3928770" y="708837"/>
                  </a:lnTo>
                  <a:lnTo>
                    <a:pt x="3924922" y="708837"/>
                  </a:lnTo>
                  <a:lnTo>
                    <a:pt x="3922191" y="710526"/>
                  </a:lnTo>
                  <a:lnTo>
                    <a:pt x="3919423" y="717181"/>
                  </a:lnTo>
                  <a:lnTo>
                    <a:pt x="3921137" y="721436"/>
                  </a:lnTo>
                  <a:lnTo>
                    <a:pt x="3960698" y="738606"/>
                  </a:lnTo>
                  <a:lnTo>
                    <a:pt x="4000017" y="756335"/>
                  </a:lnTo>
                  <a:lnTo>
                    <a:pt x="4004386" y="754710"/>
                  </a:lnTo>
                  <a:lnTo>
                    <a:pt x="4007802" y="747293"/>
                  </a:lnTo>
                  <a:close/>
                </a:path>
                <a:path w="18288000" h="9256395">
                  <a:moveTo>
                    <a:pt x="4011828" y="7581239"/>
                  </a:moveTo>
                  <a:lnTo>
                    <a:pt x="4005630" y="7565580"/>
                  </a:lnTo>
                  <a:lnTo>
                    <a:pt x="3999890" y="7550848"/>
                  </a:lnTo>
                  <a:lnTo>
                    <a:pt x="3999827" y="7550696"/>
                  </a:lnTo>
                  <a:lnTo>
                    <a:pt x="3997198" y="7548994"/>
                  </a:lnTo>
                  <a:lnTo>
                    <a:pt x="3993565" y="7548994"/>
                  </a:lnTo>
                  <a:lnTo>
                    <a:pt x="3992715" y="7549147"/>
                  </a:lnTo>
                  <a:lnTo>
                    <a:pt x="3988308" y="7550848"/>
                  </a:lnTo>
                  <a:lnTo>
                    <a:pt x="3986530" y="7554874"/>
                  </a:lnTo>
                  <a:lnTo>
                    <a:pt x="3990276" y="7564577"/>
                  </a:lnTo>
                  <a:lnTo>
                    <a:pt x="3995051" y="7576756"/>
                  </a:lnTo>
                  <a:lnTo>
                    <a:pt x="3998887" y="7586408"/>
                  </a:lnTo>
                  <a:lnTo>
                    <a:pt x="4002951" y="7588136"/>
                  </a:lnTo>
                  <a:lnTo>
                    <a:pt x="4010088" y="7585291"/>
                  </a:lnTo>
                  <a:lnTo>
                    <a:pt x="4011828" y="7581239"/>
                  </a:lnTo>
                  <a:close/>
                </a:path>
                <a:path w="18288000" h="9256395">
                  <a:moveTo>
                    <a:pt x="4038523" y="1626133"/>
                  </a:moveTo>
                  <a:lnTo>
                    <a:pt x="4036644" y="1622374"/>
                  </a:lnTo>
                  <a:lnTo>
                    <a:pt x="4033062" y="1621218"/>
                  </a:lnTo>
                  <a:lnTo>
                    <a:pt x="4032377" y="1620951"/>
                  </a:lnTo>
                  <a:lnTo>
                    <a:pt x="4028046" y="1620951"/>
                  </a:lnTo>
                  <a:lnTo>
                    <a:pt x="4025506" y="1622691"/>
                  </a:lnTo>
                  <a:lnTo>
                    <a:pt x="4024566" y="1625523"/>
                  </a:lnTo>
                  <a:lnTo>
                    <a:pt x="4023423" y="1629105"/>
                  </a:lnTo>
                  <a:lnTo>
                    <a:pt x="4025366" y="1632889"/>
                  </a:lnTo>
                  <a:lnTo>
                    <a:pt x="4032453" y="1635175"/>
                  </a:lnTo>
                  <a:lnTo>
                    <a:pt x="4036225" y="1633232"/>
                  </a:lnTo>
                  <a:lnTo>
                    <a:pt x="4038523" y="1626133"/>
                  </a:lnTo>
                  <a:close/>
                </a:path>
                <a:path w="18288000" h="9256395">
                  <a:moveTo>
                    <a:pt x="4040809" y="8219021"/>
                  </a:moveTo>
                  <a:lnTo>
                    <a:pt x="4034434" y="8210931"/>
                  </a:lnTo>
                  <a:lnTo>
                    <a:pt x="4025087" y="8198904"/>
                  </a:lnTo>
                  <a:lnTo>
                    <a:pt x="4023055" y="8197964"/>
                  </a:lnTo>
                  <a:lnTo>
                    <a:pt x="4019499" y="8197964"/>
                  </a:lnTo>
                  <a:lnTo>
                    <a:pt x="4018013" y="8198447"/>
                  </a:lnTo>
                  <a:lnTo>
                    <a:pt x="4013746" y="8201749"/>
                  </a:lnTo>
                  <a:lnTo>
                    <a:pt x="4013187" y="8206079"/>
                  </a:lnTo>
                  <a:lnTo>
                    <a:pt x="4023563" y="8219440"/>
                  </a:lnTo>
                  <a:lnTo>
                    <a:pt x="4029951" y="8227581"/>
                  </a:lnTo>
                  <a:lnTo>
                    <a:pt x="4034282" y="8228101"/>
                  </a:lnTo>
                  <a:lnTo>
                    <a:pt x="4040289" y="8223364"/>
                  </a:lnTo>
                  <a:lnTo>
                    <a:pt x="4040759" y="8219440"/>
                  </a:lnTo>
                  <a:lnTo>
                    <a:pt x="4040809" y="8219021"/>
                  </a:lnTo>
                  <a:close/>
                </a:path>
                <a:path w="18288000" h="9256395">
                  <a:moveTo>
                    <a:pt x="4041254" y="2255469"/>
                  </a:moveTo>
                  <a:lnTo>
                    <a:pt x="4039463" y="2251824"/>
                  </a:lnTo>
                  <a:lnTo>
                    <a:pt x="4039362" y="2251608"/>
                  </a:lnTo>
                  <a:lnTo>
                    <a:pt x="4035069" y="2250160"/>
                  </a:lnTo>
                  <a:lnTo>
                    <a:pt x="4030611" y="2250160"/>
                  </a:lnTo>
                  <a:lnTo>
                    <a:pt x="4028135" y="2251824"/>
                  </a:lnTo>
                  <a:lnTo>
                    <a:pt x="4023855" y="2264372"/>
                  </a:lnTo>
                  <a:lnTo>
                    <a:pt x="4025760" y="2268245"/>
                  </a:lnTo>
                  <a:lnTo>
                    <a:pt x="4032859" y="2270683"/>
                  </a:lnTo>
                  <a:lnTo>
                    <a:pt x="4036720" y="2268778"/>
                  </a:lnTo>
                  <a:lnTo>
                    <a:pt x="4041254" y="2255469"/>
                  </a:lnTo>
                  <a:close/>
                </a:path>
                <a:path w="18288000" h="9256395">
                  <a:moveTo>
                    <a:pt x="4043591" y="549554"/>
                  </a:moveTo>
                  <a:lnTo>
                    <a:pt x="4042118" y="545147"/>
                  </a:lnTo>
                  <a:lnTo>
                    <a:pt x="4006265" y="527418"/>
                  </a:lnTo>
                  <a:lnTo>
                    <a:pt x="3972776" y="511454"/>
                  </a:lnTo>
                  <a:lnTo>
                    <a:pt x="3971709" y="511225"/>
                  </a:lnTo>
                  <a:lnTo>
                    <a:pt x="3967911" y="511225"/>
                  </a:lnTo>
                  <a:lnTo>
                    <a:pt x="3965257" y="512787"/>
                  </a:lnTo>
                  <a:lnTo>
                    <a:pt x="3962285" y="519125"/>
                  </a:lnTo>
                  <a:lnTo>
                    <a:pt x="3963873" y="523506"/>
                  </a:lnTo>
                  <a:lnTo>
                    <a:pt x="3999852" y="540626"/>
                  </a:lnTo>
                  <a:lnTo>
                    <a:pt x="4035526" y="558266"/>
                  </a:lnTo>
                  <a:lnTo>
                    <a:pt x="4039946" y="556806"/>
                  </a:lnTo>
                  <a:lnTo>
                    <a:pt x="4043591" y="549554"/>
                  </a:lnTo>
                  <a:close/>
                </a:path>
                <a:path w="18288000" h="9256395">
                  <a:moveTo>
                    <a:pt x="4045483" y="2887345"/>
                  </a:moveTo>
                  <a:lnTo>
                    <a:pt x="4043667" y="2883458"/>
                  </a:lnTo>
                  <a:lnTo>
                    <a:pt x="4039324" y="2881858"/>
                  </a:lnTo>
                  <a:lnTo>
                    <a:pt x="4038536" y="2881731"/>
                  </a:lnTo>
                  <a:lnTo>
                    <a:pt x="4034955" y="2881731"/>
                  </a:lnTo>
                  <a:lnTo>
                    <a:pt x="4032326" y="2883458"/>
                  </a:lnTo>
                  <a:lnTo>
                    <a:pt x="4025608" y="2902102"/>
                  </a:lnTo>
                  <a:lnTo>
                    <a:pt x="4027449" y="2906026"/>
                  </a:lnTo>
                  <a:lnTo>
                    <a:pt x="4034548" y="2908617"/>
                  </a:lnTo>
                  <a:lnTo>
                    <a:pt x="4038498" y="2906750"/>
                  </a:lnTo>
                  <a:lnTo>
                    <a:pt x="4045483" y="2887345"/>
                  </a:lnTo>
                  <a:close/>
                </a:path>
                <a:path w="18288000" h="9256395">
                  <a:moveTo>
                    <a:pt x="4050080" y="4365815"/>
                  </a:moveTo>
                  <a:lnTo>
                    <a:pt x="4047820" y="4362031"/>
                  </a:lnTo>
                  <a:lnTo>
                    <a:pt x="4043515" y="4360951"/>
                  </a:lnTo>
                  <a:lnTo>
                    <a:pt x="4039171" y="4360951"/>
                  </a:lnTo>
                  <a:lnTo>
                    <a:pt x="4036441" y="4362983"/>
                  </a:lnTo>
                  <a:lnTo>
                    <a:pt x="4028389" y="4395216"/>
                  </a:lnTo>
                  <a:lnTo>
                    <a:pt x="4030662" y="4399000"/>
                  </a:lnTo>
                  <a:lnTo>
                    <a:pt x="4038092" y="4400829"/>
                  </a:lnTo>
                  <a:lnTo>
                    <a:pt x="4041902" y="4398581"/>
                  </a:lnTo>
                  <a:lnTo>
                    <a:pt x="4047553" y="4375874"/>
                  </a:lnTo>
                  <a:lnTo>
                    <a:pt x="4050080" y="4365815"/>
                  </a:lnTo>
                  <a:close/>
                </a:path>
                <a:path w="18288000" h="9256395">
                  <a:moveTo>
                    <a:pt x="4055160" y="3523488"/>
                  </a:moveTo>
                  <a:lnTo>
                    <a:pt x="4053332" y="3519817"/>
                  </a:lnTo>
                  <a:lnTo>
                    <a:pt x="4053217" y="3519576"/>
                  </a:lnTo>
                  <a:lnTo>
                    <a:pt x="4048874" y="3518116"/>
                  </a:lnTo>
                  <a:lnTo>
                    <a:pt x="4044340" y="3518116"/>
                  </a:lnTo>
                  <a:lnTo>
                    <a:pt x="4041825" y="3519817"/>
                  </a:lnTo>
                  <a:lnTo>
                    <a:pt x="4033418" y="3544887"/>
                  </a:lnTo>
                  <a:lnTo>
                    <a:pt x="4035361" y="3548799"/>
                  </a:lnTo>
                  <a:lnTo>
                    <a:pt x="4042613" y="3551224"/>
                  </a:lnTo>
                  <a:lnTo>
                    <a:pt x="4046499" y="3549269"/>
                  </a:lnTo>
                  <a:lnTo>
                    <a:pt x="4055160" y="3523488"/>
                  </a:lnTo>
                  <a:close/>
                </a:path>
                <a:path w="18288000" h="9256395">
                  <a:moveTo>
                    <a:pt x="4062311" y="8612314"/>
                  </a:moveTo>
                  <a:lnTo>
                    <a:pt x="4061828" y="8607996"/>
                  </a:lnTo>
                  <a:lnTo>
                    <a:pt x="4047502" y="8596478"/>
                  </a:lnTo>
                  <a:lnTo>
                    <a:pt x="4045978" y="8595970"/>
                  </a:lnTo>
                  <a:lnTo>
                    <a:pt x="4042473" y="8595970"/>
                  </a:lnTo>
                  <a:lnTo>
                    <a:pt x="4040492" y="8596833"/>
                  </a:lnTo>
                  <a:lnTo>
                    <a:pt x="4036758" y="8601456"/>
                  </a:lnTo>
                  <a:lnTo>
                    <a:pt x="4037203" y="8605761"/>
                  </a:lnTo>
                  <a:lnTo>
                    <a:pt x="4053294" y="8618715"/>
                  </a:lnTo>
                  <a:lnTo>
                    <a:pt x="4057586" y="8618220"/>
                  </a:lnTo>
                  <a:lnTo>
                    <a:pt x="4062311" y="8612314"/>
                  </a:lnTo>
                  <a:close/>
                </a:path>
                <a:path w="18288000" h="9256395">
                  <a:moveTo>
                    <a:pt x="4066540" y="6038189"/>
                  </a:moveTo>
                  <a:lnTo>
                    <a:pt x="4063454" y="6035002"/>
                  </a:lnTo>
                  <a:lnTo>
                    <a:pt x="4055580" y="6035002"/>
                  </a:lnTo>
                  <a:lnTo>
                    <a:pt x="4052506" y="6038024"/>
                  </a:lnTo>
                  <a:lnTo>
                    <a:pt x="4052455" y="6041860"/>
                  </a:lnTo>
                  <a:lnTo>
                    <a:pt x="4052328" y="6050038"/>
                  </a:lnTo>
                  <a:lnTo>
                    <a:pt x="4052214" y="6058217"/>
                  </a:lnTo>
                  <a:lnTo>
                    <a:pt x="4052100" y="6078512"/>
                  </a:lnTo>
                  <a:lnTo>
                    <a:pt x="4055122" y="6081598"/>
                  </a:lnTo>
                  <a:lnTo>
                    <a:pt x="4062895" y="6081598"/>
                  </a:lnTo>
                  <a:lnTo>
                    <a:pt x="4066019" y="6078512"/>
                  </a:lnTo>
                  <a:lnTo>
                    <a:pt x="4066057" y="6074524"/>
                  </a:lnTo>
                  <a:lnTo>
                    <a:pt x="4066146" y="6066371"/>
                  </a:lnTo>
                  <a:lnTo>
                    <a:pt x="4066248" y="6058217"/>
                  </a:lnTo>
                  <a:lnTo>
                    <a:pt x="4066362" y="6050038"/>
                  </a:lnTo>
                  <a:lnTo>
                    <a:pt x="4066476" y="6041860"/>
                  </a:lnTo>
                  <a:lnTo>
                    <a:pt x="4066540" y="6038189"/>
                  </a:lnTo>
                  <a:close/>
                </a:path>
                <a:path w="18288000" h="9256395">
                  <a:moveTo>
                    <a:pt x="4067962" y="6280556"/>
                  </a:moveTo>
                  <a:lnTo>
                    <a:pt x="4067429" y="6260782"/>
                  </a:lnTo>
                  <a:lnTo>
                    <a:pt x="4067022" y="6244120"/>
                  </a:lnTo>
                  <a:lnTo>
                    <a:pt x="4066933" y="6240297"/>
                  </a:lnTo>
                  <a:lnTo>
                    <a:pt x="4063911" y="6237338"/>
                  </a:lnTo>
                  <a:lnTo>
                    <a:pt x="4055986" y="6237338"/>
                  </a:lnTo>
                  <a:lnTo>
                    <a:pt x="4052913" y="6240538"/>
                  </a:lnTo>
                  <a:lnTo>
                    <a:pt x="4053382" y="6260427"/>
                  </a:lnTo>
                  <a:lnTo>
                    <a:pt x="4053827" y="6277089"/>
                  </a:lnTo>
                  <a:lnTo>
                    <a:pt x="4053941" y="6280963"/>
                  </a:lnTo>
                  <a:lnTo>
                    <a:pt x="4057434" y="6284023"/>
                  </a:lnTo>
                  <a:lnTo>
                    <a:pt x="4064711" y="6284023"/>
                  </a:lnTo>
                  <a:lnTo>
                    <a:pt x="4067962" y="6280556"/>
                  </a:lnTo>
                  <a:close/>
                </a:path>
                <a:path w="18288000" h="9256395">
                  <a:moveTo>
                    <a:pt x="4073474" y="5836259"/>
                  </a:moveTo>
                  <a:lnTo>
                    <a:pt x="4070489" y="5832957"/>
                  </a:lnTo>
                  <a:lnTo>
                    <a:pt x="4066616" y="5832767"/>
                  </a:lnTo>
                  <a:lnTo>
                    <a:pt x="4062539" y="5832767"/>
                  </a:lnTo>
                  <a:lnTo>
                    <a:pt x="4059453" y="5835662"/>
                  </a:lnTo>
                  <a:lnTo>
                    <a:pt x="4058069" y="5863920"/>
                  </a:lnTo>
                  <a:lnTo>
                    <a:pt x="4057523" y="5875921"/>
                  </a:lnTo>
                  <a:lnTo>
                    <a:pt x="4060507" y="5879211"/>
                  </a:lnTo>
                  <a:lnTo>
                    <a:pt x="4065397" y="5879427"/>
                  </a:lnTo>
                  <a:lnTo>
                    <a:pt x="4068216" y="5879427"/>
                  </a:lnTo>
                  <a:lnTo>
                    <a:pt x="4071531" y="5876569"/>
                  </a:lnTo>
                  <a:lnTo>
                    <a:pt x="4072458" y="5856440"/>
                  </a:lnTo>
                  <a:lnTo>
                    <a:pt x="4073474" y="5836259"/>
                  </a:lnTo>
                  <a:close/>
                </a:path>
                <a:path w="18288000" h="9256395">
                  <a:moveTo>
                    <a:pt x="4078122" y="6482245"/>
                  </a:moveTo>
                  <a:lnTo>
                    <a:pt x="4076789" y="6463106"/>
                  </a:lnTo>
                  <a:lnTo>
                    <a:pt x="4075468" y="6442900"/>
                  </a:lnTo>
                  <a:lnTo>
                    <a:pt x="4075417" y="6442164"/>
                  </a:lnTo>
                  <a:lnTo>
                    <a:pt x="4072331" y="6439306"/>
                  </a:lnTo>
                  <a:lnTo>
                    <a:pt x="4068661" y="6439306"/>
                  </a:lnTo>
                  <a:lnTo>
                    <a:pt x="4064343" y="6439573"/>
                  </a:lnTo>
                  <a:lnTo>
                    <a:pt x="4061396" y="6442900"/>
                  </a:lnTo>
                  <a:lnTo>
                    <a:pt x="4062666" y="6462154"/>
                  </a:lnTo>
                  <a:lnTo>
                    <a:pt x="4064063" y="6482245"/>
                  </a:lnTo>
                  <a:lnTo>
                    <a:pt x="4064139" y="6483248"/>
                  </a:lnTo>
                  <a:lnTo>
                    <a:pt x="4067581" y="6486131"/>
                  </a:lnTo>
                  <a:lnTo>
                    <a:pt x="4075226" y="6485610"/>
                  </a:lnTo>
                  <a:lnTo>
                    <a:pt x="4078122" y="6482245"/>
                  </a:lnTo>
                  <a:close/>
                </a:path>
                <a:path w="18288000" h="9256395">
                  <a:moveTo>
                    <a:pt x="4085526" y="9080195"/>
                  </a:moveTo>
                  <a:lnTo>
                    <a:pt x="4083697" y="9076411"/>
                  </a:lnTo>
                  <a:lnTo>
                    <a:pt x="4083977" y="9076411"/>
                  </a:lnTo>
                  <a:lnTo>
                    <a:pt x="4080192" y="9075064"/>
                  </a:lnTo>
                  <a:lnTo>
                    <a:pt x="4079392" y="9074798"/>
                  </a:lnTo>
                  <a:lnTo>
                    <a:pt x="4078643" y="9074658"/>
                  </a:lnTo>
                  <a:lnTo>
                    <a:pt x="4075138" y="9074658"/>
                  </a:lnTo>
                  <a:lnTo>
                    <a:pt x="4072496" y="9076411"/>
                  </a:lnTo>
                  <a:lnTo>
                    <a:pt x="4071569" y="9079179"/>
                  </a:lnTo>
                  <a:lnTo>
                    <a:pt x="4070273" y="9082684"/>
                  </a:lnTo>
                  <a:lnTo>
                    <a:pt x="4072166" y="9086532"/>
                  </a:lnTo>
                  <a:lnTo>
                    <a:pt x="4075684" y="9087815"/>
                  </a:lnTo>
                  <a:lnTo>
                    <a:pt x="4079189" y="9089034"/>
                  </a:lnTo>
                  <a:lnTo>
                    <a:pt x="4083037" y="9087206"/>
                  </a:lnTo>
                  <a:lnTo>
                    <a:pt x="4084243" y="9083700"/>
                  </a:lnTo>
                  <a:lnTo>
                    <a:pt x="4085526" y="9080195"/>
                  </a:lnTo>
                  <a:close/>
                </a:path>
                <a:path w="18288000" h="9256395">
                  <a:moveTo>
                    <a:pt x="4087050" y="5634634"/>
                  </a:moveTo>
                  <a:lnTo>
                    <a:pt x="4084180" y="5631243"/>
                  </a:lnTo>
                  <a:lnTo>
                    <a:pt x="4080306" y="5630926"/>
                  </a:lnTo>
                  <a:lnTo>
                    <a:pt x="4076103" y="5630926"/>
                  </a:lnTo>
                  <a:lnTo>
                    <a:pt x="4073055" y="5633682"/>
                  </a:lnTo>
                  <a:lnTo>
                    <a:pt x="4070781" y="5661787"/>
                  </a:lnTo>
                  <a:lnTo>
                    <a:pt x="4069842" y="5673776"/>
                  </a:lnTo>
                  <a:lnTo>
                    <a:pt x="4072737" y="5677141"/>
                  </a:lnTo>
                  <a:lnTo>
                    <a:pt x="4076598" y="5677446"/>
                  </a:lnTo>
                  <a:lnTo>
                    <a:pt x="4080637" y="5677687"/>
                  </a:lnTo>
                  <a:lnTo>
                    <a:pt x="4083837" y="5674842"/>
                  </a:lnTo>
                  <a:lnTo>
                    <a:pt x="4085412" y="5654764"/>
                  </a:lnTo>
                  <a:lnTo>
                    <a:pt x="4087050" y="5634634"/>
                  </a:lnTo>
                  <a:close/>
                </a:path>
                <a:path w="18288000" h="9256395">
                  <a:moveTo>
                    <a:pt x="4088257" y="359346"/>
                  </a:moveTo>
                  <a:lnTo>
                    <a:pt x="4086987" y="354901"/>
                  </a:lnTo>
                  <a:lnTo>
                    <a:pt x="4054906" y="337299"/>
                  </a:lnTo>
                  <a:lnTo>
                    <a:pt x="4024820" y="321335"/>
                  </a:lnTo>
                  <a:lnTo>
                    <a:pt x="4023677" y="321068"/>
                  </a:lnTo>
                  <a:lnTo>
                    <a:pt x="4019905" y="321068"/>
                  </a:lnTo>
                  <a:lnTo>
                    <a:pt x="4017378" y="322491"/>
                  </a:lnTo>
                  <a:lnTo>
                    <a:pt x="4014203" y="328549"/>
                  </a:lnTo>
                  <a:lnTo>
                    <a:pt x="4015587" y="332955"/>
                  </a:lnTo>
                  <a:lnTo>
                    <a:pt x="4019156" y="334810"/>
                  </a:lnTo>
                  <a:lnTo>
                    <a:pt x="4047972" y="350126"/>
                  </a:lnTo>
                  <a:lnTo>
                    <a:pt x="4079913" y="367639"/>
                  </a:lnTo>
                  <a:lnTo>
                    <a:pt x="4084358" y="366382"/>
                  </a:lnTo>
                  <a:lnTo>
                    <a:pt x="4088257" y="359346"/>
                  </a:lnTo>
                  <a:close/>
                </a:path>
                <a:path w="18288000" h="9256395">
                  <a:moveTo>
                    <a:pt x="4094111" y="7765186"/>
                  </a:moveTo>
                  <a:lnTo>
                    <a:pt x="4086783" y="7750327"/>
                  </a:lnTo>
                  <a:lnTo>
                    <a:pt x="4079760" y="7735875"/>
                  </a:lnTo>
                  <a:lnTo>
                    <a:pt x="4077284" y="7734427"/>
                  </a:lnTo>
                  <a:lnTo>
                    <a:pt x="4073677" y="7734427"/>
                  </a:lnTo>
                  <a:lnTo>
                    <a:pt x="4072648" y="7734655"/>
                  </a:lnTo>
                  <a:lnTo>
                    <a:pt x="4068203" y="7736802"/>
                  </a:lnTo>
                  <a:lnTo>
                    <a:pt x="4066768" y="7740967"/>
                  </a:lnTo>
                  <a:lnTo>
                    <a:pt x="4071175" y="7750073"/>
                  </a:lnTo>
                  <a:lnTo>
                    <a:pt x="4077043" y="7762075"/>
                  </a:lnTo>
                  <a:lnTo>
                    <a:pt x="4081653" y="7771371"/>
                  </a:lnTo>
                  <a:lnTo>
                    <a:pt x="4085818" y="7772768"/>
                  </a:lnTo>
                  <a:lnTo>
                    <a:pt x="4092714" y="7769352"/>
                  </a:lnTo>
                  <a:lnTo>
                    <a:pt x="4094111" y="7765186"/>
                  </a:lnTo>
                  <a:close/>
                </a:path>
                <a:path w="18288000" h="9256395">
                  <a:moveTo>
                    <a:pt x="4097426" y="6683184"/>
                  </a:moveTo>
                  <a:lnTo>
                    <a:pt x="4095077" y="6663195"/>
                  </a:lnTo>
                  <a:lnTo>
                    <a:pt x="4093235" y="6646977"/>
                  </a:lnTo>
                  <a:lnTo>
                    <a:pt x="4092841" y="6643383"/>
                  </a:lnTo>
                  <a:lnTo>
                    <a:pt x="4089857" y="6640779"/>
                  </a:lnTo>
                  <a:lnTo>
                    <a:pt x="4085488" y="6640779"/>
                  </a:lnTo>
                  <a:lnTo>
                    <a:pt x="4081640" y="6641211"/>
                  </a:lnTo>
                  <a:lnTo>
                    <a:pt x="4078859" y="6644691"/>
                  </a:lnTo>
                  <a:lnTo>
                    <a:pt x="4081132" y="6664807"/>
                  </a:lnTo>
                  <a:lnTo>
                    <a:pt x="4083494" y="6684848"/>
                  </a:lnTo>
                  <a:lnTo>
                    <a:pt x="4087025" y="6687579"/>
                  </a:lnTo>
                  <a:lnTo>
                    <a:pt x="4094683" y="6686677"/>
                  </a:lnTo>
                  <a:lnTo>
                    <a:pt x="4097426" y="6683184"/>
                  </a:lnTo>
                  <a:close/>
                </a:path>
                <a:path w="18288000" h="9256395">
                  <a:moveTo>
                    <a:pt x="4099001" y="1432915"/>
                  </a:moveTo>
                  <a:lnTo>
                    <a:pt x="4096982" y="1429131"/>
                  </a:lnTo>
                  <a:lnTo>
                    <a:pt x="4092727" y="1427861"/>
                  </a:lnTo>
                  <a:lnTo>
                    <a:pt x="4088447" y="1427861"/>
                  </a:lnTo>
                  <a:lnTo>
                    <a:pt x="4085856" y="1429600"/>
                  </a:lnTo>
                  <a:lnTo>
                    <a:pt x="4083901" y="1436154"/>
                  </a:lnTo>
                  <a:lnTo>
                    <a:pt x="4085920" y="1439938"/>
                  </a:lnTo>
                  <a:lnTo>
                    <a:pt x="4093057" y="1442085"/>
                  </a:lnTo>
                  <a:lnTo>
                    <a:pt x="4096778" y="1440065"/>
                  </a:lnTo>
                  <a:lnTo>
                    <a:pt x="4097921" y="1436484"/>
                  </a:lnTo>
                  <a:lnTo>
                    <a:pt x="4099001" y="1432915"/>
                  </a:lnTo>
                  <a:close/>
                </a:path>
                <a:path w="18288000" h="9256395">
                  <a:moveTo>
                    <a:pt x="4101046" y="4170146"/>
                  </a:moveTo>
                  <a:lnTo>
                    <a:pt x="4098836" y="4166336"/>
                  </a:lnTo>
                  <a:lnTo>
                    <a:pt x="4094530" y="4165155"/>
                  </a:lnTo>
                  <a:lnTo>
                    <a:pt x="4090149" y="4165155"/>
                  </a:lnTo>
                  <a:lnTo>
                    <a:pt x="4087431" y="4167136"/>
                  </a:lnTo>
                  <a:lnTo>
                    <a:pt x="4078846" y="4199191"/>
                  </a:lnTo>
                  <a:lnTo>
                    <a:pt x="4081043" y="4203001"/>
                  </a:lnTo>
                  <a:lnTo>
                    <a:pt x="4088498" y="4204970"/>
                  </a:lnTo>
                  <a:lnTo>
                    <a:pt x="4092295" y="4202773"/>
                  </a:lnTo>
                  <a:lnTo>
                    <a:pt x="4101046" y="4170146"/>
                  </a:lnTo>
                  <a:close/>
                </a:path>
                <a:path w="18288000" h="9256395">
                  <a:moveTo>
                    <a:pt x="4104957" y="2063318"/>
                  </a:moveTo>
                  <a:lnTo>
                    <a:pt x="4102989" y="2059495"/>
                  </a:lnTo>
                  <a:lnTo>
                    <a:pt x="4098709" y="2058123"/>
                  </a:lnTo>
                  <a:lnTo>
                    <a:pt x="4094302" y="2058123"/>
                  </a:lnTo>
                  <a:lnTo>
                    <a:pt x="4091775" y="2059863"/>
                  </a:lnTo>
                  <a:lnTo>
                    <a:pt x="4087698" y="2072500"/>
                  </a:lnTo>
                  <a:lnTo>
                    <a:pt x="4089666" y="2076348"/>
                  </a:lnTo>
                  <a:lnTo>
                    <a:pt x="4096804" y="2078672"/>
                  </a:lnTo>
                  <a:lnTo>
                    <a:pt x="4100626" y="2076704"/>
                  </a:lnTo>
                  <a:lnTo>
                    <a:pt x="4103814" y="2066899"/>
                  </a:lnTo>
                  <a:lnTo>
                    <a:pt x="4104957" y="2063318"/>
                  </a:lnTo>
                  <a:close/>
                </a:path>
                <a:path w="18288000" h="9256395">
                  <a:moveTo>
                    <a:pt x="4106697" y="5433492"/>
                  </a:moveTo>
                  <a:lnTo>
                    <a:pt x="4103928" y="5430012"/>
                  </a:lnTo>
                  <a:lnTo>
                    <a:pt x="4100080" y="5429580"/>
                  </a:lnTo>
                  <a:lnTo>
                    <a:pt x="4095712" y="5429580"/>
                  </a:lnTo>
                  <a:lnTo>
                    <a:pt x="4092740" y="5432196"/>
                  </a:lnTo>
                  <a:lnTo>
                    <a:pt x="4090543" y="5452034"/>
                  </a:lnTo>
                  <a:lnTo>
                    <a:pt x="4088371" y="5472100"/>
                  </a:lnTo>
                  <a:lnTo>
                    <a:pt x="4091165" y="5475554"/>
                  </a:lnTo>
                  <a:lnTo>
                    <a:pt x="4098785" y="5476379"/>
                  </a:lnTo>
                  <a:lnTo>
                    <a:pt x="4102316" y="5473598"/>
                  </a:lnTo>
                  <a:lnTo>
                    <a:pt x="4105376" y="5445455"/>
                  </a:lnTo>
                  <a:lnTo>
                    <a:pt x="4106697" y="5433492"/>
                  </a:lnTo>
                  <a:close/>
                </a:path>
                <a:path w="18288000" h="9256395">
                  <a:moveTo>
                    <a:pt x="4112514" y="2696337"/>
                  </a:moveTo>
                  <a:lnTo>
                    <a:pt x="4110698" y="2692641"/>
                  </a:lnTo>
                  <a:lnTo>
                    <a:pt x="4110609" y="2692438"/>
                  </a:lnTo>
                  <a:lnTo>
                    <a:pt x="4106278" y="2690965"/>
                  </a:lnTo>
                  <a:lnTo>
                    <a:pt x="4101782" y="2690965"/>
                  </a:lnTo>
                  <a:lnTo>
                    <a:pt x="4099293" y="2692641"/>
                  </a:lnTo>
                  <a:lnTo>
                    <a:pt x="4092854" y="2711399"/>
                  </a:lnTo>
                  <a:lnTo>
                    <a:pt x="4094746" y="2715298"/>
                  </a:lnTo>
                  <a:lnTo>
                    <a:pt x="4101935" y="2717736"/>
                  </a:lnTo>
                  <a:lnTo>
                    <a:pt x="4105821" y="2715857"/>
                  </a:lnTo>
                  <a:lnTo>
                    <a:pt x="4112514" y="2696337"/>
                  </a:lnTo>
                  <a:close/>
                </a:path>
                <a:path w="18288000" h="9256395">
                  <a:moveTo>
                    <a:pt x="4120896" y="3332226"/>
                  </a:moveTo>
                  <a:lnTo>
                    <a:pt x="4119054" y="3328416"/>
                  </a:lnTo>
                  <a:lnTo>
                    <a:pt x="4119346" y="3328416"/>
                  </a:lnTo>
                  <a:lnTo>
                    <a:pt x="4114635" y="3326765"/>
                  </a:lnTo>
                  <a:lnTo>
                    <a:pt x="4113860" y="3326638"/>
                  </a:lnTo>
                  <a:lnTo>
                    <a:pt x="4110253" y="3326638"/>
                  </a:lnTo>
                  <a:lnTo>
                    <a:pt x="4107586" y="3328416"/>
                  </a:lnTo>
                  <a:lnTo>
                    <a:pt x="4098861" y="3353358"/>
                  </a:lnTo>
                  <a:lnTo>
                    <a:pt x="4100753" y="3357295"/>
                  </a:lnTo>
                  <a:lnTo>
                    <a:pt x="4107954" y="3359810"/>
                  </a:lnTo>
                  <a:lnTo>
                    <a:pt x="4111891" y="3357905"/>
                  </a:lnTo>
                  <a:lnTo>
                    <a:pt x="4120896" y="3332226"/>
                  </a:lnTo>
                  <a:close/>
                </a:path>
                <a:path w="18288000" h="9256395">
                  <a:moveTo>
                    <a:pt x="4126763" y="6882854"/>
                  </a:moveTo>
                  <a:lnTo>
                    <a:pt x="4123359" y="6863016"/>
                  </a:lnTo>
                  <a:lnTo>
                    <a:pt x="4120096" y="6843484"/>
                  </a:lnTo>
                  <a:lnTo>
                    <a:pt x="4117238" y="6841147"/>
                  </a:lnTo>
                  <a:lnTo>
                    <a:pt x="4112615" y="6841147"/>
                  </a:lnTo>
                  <a:lnTo>
                    <a:pt x="4108780" y="6841769"/>
                  </a:lnTo>
                  <a:lnTo>
                    <a:pt x="4106202" y="6845376"/>
                  </a:lnTo>
                  <a:lnTo>
                    <a:pt x="4109516" y="6865353"/>
                  </a:lnTo>
                  <a:lnTo>
                    <a:pt x="4112933" y="6885241"/>
                  </a:lnTo>
                  <a:lnTo>
                    <a:pt x="4116501" y="6887845"/>
                  </a:lnTo>
                  <a:lnTo>
                    <a:pt x="4124198" y="6886499"/>
                  </a:lnTo>
                  <a:lnTo>
                    <a:pt x="4126763" y="6882854"/>
                  </a:lnTo>
                  <a:close/>
                </a:path>
                <a:path w="18288000" h="9256395">
                  <a:moveTo>
                    <a:pt x="4131868" y="5232920"/>
                  </a:moveTo>
                  <a:lnTo>
                    <a:pt x="4129189" y="5229377"/>
                  </a:lnTo>
                  <a:lnTo>
                    <a:pt x="4125353" y="5228856"/>
                  </a:lnTo>
                  <a:lnTo>
                    <a:pt x="4120870" y="5228856"/>
                  </a:lnTo>
                  <a:lnTo>
                    <a:pt x="4117949" y="5231320"/>
                  </a:lnTo>
                  <a:lnTo>
                    <a:pt x="4114127" y="5259133"/>
                  </a:lnTo>
                  <a:lnTo>
                    <a:pt x="4112526" y="5271046"/>
                  </a:lnTo>
                  <a:lnTo>
                    <a:pt x="4115219" y="5274576"/>
                  </a:lnTo>
                  <a:lnTo>
                    <a:pt x="4122915" y="5275605"/>
                  </a:lnTo>
                  <a:lnTo>
                    <a:pt x="4126420" y="5272900"/>
                  </a:lnTo>
                  <a:lnTo>
                    <a:pt x="4130230" y="5244858"/>
                  </a:lnTo>
                  <a:lnTo>
                    <a:pt x="4131868" y="5232920"/>
                  </a:lnTo>
                  <a:close/>
                </a:path>
                <a:path w="18288000" h="9256395">
                  <a:moveTo>
                    <a:pt x="4141851" y="179197"/>
                  </a:moveTo>
                  <a:lnTo>
                    <a:pt x="4099852" y="149479"/>
                  </a:lnTo>
                  <a:lnTo>
                    <a:pt x="4084739" y="140906"/>
                  </a:lnTo>
                  <a:lnTo>
                    <a:pt x="4081018" y="140906"/>
                  </a:lnTo>
                  <a:lnTo>
                    <a:pt x="4078617" y="142176"/>
                  </a:lnTo>
                  <a:lnTo>
                    <a:pt x="4075226" y="147878"/>
                  </a:lnTo>
                  <a:lnTo>
                    <a:pt x="4076357" y="152323"/>
                  </a:lnTo>
                  <a:lnTo>
                    <a:pt x="4092384" y="161886"/>
                  </a:lnTo>
                  <a:lnTo>
                    <a:pt x="4117403" y="177152"/>
                  </a:lnTo>
                  <a:lnTo>
                    <a:pt x="4133113" y="186982"/>
                  </a:lnTo>
                  <a:lnTo>
                    <a:pt x="4137583" y="185966"/>
                  </a:lnTo>
                  <a:lnTo>
                    <a:pt x="4141851" y="179197"/>
                  </a:lnTo>
                  <a:close/>
                </a:path>
                <a:path w="18288000" h="9256395">
                  <a:moveTo>
                    <a:pt x="4149610" y="8919400"/>
                  </a:moveTo>
                  <a:lnTo>
                    <a:pt x="4148201" y="8915324"/>
                  </a:lnTo>
                  <a:lnTo>
                    <a:pt x="4138003" y="8910358"/>
                  </a:lnTo>
                  <a:lnTo>
                    <a:pt x="4136999" y="8910142"/>
                  </a:lnTo>
                  <a:lnTo>
                    <a:pt x="4133469" y="8910142"/>
                  </a:lnTo>
                  <a:lnTo>
                    <a:pt x="4131056" y="8911539"/>
                  </a:lnTo>
                  <a:lnTo>
                    <a:pt x="4128224" y="8917330"/>
                  </a:lnTo>
                  <a:lnTo>
                    <a:pt x="4129633" y="8921407"/>
                  </a:lnTo>
                  <a:lnTo>
                    <a:pt x="4142270" y="8927554"/>
                  </a:lnTo>
                  <a:lnTo>
                    <a:pt x="4146321" y="8926157"/>
                  </a:lnTo>
                  <a:lnTo>
                    <a:pt x="4149610" y="8919400"/>
                  </a:lnTo>
                  <a:close/>
                </a:path>
                <a:path w="18288000" h="9256395">
                  <a:moveTo>
                    <a:pt x="4155198" y="3975354"/>
                  </a:moveTo>
                  <a:lnTo>
                    <a:pt x="4153065" y="3971493"/>
                  </a:lnTo>
                  <a:lnTo>
                    <a:pt x="4149369" y="3970439"/>
                  </a:lnTo>
                  <a:lnTo>
                    <a:pt x="4148747" y="3970236"/>
                  </a:lnTo>
                  <a:lnTo>
                    <a:pt x="4144314" y="3970236"/>
                  </a:lnTo>
                  <a:lnTo>
                    <a:pt x="4141647" y="3972141"/>
                  </a:lnTo>
                  <a:lnTo>
                    <a:pt x="4132554" y="4004030"/>
                  </a:lnTo>
                  <a:lnTo>
                    <a:pt x="4134701" y="4007878"/>
                  </a:lnTo>
                  <a:lnTo>
                    <a:pt x="4142079" y="4009948"/>
                  </a:lnTo>
                  <a:lnTo>
                    <a:pt x="4145864" y="4007878"/>
                  </a:lnTo>
                  <a:lnTo>
                    <a:pt x="4147032" y="4004030"/>
                  </a:lnTo>
                  <a:lnTo>
                    <a:pt x="4155198" y="3975354"/>
                  </a:lnTo>
                  <a:close/>
                </a:path>
                <a:path w="18288000" h="9256395">
                  <a:moveTo>
                    <a:pt x="4155973" y="1238681"/>
                  </a:moveTo>
                  <a:lnTo>
                    <a:pt x="4153890" y="1234960"/>
                  </a:lnTo>
                  <a:lnTo>
                    <a:pt x="4150309" y="1233893"/>
                  </a:lnTo>
                  <a:lnTo>
                    <a:pt x="4149712" y="1233754"/>
                  </a:lnTo>
                  <a:lnTo>
                    <a:pt x="4145432" y="1233754"/>
                  </a:lnTo>
                  <a:lnTo>
                    <a:pt x="4142841" y="1235583"/>
                  </a:lnTo>
                  <a:lnTo>
                    <a:pt x="4142016" y="1238542"/>
                  </a:lnTo>
                  <a:lnTo>
                    <a:pt x="4140949" y="1242187"/>
                  </a:lnTo>
                  <a:lnTo>
                    <a:pt x="4143032" y="1245895"/>
                  </a:lnTo>
                  <a:lnTo>
                    <a:pt x="4150245" y="1247914"/>
                  </a:lnTo>
                  <a:lnTo>
                    <a:pt x="4153839" y="1245895"/>
                  </a:lnTo>
                  <a:lnTo>
                    <a:pt x="4154982" y="1242187"/>
                  </a:lnTo>
                  <a:lnTo>
                    <a:pt x="4155973" y="1238681"/>
                  </a:lnTo>
                  <a:close/>
                </a:path>
                <a:path w="18288000" h="9256395">
                  <a:moveTo>
                    <a:pt x="4162107" y="5033061"/>
                  </a:moveTo>
                  <a:lnTo>
                    <a:pt x="4159504" y="5029454"/>
                  </a:lnTo>
                  <a:lnTo>
                    <a:pt x="4155681" y="5028831"/>
                  </a:lnTo>
                  <a:lnTo>
                    <a:pt x="4151071" y="5028831"/>
                  </a:lnTo>
                  <a:lnTo>
                    <a:pt x="4148201" y="5031194"/>
                  </a:lnTo>
                  <a:lnTo>
                    <a:pt x="4141851" y="5070703"/>
                  </a:lnTo>
                  <a:lnTo>
                    <a:pt x="4144454" y="5074297"/>
                  </a:lnTo>
                  <a:lnTo>
                    <a:pt x="4152138" y="5075542"/>
                  </a:lnTo>
                  <a:lnTo>
                    <a:pt x="4155694" y="5072913"/>
                  </a:lnTo>
                  <a:lnTo>
                    <a:pt x="4162107" y="5033061"/>
                  </a:lnTo>
                  <a:close/>
                </a:path>
                <a:path w="18288000" h="9256395">
                  <a:moveTo>
                    <a:pt x="4163085" y="1036193"/>
                  </a:moveTo>
                  <a:lnTo>
                    <a:pt x="4161612" y="1031697"/>
                  </a:lnTo>
                  <a:lnTo>
                    <a:pt x="4119854" y="1010920"/>
                  </a:lnTo>
                  <a:lnTo>
                    <a:pt x="4080535" y="992060"/>
                  </a:lnTo>
                  <a:lnTo>
                    <a:pt x="4079456" y="991831"/>
                  </a:lnTo>
                  <a:lnTo>
                    <a:pt x="4075595" y="991831"/>
                  </a:lnTo>
                  <a:lnTo>
                    <a:pt x="4072915" y="993406"/>
                  </a:lnTo>
                  <a:lnTo>
                    <a:pt x="4069892" y="999832"/>
                  </a:lnTo>
                  <a:lnTo>
                    <a:pt x="4071493" y="1004277"/>
                  </a:lnTo>
                  <a:lnTo>
                    <a:pt x="4113314" y="1024318"/>
                  </a:lnTo>
                  <a:lnTo>
                    <a:pt x="4154868" y="1044994"/>
                  </a:lnTo>
                  <a:lnTo>
                    <a:pt x="4159364" y="1043533"/>
                  </a:lnTo>
                  <a:lnTo>
                    <a:pt x="4163085" y="1036193"/>
                  </a:lnTo>
                  <a:close/>
                </a:path>
                <a:path w="18288000" h="9256395">
                  <a:moveTo>
                    <a:pt x="4165536" y="1870202"/>
                  </a:moveTo>
                  <a:lnTo>
                    <a:pt x="4163517" y="1866392"/>
                  </a:lnTo>
                  <a:lnTo>
                    <a:pt x="4159250" y="1865071"/>
                  </a:lnTo>
                  <a:lnTo>
                    <a:pt x="4154881" y="1865071"/>
                  </a:lnTo>
                  <a:lnTo>
                    <a:pt x="4152328" y="1866874"/>
                  </a:lnTo>
                  <a:lnTo>
                    <a:pt x="4148429" y="1879625"/>
                  </a:lnTo>
                  <a:lnTo>
                    <a:pt x="4150436" y="1883435"/>
                  </a:lnTo>
                  <a:lnTo>
                    <a:pt x="4157599" y="1885619"/>
                  </a:lnTo>
                  <a:lnTo>
                    <a:pt x="4161434" y="1883625"/>
                  </a:lnTo>
                  <a:lnTo>
                    <a:pt x="4165536" y="1870202"/>
                  </a:lnTo>
                  <a:close/>
                </a:path>
                <a:path w="18288000" h="9256395">
                  <a:moveTo>
                    <a:pt x="4167124" y="7080517"/>
                  </a:moveTo>
                  <a:lnTo>
                    <a:pt x="4164406" y="7068833"/>
                  </a:lnTo>
                  <a:lnTo>
                    <a:pt x="4160761" y="7052970"/>
                  </a:lnTo>
                  <a:lnTo>
                    <a:pt x="4158970" y="7045007"/>
                  </a:lnTo>
                  <a:lnTo>
                    <a:pt x="4158259" y="7041756"/>
                  </a:lnTo>
                  <a:lnTo>
                    <a:pt x="4155440" y="7039584"/>
                  </a:lnTo>
                  <a:lnTo>
                    <a:pt x="4151122" y="7039584"/>
                  </a:lnTo>
                  <a:lnTo>
                    <a:pt x="4146816" y="7040550"/>
                  </a:lnTo>
                  <a:lnTo>
                    <a:pt x="4144454" y="7044296"/>
                  </a:lnTo>
                  <a:lnTo>
                    <a:pt x="4147083" y="7056069"/>
                  </a:lnTo>
                  <a:lnTo>
                    <a:pt x="4150741" y="7072008"/>
                  </a:lnTo>
                  <a:lnTo>
                    <a:pt x="4153484" y="7083717"/>
                  </a:lnTo>
                  <a:lnTo>
                    <a:pt x="4157256" y="7086054"/>
                  </a:lnTo>
                  <a:lnTo>
                    <a:pt x="4164800" y="7084288"/>
                  </a:lnTo>
                  <a:lnTo>
                    <a:pt x="4167124" y="7080517"/>
                  </a:lnTo>
                  <a:close/>
                </a:path>
                <a:path w="18288000" h="9256395">
                  <a:moveTo>
                    <a:pt x="4173385" y="8370532"/>
                  </a:moveTo>
                  <a:lnTo>
                    <a:pt x="4166222" y="8363102"/>
                  </a:lnTo>
                  <a:lnTo>
                    <a:pt x="4155897" y="8352244"/>
                  </a:lnTo>
                  <a:lnTo>
                    <a:pt x="4154055" y="8351520"/>
                  </a:lnTo>
                  <a:lnTo>
                    <a:pt x="4150537" y="8351520"/>
                  </a:lnTo>
                  <a:lnTo>
                    <a:pt x="4148569" y="8352244"/>
                  </a:lnTo>
                  <a:lnTo>
                    <a:pt x="4148734" y="8352244"/>
                  </a:lnTo>
                  <a:lnTo>
                    <a:pt x="4144721" y="8356041"/>
                  </a:lnTo>
                  <a:lnTo>
                    <a:pt x="4144594" y="8360410"/>
                  </a:lnTo>
                  <a:lnTo>
                    <a:pt x="4156252" y="8372665"/>
                  </a:lnTo>
                  <a:lnTo>
                    <a:pt x="4163517" y="8380196"/>
                  </a:lnTo>
                  <a:lnTo>
                    <a:pt x="4167797" y="8380196"/>
                  </a:lnTo>
                  <a:lnTo>
                    <a:pt x="4173296" y="8374901"/>
                  </a:lnTo>
                  <a:lnTo>
                    <a:pt x="4173385" y="8370532"/>
                  </a:lnTo>
                  <a:close/>
                </a:path>
                <a:path w="18288000" h="9256395">
                  <a:moveTo>
                    <a:pt x="4176598" y="2504325"/>
                  </a:moveTo>
                  <a:lnTo>
                    <a:pt x="4174642" y="2500465"/>
                  </a:lnTo>
                  <a:lnTo>
                    <a:pt x="4170349" y="2499055"/>
                  </a:lnTo>
                  <a:lnTo>
                    <a:pt x="4165879" y="2499055"/>
                  </a:lnTo>
                  <a:lnTo>
                    <a:pt x="4163352" y="2500795"/>
                  </a:lnTo>
                  <a:lnTo>
                    <a:pt x="4157180" y="2519692"/>
                  </a:lnTo>
                  <a:lnTo>
                    <a:pt x="4159148" y="2523553"/>
                  </a:lnTo>
                  <a:lnTo>
                    <a:pt x="4166336" y="2525903"/>
                  </a:lnTo>
                  <a:lnTo>
                    <a:pt x="4170210" y="2523934"/>
                  </a:lnTo>
                  <a:lnTo>
                    <a:pt x="4176598" y="2504325"/>
                  </a:lnTo>
                  <a:close/>
                </a:path>
                <a:path w="18288000" h="9256395">
                  <a:moveTo>
                    <a:pt x="4188180" y="3141421"/>
                  </a:moveTo>
                  <a:lnTo>
                    <a:pt x="4186326" y="3137636"/>
                  </a:lnTo>
                  <a:lnTo>
                    <a:pt x="4186263" y="3137484"/>
                  </a:lnTo>
                  <a:lnTo>
                    <a:pt x="4181919" y="3135973"/>
                  </a:lnTo>
                  <a:lnTo>
                    <a:pt x="4181144" y="3135846"/>
                  </a:lnTo>
                  <a:lnTo>
                    <a:pt x="4177538" y="3135846"/>
                  </a:lnTo>
                  <a:lnTo>
                    <a:pt x="4174858" y="3137636"/>
                  </a:lnTo>
                  <a:lnTo>
                    <a:pt x="4166184" y="3162566"/>
                  </a:lnTo>
                  <a:lnTo>
                    <a:pt x="4168076" y="3166516"/>
                  </a:lnTo>
                  <a:lnTo>
                    <a:pt x="4175290" y="3169018"/>
                  </a:lnTo>
                  <a:lnTo>
                    <a:pt x="4179214" y="3167126"/>
                  </a:lnTo>
                  <a:lnTo>
                    <a:pt x="4188180" y="3141421"/>
                  </a:lnTo>
                  <a:close/>
                </a:path>
                <a:path w="18288000" h="9256395">
                  <a:moveTo>
                    <a:pt x="4188409" y="838720"/>
                  </a:moveTo>
                  <a:lnTo>
                    <a:pt x="4187101" y="834224"/>
                  </a:lnTo>
                  <a:lnTo>
                    <a:pt x="4148925" y="813612"/>
                  </a:lnTo>
                  <a:lnTo>
                    <a:pt x="4113098" y="794931"/>
                  </a:lnTo>
                  <a:lnTo>
                    <a:pt x="4111955" y="794664"/>
                  </a:lnTo>
                  <a:lnTo>
                    <a:pt x="4108132" y="794664"/>
                  </a:lnTo>
                  <a:lnTo>
                    <a:pt x="4105541" y="796137"/>
                  </a:lnTo>
                  <a:lnTo>
                    <a:pt x="4102366" y="802322"/>
                  </a:lnTo>
                  <a:lnTo>
                    <a:pt x="4103814" y="806780"/>
                  </a:lnTo>
                  <a:lnTo>
                    <a:pt x="4124706" y="817575"/>
                  </a:lnTo>
                  <a:lnTo>
                    <a:pt x="4159250" y="835901"/>
                  </a:lnTo>
                  <a:lnTo>
                    <a:pt x="4179989" y="847204"/>
                  </a:lnTo>
                  <a:lnTo>
                    <a:pt x="4184485" y="845870"/>
                  </a:lnTo>
                  <a:lnTo>
                    <a:pt x="4188409" y="838720"/>
                  </a:lnTo>
                  <a:close/>
                </a:path>
                <a:path w="18288000" h="9256395">
                  <a:moveTo>
                    <a:pt x="4191724" y="7941373"/>
                  </a:moveTo>
                  <a:lnTo>
                    <a:pt x="4182973" y="7926997"/>
                  </a:lnTo>
                  <a:lnTo>
                    <a:pt x="4176280" y="7915821"/>
                  </a:lnTo>
                  <a:lnTo>
                    <a:pt x="4174985" y="7913624"/>
                  </a:lnTo>
                  <a:lnTo>
                    <a:pt x="4172674" y="7912417"/>
                  </a:lnTo>
                  <a:lnTo>
                    <a:pt x="4169092" y="7912417"/>
                  </a:lnTo>
                  <a:lnTo>
                    <a:pt x="4167860" y="7912735"/>
                  </a:lnTo>
                  <a:lnTo>
                    <a:pt x="4163441" y="7915376"/>
                  </a:lnTo>
                  <a:lnTo>
                    <a:pt x="4162348" y="7919644"/>
                  </a:lnTo>
                  <a:lnTo>
                    <a:pt x="4167682" y="7928584"/>
                  </a:lnTo>
                  <a:lnTo>
                    <a:pt x="4174439" y="7939786"/>
                  </a:lnTo>
                  <a:lnTo>
                    <a:pt x="4179862" y="7948650"/>
                  </a:lnTo>
                  <a:lnTo>
                    <a:pt x="4184154" y="7949679"/>
                  </a:lnTo>
                  <a:lnTo>
                    <a:pt x="4190708" y="7945666"/>
                  </a:lnTo>
                  <a:lnTo>
                    <a:pt x="4191724" y="7941373"/>
                  </a:lnTo>
                  <a:close/>
                </a:path>
                <a:path w="18288000" h="9256395">
                  <a:moveTo>
                    <a:pt x="4197019" y="4833937"/>
                  </a:moveTo>
                  <a:lnTo>
                    <a:pt x="4194492" y="4830267"/>
                  </a:lnTo>
                  <a:lnTo>
                    <a:pt x="4190682" y="4829568"/>
                  </a:lnTo>
                  <a:lnTo>
                    <a:pt x="4185945" y="4829568"/>
                  </a:lnTo>
                  <a:lnTo>
                    <a:pt x="4183138" y="4831804"/>
                  </a:lnTo>
                  <a:lnTo>
                    <a:pt x="4175887" y="4871097"/>
                  </a:lnTo>
                  <a:lnTo>
                    <a:pt x="4178414" y="4874755"/>
                  </a:lnTo>
                  <a:lnTo>
                    <a:pt x="4186034" y="4876177"/>
                  </a:lnTo>
                  <a:lnTo>
                    <a:pt x="4189692" y="4873625"/>
                  </a:lnTo>
                  <a:lnTo>
                    <a:pt x="4197019" y="4833937"/>
                  </a:lnTo>
                  <a:close/>
                </a:path>
                <a:path w="18288000" h="9256395">
                  <a:moveTo>
                    <a:pt x="4202011" y="11036"/>
                  </a:moveTo>
                  <a:lnTo>
                    <a:pt x="4201287" y="6553"/>
                  </a:lnTo>
                  <a:lnTo>
                    <a:pt x="4192181" y="0"/>
                  </a:lnTo>
                  <a:lnTo>
                    <a:pt x="4167403" y="0"/>
                  </a:lnTo>
                  <a:lnTo>
                    <a:pt x="4179125" y="8305"/>
                  </a:lnTo>
                  <a:lnTo>
                    <a:pt x="4192892" y="18186"/>
                  </a:lnTo>
                  <a:lnTo>
                    <a:pt x="4197362" y="17475"/>
                  </a:lnTo>
                  <a:lnTo>
                    <a:pt x="4202011" y="11036"/>
                  </a:lnTo>
                  <a:close/>
                </a:path>
                <a:path w="18288000" h="9256395">
                  <a:moveTo>
                    <a:pt x="4209262" y="1043368"/>
                  </a:moveTo>
                  <a:lnTo>
                    <a:pt x="4207103" y="1039647"/>
                  </a:lnTo>
                  <a:lnTo>
                    <a:pt x="4203535" y="1038707"/>
                  </a:lnTo>
                  <a:lnTo>
                    <a:pt x="4202912" y="1038567"/>
                  </a:lnTo>
                  <a:lnTo>
                    <a:pt x="4198709" y="1038567"/>
                  </a:lnTo>
                  <a:lnTo>
                    <a:pt x="4196042" y="1040472"/>
                  </a:lnTo>
                  <a:lnTo>
                    <a:pt x="4195267" y="1043368"/>
                  </a:lnTo>
                  <a:lnTo>
                    <a:pt x="4194352" y="1047140"/>
                  </a:lnTo>
                  <a:lnTo>
                    <a:pt x="4196511" y="1050848"/>
                  </a:lnTo>
                  <a:lnTo>
                    <a:pt x="4200080" y="1051725"/>
                  </a:lnTo>
                  <a:lnTo>
                    <a:pt x="4203662" y="1052741"/>
                  </a:lnTo>
                  <a:lnTo>
                    <a:pt x="4207370" y="1050582"/>
                  </a:lnTo>
                  <a:lnTo>
                    <a:pt x="4209224" y="1043495"/>
                  </a:lnTo>
                  <a:lnTo>
                    <a:pt x="4209262" y="1043368"/>
                  </a:lnTo>
                  <a:close/>
                </a:path>
                <a:path w="18288000" h="9256395">
                  <a:moveTo>
                    <a:pt x="4212374" y="3781374"/>
                  </a:moveTo>
                  <a:lnTo>
                    <a:pt x="4210291" y="3777488"/>
                  </a:lnTo>
                  <a:lnTo>
                    <a:pt x="4205935" y="3776167"/>
                  </a:lnTo>
                  <a:lnTo>
                    <a:pt x="4201464" y="3776167"/>
                  </a:lnTo>
                  <a:lnTo>
                    <a:pt x="4198836" y="3778008"/>
                  </a:lnTo>
                  <a:lnTo>
                    <a:pt x="4189285" y="3809708"/>
                  </a:lnTo>
                  <a:lnTo>
                    <a:pt x="4191444" y="3813708"/>
                  </a:lnTo>
                  <a:lnTo>
                    <a:pt x="4191787" y="3813708"/>
                  </a:lnTo>
                  <a:lnTo>
                    <a:pt x="4198747" y="3815804"/>
                  </a:lnTo>
                  <a:lnTo>
                    <a:pt x="4202620" y="3813708"/>
                  </a:lnTo>
                  <a:lnTo>
                    <a:pt x="4212374" y="3781374"/>
                  </a:lnTo>
                  <a:close/>
                </a:path>
                <a:path w="18288000" h="9256395">
                  <a:moveTo>
                    <a:pt x="4219651" y="7275233"/>
                  </a:moveTo>
                  <a:lnTo>
                    <a:pt x="4216171" y="7263765"/>
                  </a:lnTo>
                  <a:lnTo>
                    <a:pt x="4211523" y="7248169"/>
                  </a:lnTo>
                  <a:lnTo>
                    <a:pt x="4209288" y="7240562"/>
                  </a:lnTo>
                  <a:lnTo>
                    <a:pt x="4208335" y="7237273"/>
                  </a:lnTo>
                  <a:lnTo>
                    <a:pt x="4205655" y="7235393"/>
                  </a:lnTo>
                  <a:lnTo>
                    <a:pt x="4201185" y="7235393"/>
                  </a:lnTo>
                  <a:lnTo>
                    <a:pt x="4196804" y="7236663"/>
                  </a:lnTo>
                  <a:lnTo>
                    <a:pt x="4194784" y="7240346"/>
                  </a:lnTo>
                  <a:lnTo>
                    <a:pt x="4194670" y="7240562"/>
                  </a:lnTo>
                  <a:lnTo>
                    <a:pt x="4200410" y="7259993"/>
                  </a:lnTo>
                  <a:lnTo>
                    <a:pt x="4204995" y="7275233"/>
                  </a:lnTo>
                  <a:lnTo>
                    <a:pt x="4206202" y="7279157"/>
                  </a:lnTo>
                  <a:lnTo>
                    <a:pt x="4206240" y="7279322"/>
                  </a:lnTo>
                  <a:lnTo>
                    <a:pt x="4210164" y="7281418"/>
                  </a:lnTo>
                  <a:lnTo>
                    <a:pt x="4217568" y="7279157"/>
                  </a:lnTo>
                  <a:lnTo>
                    <a:pt x="4219651" y="7275233"/>
                  </a:lnTo>
                  <a:close/>
                </a:path>
                <a:path w="18288000" h="9256395">
                  <a:moveTo>
                    <a:pt x="4220667" y="647674"/>
                  </a:moveTo>
                  <a:lnTo>
                    <a:pt x="4219524" y="643153"/>
                  </a:lnTo>
                  <a:lnTo>
                    <a:pt x="4185158" y="622769"/>
                  </a:lnTo>
                  <a:lnTo>
                    <a:pt x="4152760" y="604177"/>
                  </a:lnTo>
                  <a:lnTo>
                    <a:pt x="4151528" y="603872"/>
                  </a:lnTo>
                  <a:lnTo>
                    <a:pt x="4147731" y="603872"/>
                  </a:lnTo>
                  <a:lnTo>
                    <a:pt x="4145242" y="605218"/>
                  </a:lnTo>
                  <a:lnTo>
                    <a:pt x="4141901" y="611136"/>
                  </a:lnTo>
                  <a:lnTo>
                    <a:pt x="4143133" y="615607"/>
                  </a:lnTo>
                  <a:lnTo>
                    <a:pt x="4162234" y="626465"/>
                  </a:lnTo>
                  <a:lnTo>
                    <a:pt x="4193197" y="644512"/>
                  </a:lnTo>
                  <a:lnTo>
                    <a:pt x="4211955" y="655726"/>
                  </a:lnTo>
                  <a:lnTo>
                    <a:pt x="4216476" y="654608"/>
                  </a:lnTo>
                  <a:lnTo>
                    <a:pt x="4220667" y="647674"/>
                  </a:lnTo>
                  <a:close/>
                </a:path>
                <a:path w="18288000" h="9256395">
                  <a:moveTo>
                    <a:pt x="4222712" y="1675955"/>
                  </a:moveTo>
                  <a:lnTo>
                    <a:pt x="4220616" y="1672196"/>
                  </a:lnTo>
                  <a:lnTo>
                    <a:pt x="4216400" y="1671002"/>
                  </a:lnTo>
                  <a:lnTo>
                    <a:pt x="4212069" y="1671002"/>
                  </a:lnTo>
                  <a:lnTo>
                    <a:pt x="4209465" y="1672869"/>
                  </a:lnTo>
                  <a:lnTo>
                    <a:pt x="4205795" y="1685734"/>
                  </a:lnTo>
                  <a:lnTo>
                    <a:pt x="4207878" y="1689506"/>
                  </a:lnTo>
                  <a:lnTo>
                    <a:pt x="4215117" y="1691589"/>
                  </a:lnTo>
                  <a:lnTo>
                    <a:pt x="4218825" y="1689506"/>
                  </a:lnTo>
                  <a:lnTo>
                    <a:pt x="4219930" y="1685734"/>
                  </a:lnTo>
                  <a:lnTo>
                    <a:pt x="4222712" y="1675955"/>
                  </a:lnTo>
                  <a:close/>
                </a:path>
                <a:path w="18288000" h="9256395">
                  <a:moveTo>
                    <a:pt x="4226382" y="8729701"/>
                  </a:moveTo>
                  <a:lnTo>
                    <a:pt x="4225518" y="8725649"/>
                  </a:lnTo>
                  <a:lnTo>
                    <a:pt x="4225480" y="8725459"/>
                  </a:lnTo>
                  <a:lnTo>
                    <a:pt x="4210227" y="8715527"/>
                  </a:lnTo>
                  <a:lnTo>
                    <a:pt x="4208919" y="8715146"/>
                  </a:lnTo>
                  <a:lnTo>
                    <a:pt x="4205401" y="8715146"/>
                  </a:lnTo>
                  <a:lnTo>
                    <a:pt x="4203217" y="8716239"/>
                  </a:lnTo>
                  <a:lnTo>
                    <a:pt x="4199826" y="8721395"/>
                  </a:lnTo>
                  <a:lnTo>
                    <a:pt x="4200652" y="8725459"/>
                  </a:lnTo>
                  <a:lnTo>
                    <a:pt x="4200690" y="8725649"/>
                  </a:lnTo>
                  <a:lnTo>
                    <a:pt x="4218025" y="8736965"/>
                  </a:lnTo>
                  <a:lnTo>
                    <a:pt x="4222267" y="8736051"/>
                  </a:lnTo>
                  <a:lnTo>
                    <a:pt x="4226382" y="8729701"/>
                  </a:lnTo>
                  <a:close/>
                </a:path>
                <a:path w="18288000" h="9256395">
                  <a:moveTo>
                    <a:pt x="4236186" y="4635614"/>
                  </a:moveTo>
                  <a:lnTo>
                    <a:pt x="4233748" y="4631893"/>
                  </a:lnTo>
                  <a:lnTo>
                    <a:pt x="4229963" y="4631106"/>
                  </a:lnTo>
                  <a:lnTo>
                    <a:pt x="4225074" y="4631106"/>
                  </a:lnTo>
                  <a:lnTo>
                    <a:pt x="4222331" y="4633226"/>
                  </a:lnTo>
                  <a:lnTo>
                    <a:pt x="4214279" y="4672317"/>
                  </a:lnTo>
                  <a:lnTo>
                    <a:pt x="4216743" y="4676025"/>
                  </a:lnTo>
                  <a:lnTo>
                    <a:pt x="4224337" y="4677549"/>
                  </a:lnTo>
                  <a:lnTo>
                    <a:pt x="4228046" y="4675136"/>
                  </a:lnTo>
                  <a:lnTo>
                    <a:pt x="4232084" y="4655388"/>
                  </a:lnTo>
                  <a:lnTo>
                    <a:pt x="4236186" y="4635614"/>
                  </a:lnTo>
                  <a:close/>
                </a:path>
                <a:path w="18288000" h="9256395">
                  <a:moveTo>
                    <a:pt x="4237558" y="2311247"/>
                  </a:moveTo>
                  <a:lnTo>
                    <a:pt x="4235526" y="2307425"/>
                  </a:lnTo>
                  <a:lnTo>
                    <a:pt x="4231246" y="2306129"/>
                  </a:lnTo>
                  <a:lnTo>
                    <a:pt x="4226814" y="2306129"/>
                  </a:lnTo>
                  <a:lnTo>
                    <a:pt x="4224248" y="2307933"/>
                  </a:lnTo>
                  <a:lnTo>
                    <a:pt x="4218406" y="2326957"/>
                  </a:lnTo>
                  <a:lnTo>
                    <a:pt x="4220426" y="2330793"/>
                  </a:lnTo>
                  <a:lnTo>
                    <a:pt x="4227690" y="2333040"/>
                  </a:lnTo>
                  <a:lnTo>
                    <a:pt x="4231500" y="2330983"/>
                  </a:lnTo>
                  <a:lnTo>
                    <a:pt x="4237558" y="2311247"/>
                  </a:lnTo>
                  <a:close/>
                </a:path>
                <a:path w="18288000" h="9256395">
                  <a:moveTo>
                    <a:pt x="4253039" y="2949651"/>
                  </a:moveTo>
                  <a:lnTo>
                    <a:pt x="4251071" y="2945739"/>
                  </a:lnTo>
                  <a:lnTo>
                    <a:pt x="4247439" y="2944545"/>
                  </a:lnTo>
                  <a:lnTo>
                    <a:pt x="4246715" y="2944317"/>
                  </a:lnTo>
                  <a:lnTo>
                    <a:pt x="4242206" y="2944317"/>
                  </a:lnTo>
                  <a:lnTo>
                    <a:pt x="4239679" y="2946057"/>
                  </a:lnTo>
                  <a:lnTo>
                    <a:pt x="4231373" y="2971165"/>
                  </a:lnTo>
                  <a:lnTo>
                    <a:pt x="4233342" y="2975064"/>
                  </a:lnTo>
                  <a:lnTo>
                    <a:pt x="4240631" y="2977451"/>
                  </a:lnTo>
                  <a:lnTo>
                    <a:pt x="4244492" y="2975495"/>
                  </a:lnTo>
                  <a:lnTo>
                    <a:pt x="4253039" y="2949651"/>
                  </a:lnTo>
                  <a:close/>
                </a:path>
                <a:path w="18288000" h="9256395">
                  <a:moveTo>
                    <a:pt x="4258348" y="846899"/>
                  </a:moveTo>
                  <a:lnTo>
                    <a:pt x="4256125" y="843254"/>
                  </a:lnTo>
                  <a:lnTo>
                    <a:pt x="4252011" y="842251"/>
                  </a:lnTo>
                  <a:lnTo>
                    <a:pt x="4247883" y="842251"/>
                  </a:lnTo>
                  <a:lnTo>
                    <a:pt x="4245127" y="844346"/>
                  </a:lnTo>
                  <a:lnTo>
                    <a:pt x="4243629" y="850544"/>
                  </a:lnTo>
                  <a:lnTo>
                    <a:pt x="4243514" y="851027"/>
                  </a:lnTo>
                  <a:lnTo>
                    <a:pt x="4245737" y="854659"/>
                  </a:lnTo>
                  <a:lnTo>
                    <a:pt x="4253014" y="856411"/>
                  </a:lnTo>
                  <a:lnTo>
                    <a:pt x="4256659" y="854189"/>
                  </a:lnTo>
                  <a:lnTo>
                    <a:pt x="4257421" y="851027"/>
                  </a:lnTo>
                  <a:lnTo>
                    <a:pt x="4258221" y="847445"/>
                  </a:lnTo>
                  <a:lnTo>
                    <a:pt x="4258348" y="846899"/>
                  </a:lnTo>
                  <a:close/>
                </a:path>
                <a:path w="18288000" h="9256395">
                  <a:moveTo>
                    <a:pt x="4260647" y="465480"/>
                  </a:moveTo>
                  <a:lnTo>
                    <a:pt x="4215396" y="431850"/>
                  </a:lnTo>
                  <a:lnTo>
                    <a:pt x="4199001" y="421919"/>
                  </a:lnTo>
                  <a:lnTo>
                    <a:pt x="4195254" y="421919"/>
                  </a:lnTo>
                  <a:lnTo>
                    <a:pt x="4192892" y="423125"/>
                  </a:lnTo>
                  <a:lnTo>
                    <a:pt x="4189349" y="428713"/>
                  </a:lnTo>
                  <a:lnTo>
                    <a:pt x="4190365" y="433209"/>
                  </a:lnTo>
                  <a:lnTo>
                    <a:pt x="4207522" y="444119"/>
                  </a:lnTo>
                  <a:lnTo>
                    <a:pt x="4234827" y="461886"/>
                  </a:lnTo>
                  <a:lnTo>
                    <a:pt x="4251617" y="473062"/>
                  </a:lnTo>
                  <a:lnTo>
                    <a:pt x="4256151" y="472173"/>
                  </a:lnTo>
                  <a:lnTo>
                    <a:pt x="4260647" y="465480"/>
                  </a:lnTo>
                  <a:close/>
                </a:path>
                <a:path w="18288000" h="9256395">
                  <a:moveTo>
                    <a:pt x="4272305" y="3588232"/>
                  </a:moveTo>
                  <a:lnTo>
                    <a:pt x="4270286" y="3584321"/>
                  </a:lnTo>
                  <a:lnTo>
                    <a:pt x="4265917" y="3582936"/>
                  </a:lnTo>
                  <a:lnTo>
                    <a:pt x="4261421" y="3582936"/>
                  </a:lnTo>
                  <a:lnTo>
                    <a:pt x="4258830" y="3584714"/>
                  </a:lnTo>
                  <a:lnTo>
                    <a:pt x="4248836" y="3616248"/>
                  </a:lnTo>
                  <a:lnTo>
                    <a:pt x="4250868" y="3620173"/>
                  </a:lnTo>
                  <a:lnTo>
                    <a:pt x="4258234" y="3622484"/>
                  </a:lnTo>
                  <a:lnTo>
                    <a:pt x="4262120" y="3620439"/>
                  </a:lnTo>
                  <a:lnTo>
                    <a:pt x="4272305" y="3588232"/>
                  </a:lnTo>
                  <a:close/>
                </a:path>
                <a:path w="18288000" h="9256395">
                  <a:moveTo>
                    <a:pt x="4276268" y="1480743"/>
                  </a:moveTo>
                  <a:lnTo>
                    <a:pt x="4274109" y="1477010"/>
                  </a:lnTo>
                  <a:lnTo>
                    <a:pt x="4269879" y="1475892"/>
                  </a:lnTo>
                  <a:lnTo>
                    <a:pt x="4265612" y="1475892"/>
                  </a:lnTo>
                  <a:lnTo>
                    <a:pt x="4262971" y="1477822"/>
                  </a:lnTo>
                  <a:lnTo>
                    <a:pt x="4259529" y="1490802"/>
                  </a:lnTo>
                  <a:lnTo>
                    <a:pt x="4261548" y="1494307"/>
                  </a:lnTo>
                  <a:lnTo>
                    <a:pt x="4261675" y="1494523"/>
                  </a:lnTo>
                  <a:lnTo>
                    <a:pt x="4268914" y="1496441"/>
                  </a:lnTo>
                  <a:lnTo>
                    <a:pt x="4272661" y="1494307"/>
                  </a:lnTo>
                  <a:lnTo>
                    <a:pt x="4276268" y="1480743"/>
                  </a:lnTo>
                  <a:close/>
                </a:path>
                <a:path w="18288000" h="9256395">
                  <a:moveTo>
                    <a:pt x="4278477" y="9139339"/>
                  </a:moveTo>
                  <a:lnTo>
                    <a:pt x="4276356" y="9135554"/>
                  </a:lnTo>
                  <a:lnTo>
                    <a:pt x="4272775" y="9134615"/>
                  </a:lnTo>
                  <a:lnTo>
                    <a:pt x="4272165" y="9134411"/>
                  </a:lnTo>
                  <a:lnTo>
                    <a:pt x="4267962" y="9134411"/>
                  </a:lnTo>
                  <a:lnTo>
                    <a:pt x="4265295" y="9136367"/>
                  </a:lnTo>
                  <a:lnTo>
                    <a:pt x="4264482" y="9139339"/>
                  </a:lnTo>
                  <a:lnTo>
                    <a:pt x="4263568" y="9142844"/>
                  </a:lnTo>
                  <a:lnTo>
                    <a:pt x="4263529" y="9142984"/>
                  </a:lnTo>
                  <a:lnTo>
                    <a:pt x="4265574" y="9146413"/>
                  </a:lnTo>
                  <a:lnTo>
                    <a:pt x="4265688" y="9146616"/>
                  </a:lnTo>
                  <a:lnTo>
                    <a:pt x="4269270" y="9147632"/>
                  </a:lnTo>
                  <a:lnTo>
                    <a:pt x="4272839" y="9148572"/>
                  </a:lnTo>
                  <a:lnTo>
                    <a:pt x="4276547" y="9146413"/>
                  </a:lnTo>
                  <a:lnTo>
                    <a:pt x="4277525" y="9142984"/>
                  </a:lnTo>
                  <a:lnTo>
                    <a:pt x="4278477" y="9139339"/>
                  </a:lnTo>
                  <a:close/>
                </a:path>
                <a:path w="18288000" h="9256395">
                  <a:moveTo>
                    <a:pt x="4279303" y="4438078"/>
                  </a:moveTo>
                  <a:lnTo>
                    <a:pt x="4276941" y="4434319"/>
                  </a:lnTo>
                  <a:lnTo>
                    <a:pt x="4272635" y="4433328"/>
                  </a:lnTo>
                  <a:lnTo>
                    <a:pt x="4268317" y="4433328"/>
                  </a:lnTo>
                  <a:lnTo>
                    <a:pt x="4265498" y="4435487"/>
                  </a:lnTo>
                  <a:lnTo>
                    <a:pt x="4256710" y="4474375"/>
                  </a:lnTo>
                  <a:lnTo>
                    <a:pt x="4259084" y="4478121"/>
                  </a:lnTo>
                  <a:lnTo>
                    <a:pt x="4262856" y="4478972"/>
                  </a:lnTo>
                  <a:lnTo>
                    <a:pt x="4266641" y="4479785"/>
                  </a:lnTo>
                  <a:lnTo>
                    <a:pt x="4270387" y="4477448"/>
                  </a:lnTo>
                  <a:lnTo>
                    <a:pt x="4276623" y="4449826"/>
                  </a:lnTo>
                  <a:lnTo>
                    <a:pt x="4279303" y="4438078"/>
                  </a:lnTo>
                  <a:close/>
                </a:path>
                <a:path w="18288000" h="9256395">
                  <a:moveTo>
                    <a:pt x="4285361" y="7465835"/>
                  </a:moveTo>
                  <a:lnTo>
                    <a:pt x="4281068" y="7454633"/>
                  </a:lnTo>
                  <a:lnTo>
                    <a:pt x="4275315" y="7439419"/>
                  </a:lnTo>
                  <a:lnTo>
                    <a:pt x="4271442" y="7428992"/>
                  </a:lnTo>
                  <a:lnTo>
                    <a:pt x="4268749" y="7427214"/>
                  </a:lnTo>
                  <a:lnTo>
                    <a:pt x="4265079" y="7427214"/>
                  </a:lnTo>
                  <a:lnTo>
                    <a:pt x="4264253" y="7427354"/>
                  </a:lnTo>
                  <a:lnTo>
                    <a:pt x="4259821" y="7428992"/>
                  </a:lnTo>
                  <a:lnTo>
                    <a:pt x="4257980" y="7433030"/>
                  </a:lnTo>
                  <a:lnTo>
                    <a:pt x="4262171" y="7444346"/>
                  </a:lnTo>
                  <a:lnTo>
                    <a:pt x="4267949" y="7459637"/>
                  </a:lnTo>
                  <a:lnTo>
                    <a:pt x="4272254" y="7470876"/>
                  </a:lnTo>
                  <a:lnTo>
                    <a:pt x="4276318" y="7472667"/>
                  </a:lnTo>
                  <a:lnTo>
                    <a:pt x="4283557" y="7469899"/>
                  </a:lnTo>
                  <a:lnTo>
                    <a:pt x="4285361" y="7465835"/>
                  </a:lnTo>
                  <a:close/>
                </a:path>
                <a:path w="18288000" h="9256395">
                  <a:moveTo>
                    <a:pt x="4295152" y="2117191"/>
                  </a:moveTo>
                  <a:lnTo>
                    <a:pt x="4293057" y="2113407"/>
                  </a:lnTo>
                  <a:lnTo>
                    <a:pt x="4288790" y="2112175"/>
                  </a:lnTo>
                  <a:lnTo>
                    <a:pt x="4284434" y="2112175"/>
                  </a:lnTo>
                  <a:lnTo>
                    <a:pt x="4281805" y="2114054"/>
                  </a:lnTo>
                  <a:lnTo>
                    <a:pt x="4276293" y="2133231"/>
                  </a:lnTo>
                  <a:lnTo>
                    <a:pt x="4278401" y="2137029"/>
                  </a:lnTo>
                  <a:lnTo>
                    <a:pt x="4285653" y="2139099"/>
                  </a:lnTo>
                  <a:lnTo>
                    <a:pt x="4289463" y="2137029"/>
                  </a:lnTo>
                  <a:lnTo>
                    <a:pt x="4295152" y="2117191"/>
                  </a:lnTo>
                  <a:close/>
                </a:path>
                <a:path w="18288000" h="9256395">
                  <a:moveTo>
                    <a:pt x="4302912" y="649439"/>
                  </a:moveTo>
                  <a:lnTo>
                    <a:pt x="4300563" y="645795"/>
                  </a:lnTo>
                  <a:lnTo>
                    <a:pt x="4296981" y="645058"/>
                  </a:lnTo>
                  <a:lnTo>
                    <a:pt x="4296511" y="644931"/>
                  </a:lnTo>
                  <a:lnTo>
                    <a:pt x="4292384" y="644931"/>
                  </a:lnTo>
                  <a:lnTo>
                    <a:pt x="4289628" y="647077"/>
                  </a:lnTo>
                  <a:lnTo>
                    <a:pt x="4288955" y="650252"/>
                  </a:lnTo>
                  <a:lnTo>
                    <a:pt x="4288142" y="653897"/>
                  </a:lnTo>
                  <a:lnTo>
                    <a:pt x="4290504" y="657466"/>
                  </a:lnTo>
                  <a:lnTo>
                    <a:pt x="4294136" y="658279"/>
                  </a:lnTo>
                  <a:lnTo>
                    <a:pt x="4297781" y="659015"/>
                  </a:lnTo>
                  <a:lnTo>
                    <a:pt x="4301350" y="656666"/>
                  </a:lnTo>
                  <a:lnTo>
                    <a:pt x="4302176" y="653008"/>
                  </a:lnTo>
                  <a:lnTo>
                    <a:pt x="4302912" y="649439"/>
                  </a:lnTo>
                  <a:close/>
                </a:path>
                <a:path w="18288000" h="9256395">
                  <a:moveTo>
                    <a:pt x="4304995" y="8107858"/>
                  </a:moveTo>
                  <a:lnTo>
                    <a:pt x="4298797" y="8099590"/>
                  </a:lnTo>
                  <a:lnTo>
                    <a:pt x="4291063" y="8089125"/>
                  </a:lnTo>
                  <a:lnTo>
                    <a:pt x="4285843" y="8082000"/>
                  </a:lnTo>
                  <a:lnTo>
                    <a:pt x="4283735" y="8081023"/>
                  </a:lnTo>
                  <a:lnTo>
                    <a:pt x="4280166" y="8081023"/>
                  </a:lnTo>
                  <a:lnTo>
                    <a:pt x="4278719" y="8081454"/>
                  </a:lnTo>
                  <a:lnTo>
                    <a:pt x="4274375" y="8084642"/>
                  </a:lnTo>
                  <a:lnTo>
                    <a:pt x="4273702" y="8088998"/>
                  </a:lnTo>
                  <a:lnTo>
                    <a:pt x="4283735" y="8102651"/>
                  </a:lnTo>
                  <a:lnTo>
                    <a:pt x="4291546" y="8113141"/>
                  </a:lnTo>
                  <a:lnTo>
                    <a:pt x="4293857" y="8116214"/>
                  </a:lnTo>
                  <a:lnTo>
                    <a:pt x="4298200" y="8116837"/>
                  </a:lnTo>
                  <a:lnTo>
                    <a:pt x="4304373" y="8112226"/>
                  </a:lnTo>
                  <a:lnTo>
                    <a:pt x="4304995" y="8107858"/>
                  </a:lnTo>
                  <a:close/>
                </a:path>
                <a:path w="18288000" h="9256395">
                  <a:moveTo>
                    <a:pt x="4307941" y="294868"/>
                  </a:moveTo>
                  <a:lnTo>
                    <a:pt x="4268686" y="261543"/>
                  </a:lnTo>
                  <a:lnTo>
                    <a:pt x="4254043" y="251561"/>
                  </a:lnTo>
                  <a:lnTo>
                    <a:pt x="4250321" y="251561"/>
                  </a:lnTo>
                  <a:lnTo>
                    <a:pt x="4248112" y="252603"/>
                  </a:lnTo>
                  <a:lnTo>
                    <a:pt x="4244352" y="257822"/>
                  </a:lnTo>
                  <a:lnTo>
                    <a:pt x="4245102" y="262331"/>
                  </a:lnTo>
                  <a:lnTo>
                    <a:pt x="4260164" y="273227"/>
                  </a:lnTo>
                  <a:lnTo>
                    <a:pt x="4283735" y="290652"/>
                  </a:lnTo>
                  <a:lnTo>
                    <a:pt x="4295394" y="299440"/>
                  </a:lnTo>
                  <a:lnTo>
                    <a:pt x="4298569" y="301866"/>
                  </a:lnTo>
                  <a:lnTo>
                    <a:pt x="4303115" y="301231"/>
                  </a:lnTo>
                  <a:lnTo>
                    <a:pt x="4307941" y="294868"/>
                  </a:lnTo>
                  <a:close/>
                </a:path>
                <a:path w="18288000" h="9256395">
                  <a:moveTo>
                    <a:pt x="4314698" y="2756839"/>
                  </a:moveTo>
                  <a:lnTo>
                    <a:pt x="4312653" y="2752966"/>
                  </a:lnTo>
                  <a:lnTo>
                    <a:pt x="4309021" y="2751848"/>
                  </a:lnTo>
                  <a:lnTo>
                    <a:pt x="4308335" y="2751607"/>
                  </a:lnTo>
                  <a:lnTo>
                    <a:pt x="4303877" y="2751607"/>
                  </a:lnTo>
                  <a:lnTo>
                    <a:pt x="4301287" y="2753410"/>
                  </a:lnTo>
                  <a:lnTo>
                    <a:pt x="4293413" y="2778709"/>
                  </a:lnTo>
                  <a:lnTo>
                    <a:pt x="4295445" y="2782582"/>
                  </a:lnTo>
                  <a:lnTo>
                    <a:pt x="4302747" y="2784881"/>
                  </a:lnTo>
                  <a:lnTo>
                    <a:pt x="4306595" y="2782836"/>
                  </a:lnTo>
                  <a:lnTo>
                    <a:pt x="4314698" y="2756839"/>
                  </a:lnTo>
                  <a:close/>
                </a:path>
                <a:path w="18288000" h="9256395">
                  <a:moveTo>
                    <a:pt x="4320679" y="8512073"/>
                  </a:moveTo>
                  <a:lnTo>
                    <a:pt x="4320324" y="8507717"/>
                  </a:lnTo>
                  <a:lnTo>
                    <a:pt x="4312463" y="8501075"/>
                  </a:lnTo>
                  <a:lnTo>
                    <a:pt x="4301325" y="8491487"/>
                  </a:lnTo>
                  <a:lnTo>
                    <a:pt x="4299724" y="8490941"/>
                  </a:lnTo>
                  <a:lnTo>
                    <a:pt x="4296181" y="8490941"/>
                  </a:lnTo>
                  <a:lnTo>
                    <a:pt x="4294263" y="8491741"/>
                  </a:lnTo>
                  <a:lnTo>
                    <a:pt x="4290403" y="8496224"/>
                  </a:lnTo>
                  <a:lnTo>
                    <a:pt x="4290720" y="8500593"/>
                  </a:lnTo>
                  <a:lnTo>
                    <a:pt x="4303509" y="8511591"/>
                  </a:lnTo>
                  <a:lnTo>
                    <a:pt x="4311408" y="8518258"/>
                  </a:lnTo>
                  <a:lnTo>
                    <a:pt x="4315752" y="8517890"/>
                  </a:lnTo>
                  <a:lnTo>
                    <a:pt x="4320679" y="8512073"/>
                  </a:lnTo>
                  <a:close/>
                </a:path>
                <a:path w="18288000" h="9256395">
                  <a:moveTo>
                    <a:pt x="4325747" y="1284376"/>
                  </a:moveTo>
                  <a:lnTo>
                    <a:pt x="4323499" y="1280718"/>
                  </a:lnTo>
                  <a:lnTo>
                    <a:pt x="4319841" y="1279842"/>
                  </a:lnTo>
                  <a:lnTo>
                    <a:pt x="4314939" y="1279842"/>
                  </a:lnTo>
                  <a:lnTo>
                    <a:pt x="4312399" y="1281760"/>
                  </a:lnTo>
                  <a:lnTo>
                    <a:pt x="4309224" y="1294841"/>
                  </a:lnTo>
                  <a:lnTo>
                    <a:pt x="4311472" y="1298524"/>
                  </a:lnTo>
                  <a:lnTo>
                    <a:pt x="4318774" y="1300302"/>
                  </a:lnTo>
                  <a:lnTo>
                    <a:pt x="4322445" y="1298067"/>
                  </a:lnTo>
                  <a:lnTo>
                    <a:pt x="4325747" y="1284376"/>
                  </a:lnTo>
                  <a:close/>
                </a:path>
                <a:path w="18288000" h="9256395">
                  <a:moveTo>
                    <a:pt x="4326077" y="4241355"/>
                  </a:moveTo>
                  <a:lnTo>
                    <a:pt x="4323791" y="4237558"/>
                  </a:lnTo>
                  <a:lnTo>
                    <a:pt x="4319460" y="4236491"/>
                  </a:lnTo>
                  <a:lnTo>
                    <a:pt x="4315104" y="4236491"/>
                  </a:lnTo>
                  <a:lnTo>
                    <a:pt x="4312323" y="4238574"/>
                  </a:lnTo>
                  <a:lnTo>
                    <a:pt x="4302849" y="4277233"/>
                  </a:lnTo>
                  <a:lnTo>
                    <a:pt x="4305135" y="4281030"/>
                  </a:lnTo>
                  <a:lnTo>
                    <a:pt x="4312640" y="4282859"/>
                  </a:lnTo>
                  <a:lnTo>
                    <a:pt x="4316463" y="4280560"/>
                  </a:lnTo>
                  <a:lnTo>
                    <a:pt x="4326077" y="4241355"/>
                  </a:lnTo>
                  <a:close/>
                </a:path>
                <a:path w="18288000" h="9256395">
                  <a:moveTo>
                    <a:pt x="4334853" y="3395980"/>
                  </a:moveTo>
                  <a:lnTo>
                    <a:pt x="4332884" y="3392030"/>
                  </a:lnTo>
                  <a:lnTo>
                    <a:pt x="4328515" y="3390569"/>
                  </a:lnTo>
                  <a:lnTo>
                    <a:pt x="4323969" y="3390569"/>
                  </a:lnTo>
                  <a:lnTo>
                    <a:pt x="4321416" y="3392297"/>
                  </a:lnTo>
                  <a:lnTo>
                    <a:pt x="4311027" y="3423640"/>
                  </a:lnTo>
                  <a:lnTo>
                    <a:pt x="4313009" y="3427577"/>
                  </a:lnTo>
                  <a:lnTo>
                    <a:pt x="4320298" y="3429978"/>
                  </a:lnTo>
                  <a:lnTo>
                    <a:pt x="4324248" y="3428009"/>
                  </a:lnTo>
                  <a:lnTo>
                    <a:pt x="4334853" y="3395980"/>
                  </a:lnTo>
                  <a:close/>
                </a:path>
                <a:path w="18288000" h="9256395">
                  <a:moveTo>
                    <a:pt x="4335043" y="8998890"/>
                  </a:moveTo>
                  <a:lnTo>
                    <a:pt x="4333278" y="8994953"/>
                  </a:lnTo>
                  <a:lnTo>
                    <a:pt x="4322889" y="8990965"/>
                  </a:lnTo>
                  <a:lnTo>
                    <a:pt x="4322076" y="8990825"/>
                  </a:lnTo>
                  <a:lnTo>
                    <a:pt x="4318533" y="8990825"/>
                  </a:lnTo>
                  <a:lnTo>
                    <a:pt x="4315955" y="8992476"/>
                  </a:lnTo>
                  <a:lnTo>
                    <a:pt x="4313555" y="8998687"/>
                  </a:lnTo>
                  <a:lnTo>
                    <a:pt x="4315307" y="9002624"/>
                  </a:lnTo>
                  <a:lnTo>
                    <a:pt x="4328388" y="9007640"/>
                  </a:lnTo>
                  <a:lnTo>
                    <a:pt x="4332351" y="9005900"/>
                  </a:lnTo>
                  <a:lnTo>
                    <a:pt x="4335043" y="8998890"/>
                  </a:lnTo>
                  <a:close/>
                </a:path>
                <a:path w="18288000" h="9256395">
                  <a:moveTo>
                    <a:pt x="4340364" y="1133944"/>
                  </a:moveTo>
                  <a:lnTo>
                    <a:pt x="4339183" y="1129372"/>
                  </a:lnTo>
                  <a:lnTo>
                    <a:pt x="4298823" y="1105814"/>
                  </a:lnTo>
                  <a:lnTo>
                    <a:pt x="4260748" y="1084338"/>
                  </a:lnTo>
                  <a:lnTo>
                    <a:pt x="4259516" y="1084046"/>
                  </a:lnTo>
                  <a:lnTo>
                    <a:pt x="4255668" y="1084046"/>
                  </a:lnTo>
                  <a:lnTo>
                    <a:pt x="4253128" y="1085430"/>
                  </a:lnTo>
                  <a:lnTo>
                    <a:pt x="4249775" y="1091476"/>
                  </a:lnTo>
                  <a:lnTo>
                    <a:pt x="4251071" y="1096022"/>
                  </a:lnTo>
                  <a:lnTo>
                    <a:pt x="4291406" y="1118743"/>
                  </a:lnTo>
                  <a:lnTo>
                    <a:pt x="4331627" y="1142199"/>
                  </a:lnTo>
                  <a:lnTo>
                    <a:pt x="4336173" y="1141018"/>
                  </a:lnTo>
                  <a:lnTo>
                    <a:pt x="4340364" y="1133944"/>
                  </a:lnTo>
                  <a:close/>
                </a:path>
                <a:path w="18288000" h="9256395">
                  <a:moveTo>
                    <a:pt x="4341609" y="5914796"/>
                  </a:moveTo>
                  <a:lnTo>
                    <a:pt x="4338485" y="5911583"/>
                  </a:lnTo>
                  <a:lnTo>
                    <a:pt x="4330560" y="5911583"/>
                  </a:lnTo>
                  <a:lnTo>
                    <a:pt x="4327461" y="5914606"/>
                  </a:lnTo>
                  <a:lnTo>
                    <a:pt x="4327271" y="5928309"/>
                  </a:lnTo>
                  <a:lnTo>
                    <a:pt x="4327144" y="5938113"/>
                  </a:lnTo>
                  <a:lnTo>
                    <a:pt x="4327017" y="5961685"/>
                  </a:lnTo>
                  <a:lnTo>
                    <a:pt x="4330077" y="5964809"/>
                  </a:lnTo>
                  <a:lnTo>
                    <a:pt x="4337888" y="5964809"/>
                  </a:lnTo>
                  <a:lnTo>
                    <a:pt x="4341050" y="5961685"/>
                  </a:lnTo>
                  <a:lnTo>
                    <a:pt x="4341177" y="5947905"/>
                  </a:lnTo>
                  <a:lnTo>
                    <a:pt x="4341279" y="5938113"/>
                  </a:lnTo>
                  <a:lnTo>
                    <a:pt x="4341546" y="5918695"/>
                  </a:lnTo>
                  <a:lnTo>
                    <a:pt x="4341609" y="5914796"/>
                  </a:lnTo>
                  <a:close/>
                </a:path>
                <a:path w="18288000" h="9256395">
                  <a:moveTo>
                    <a:pt x="4342295" y="450761"/>
                  </a:moveTo>
                  <a:lnTo>
                    <a:pt x="4339882" y="447255"/>
                  </a:lnTo>
                  <a:lnTo>
                    <a:pt x="4336237" y="446570"/>
                  </a:lnTo>
                  <a:lnTo>
                    <a:pt x="4331690" y="446570"/>
                  </a:lnTo>
                  <a:lnTo>
                    <a:pt x="4328947" y="448716"/>
                  </a:lnTo>
                  <a:lnTo>
                    <a:pt x="4328338" y="451967"/>
                  </a:lnTo>
                  <a:lnTo>
                    <a:pt x="4327741" y="455676"/>
                  </a:lnTo>
                  <a:lnTo>
                    <a:pt x="4330166" y="459181"/>
                  </a:lnTo>
                  <a:lnTo>
                    <a:pt x="4337443" y="460527"/>
                  </a:lnTo>
                  <a:lnTo>
                    <a:pt x="4340949" y="458114"/>
                  </a:lnTo>
                  <a:lnTo>
                    <a:pt x="4342295" y="450761"/>
                  </a:lnTo>
                  <a:close/>
                </a:path>
                <a:path w="18288000" h="9256395">
                  <a:moveTo>
                    <a:pt x="4343285" y="6163729"/>
                  </a:moveTo>
                  <a:lnTo>
                    <a:pt x="4342904" y="6150470"/>
                  </a:lnTo>
                  <a:lnTo>
                    <a:pt x="4342396" y="6130874"/>
                  </a:lnTo>
                  <a:lnTo>
                    <a:pt x="4342168" y="6120739"/>
                  </a:lnTo>
                  <a:lnTo>
                    <a:pt x="4342079" y="6116891"/>
                  </a:lnTo>
                  <a:lnTo>
                    <a:pt x="4339031" y="6113907"/>
                  </a:lnTo>
                  <a:lnTo>
                    <a:pt x="4331043" y="6113907"/>
                  </a:lnTo>
                  <a:lnTo>
                    <a:pt x="4327944" y="6117133"/>
                  </a:lnTo>
                  <a:lnTo>
                    <a:pt x="4328249" y="6130531"/>
                  </a:lnTo>
                  <a:lnTo>
                    <a:pt x="4328757" y="6150089"/>
                  </a:lnTo>
                  <a:lnTo>
                    <a:pt x="4329036" y="6160236"/>
                  </a:lnTo>
                  <a:lnTo>
                    <a:pt x="4329150" y="6164135"/>
                  </a:lnTo>
                  <a:lnTo>
                    <a:pt x="4332300" y="6167171"/>
                  </a:lnTo>
                  <a:lnTo>
                    <a:pt x="4340034" y="6167171"/>
                  </a:lnTo>
                  <a:lnTo>
                    <a:pt x="4343285" y="6163729"/>
                  </a:lnTo>
                  <a:close/>
                </a:path>
                <a:path w="18288000" h="9256395">
                  <a:moveTo>
                    <a:pt x="4348289" y="5712841"/>
                  </a:moveTo>
                  <a:lnTo>
                    <a:pt x="4345292" y="5709513"/>
                  </a:lnTo>
                  <a:lnTo>
                    <a:pt x="4341380" y="5709323"/>
                  </a:lnTo>
                  <a:lnTo>
                    <a:pt x="4337266" y="5709323"/>
                  </a:lnTo>
                  <a:lnTo>
                    <a:pt x="4334141" y="5712244"/>
                  </a:lnTo>
                  <a:lnTo>
                    <a:pt x="4333037" y="5735650"/>
                  </a:lnTo>
                  <a:lnTo>
                    <a:pt x="4332008" y="5759107"/>
                  </a:lnTo>
                  <a:lnTo>
                    <a:pt x="4335018" y="5762396"/>
                  </a:lnTo>
                  <a:lnTo>
                    <a:pt x="4341101" y="5762663"/>
                  </a:lnTo>
                  <a:lnTo>
                    <a:pt x="4342803" y="5762663"/>
                  </a:lnTo>
                  <a:lnTo>
                    <a:pt x="4346130" y="5759716"/>
                  </a:lnTo>
                  <a:lnTo>
                    <a:pt x="4347159" y="5736298"/>
                  </a:lnTo>
                  <a:lnTo>
                    <a:pt x="4348289" y="5712841"/>
                  </a:lnTo>
                  <a:close/>
                </a:path>
                <a:path w="18288000" h="9256395">
                  <a:moveTo>
                    <a:pt x="4349102" y="1922068"/>
                  </a:moveTo>
                  <a:lnTo>
                    <a:pt x="4346918" y="1918309"/>
                  </a:lnTo>
                  <a:lnTo>
                    <a:pt x="4342689" y="1917179"/>
                  </a:lnTo>
                  <a:lnTo>
                    <a:pt x="4338345" y="1917179"/>
                  </a:lnTo>
                  <a:lnTo>
                    <a:pt x="4335704" y="1919122"/>
                  </a:lnTo>
                  <a:lnTo>
                    <a:pt x="4330535" y="1938451"/>
                  </a:lnTo>
                  <a:lnTo>
                    <a:pt x="4332706" y="1942211"/>
                  </a:lnTo>
                  <a:lnTo>
                    <a:pt x="4340034" y="1944154"/>
                  </a:lnTo>
                  <a:lnTo>
                    <a:pt x="4343781" y="1941995"/>
                  </a:lnTo>
                  <a:lnTo>
                    <a:pt x="4349102" y="1922068"/>
                  </a:lnTo>
                  <a:close/>
                </a:path>
                <a:path w="18288000" h="9256395">
                  <a:moveTo>
                    <a:pt x="4353560" y="6365418"/>
                  </a:moveTo>
                  <a:lnTo>
                    <a:pt x="4352595" y="6351803"/>
                  </a:lnTo>
                  <a:lnTo>
                    <a:pt x="4351274" y="6332296"/>
                  </a:lnTo>
                  <a:lnTo>
                    <a:pt x="4350474" y="6319507"/>
                  </a:lnTo>
                  <a:lnTo>
                    <a:pt x="4350423" y="6318758"/>
                  </a:lnTo>
                  <a:lnTo>
                    <a:pt x="4347324" y="6315900"/>
                  </a:lnTo>
                  <a:lnTo>
                    <a:pt x="4343158" y="6315900"/>
                  </a:lnTo>
                  <a:lnTo>
                    <a:pt x="4339260" y="6316142"/>
                  </a:lnTo>
                  <a:lnTo>
                    <a:pt x="4336300" y="6319507"/>
                  </a:lnTo>
                  <a:lnTo>
                    <a:pt x="4337824" y="6343002"/>
                  </a:lnTo>
                  <a:lnTo>
                    <a:pt x="4339387" y="6365418"/>
                  </a:lnTo>
                  <a:lnTo>
                    <a:pt x="4339463" y="6366421"/>
                  </a:lnTo>
                  <a:lnTo>
                    <a:pt x="4342854" y="6369266"/>
                  </a:lnTo>
                  <a:lnTo>
                    <a:pt x="4346740" y="6369075"/>
                  </a:lnTo>
                  <a:lnTo>
                    <a:pt x="4350626" y="6368796"/>
                  </a:lnTo>
                  <a:lnTo>
                    <a:pt x="4353560" y="6365418"/>
                  </a:lnTo>
                  <a:close/>
                </a:path>
                <a:path w="18288000" h="9256395">
                  <a:moveTo>
                    <a:pt x="4359580" y="137528"/>
                  </a:moveTo>
                  <a:lnTo>
                    <a:pt x="4326572" y="104762"/>
                  </a:lnTo>
                  <a:lnTo>
                    <a:pt x="4313656" y="94742"/>
                  </a:lnTo>
                  <a:lnTo>
                    <a:pt x="4309986" y="94742"/>
                  </a:lnTo>
                  <a:lnTo>
                    <a:pt x="4307941" y="95618"/>
                  </a:lnTo>
                  <a:lnTo>
                    <a:pt x="4303979" y="100368"/>
                  </a:lnTo>
                  <a:lnTo>
                    <a:pt x="4304360" y="104762"/>
                  </a:lnTo>
                  <a:lnTo>
                    <a:pt x="4304373" y="104902"/>
                  </a:lnTo>
                  <a:lnTo>
                    <a:pt x="4317301" y="115735"/>
                  </a:lnTo>
                  <a:lnTo>
                    <a:pt x="4327195" y="124155"/>
                  </a:lnTo>
                  <a:lnTo>
                    <a:pt x="4337050" y="132638"/>
                  </a:lnTo>
                  <a:lnTo>
                    <a:pt x="4349813" y="143776"/>
                  </a:lnTo>
                  <a:lnTo>
                    <a:pt x="4354347" y="143510"/>
                  </a:lnTo>
                  <a:lnTo>
                    <a:pt x="4359580" y="137528"/>
                  </a:lnTo>
                  <a:close/>
                </a:path>
                <a:path w="18288000" h="9256395">
                  <a:moveTo>
                    <a:pt x="4361446" y="5511177"/>
                  </a:moveTo>
                  <a:lnTo>
                    <a:pt x="4358551" y="5507761"/>
                  </a:lnTo>
                  <a:lnTo>
                    <a:pt x="4354652" y="5507456"/>
                  </a:lnTo>
                  <a:lnTo>
                    <a:pt x="4350397" y="5507456"/>
                  </a:lnTo>
                  <a:lnTo>
                    <a:pt x="4347337" y="5510225"/>
                  </a:lnTo>
                  <a:lnTo>
                    <a:pt x="4345495" y="5533504"/>
                  </a:lnTo>
                  <a:lnTo>
                    <a:pt x="4343730" y="5556910"/>
                  </a:lnTo>
                  <a:lnTo>
                    <a:pt x="4346651" y="5560314"/>
                  </a:lnTo>
                  <a:lnTo>
                    <a:pt x="4354525" y="5560898"/>
                  </a:lnTo>
                  <a:lnTo>
                    <a:pt x="4357840" y="5557952"/>
                  </a:lnTo>
                  <a:lnTo>
                    <a:pt x="4359605" y="5534596"/>
                  </a:lnTo>
                  <a:lnTo>
                    <a:pt x="4361446" y="5511177"/>
                  </a:lnTo>
                  <a:close/>
                </a:path>
                <a:path w="18288000" h="9256395">
                  <a:moveTo>
                    <a:pt x="4362069" y="942746"/>
                  </a:moveTo>
                  <a:lnTo>
                    <a:pt x="4307814" y="904557"/>
                  </a:lnTo>
                  <a:lnTo>
                    <a:pt x="4288599" y="893267"/>
                  </a:lnTo>
                  <a:lnTo>
                    <a:pt x="4284777" y="893267"/>
                  </a:lnTo>
                  <a:lnTo>
                    <a:pt x="4282351" y="894537"/>
                  </a:lnTo>
                  <a:lnTo>
                    <a:pt x="4278833" y="900315"/>
                  </a:lnTo>
                  <a:lnTo>
                    <a:pt x="4279874" y="904557"/>
                  </a:lnTo>
                  <a:lnTo>
                    <a:pt x="4279951" y="904875"/>
                  </a:lnTo>
                  <a:lnTo>
                    <a:pt x="4300067" y="917143"/>
                  </a:lnTo>
                  <a:lnTo>
                    <a:pt x="4333214" y="937882"/>
                  </a:lnTo>
                  <a:lnTo>
                    <a:pt x="4353077" y="950607"/>
                  </a:lnTo>
                  <a:lnTo>
                    <a:pt x="4357649" y="949604"/>
                  </a:lnTo>
                  <a:lnTo>
                    <a:pt x="4362069" y="942746"/>
                  </a:lnTo>
                  <a:close/>
                </a:path>
                <a:path w="18288000" h="9256395">
                  <a:moveTo>
                    <a:pt x="4365206" y="7650899"/>
                  </a:moveTo>
                  <a:lnTo>
                    <a:pt x="4360049" y="7640066"/>
                  </a:lnTo>
                  <a:lnTo>
                    <a:pt x="4356582" y="7632713"/>
                  </a:lnTo>
                  <a:lnTo>
                    <a:pt x="4348505" y="7615390"/>
                  </a:lnTo>
                  <a:lnTo>
                    <a:pt x="4345965" y="7613878"/>
                  </a:lnTo>
                  <a:lnTo>
                    <a:pt x="4342333" y="7613878"/>
                  </a:lnTo>
                  <a:lnTo>
                    <a:pt x="4341330" y="7614082"/>
                  </a:lnTo>
                  <a:lnTo>
                    <a:pt x="4336859" y="7616152"/>
                  </a:lnTo>
                  <a:lnTo>
                    <a:pt x="4335335" y="7620317"/>
                  </a:lnTo>
                  <a:lnTo>
                    <a:pt x="4340403" y="7631277"/>
                  </a:lnTo>
                  <a:lnTo>
                    <a:pt x="4343882" y="7638694"/>
                  </a:lnTo>
                  <a:lnTo>
                    <a:pt x="4347362" y="7646086"/>
                  </a:lnTo>
                  <a:lnTo>
                    <a:pt x="4352544" y="7656944"/>
                  </a:lnTo>
                  <a:lnTo>
                    <a:pt x="4356709" y="7658430"/>
                  </a:lnTo>
                  <a:lnTo>
                    <a:pt x="4363720" y="7655077"/>
                  </a:lnTo>
                  <a:lnTo>
                    <a:pt x="4365206" y="7650899"/>
                  </a:lnTo>
                  <a:close/>
                </a:path>
                <a:path w="18288000" h="9256395">
                  <a:moveTo>
                    <a:pt x="4370819" y="1087005"/>
                  </a:moveTo>
                  <a:lnTo>
                    <a:pt x="4368482" y="1083398"/>
                  </a:lnTo>
                  <a:lnTo>
                    <a:pt x="4364812" y="1082598"/>
                  </a:lnTo>
                  <a:lnTo>
                    <a:pt x="4360037" y="1082598"/>
                  </a:lnTo>
                  <a:lnTo>
                    <a:pt x="4357421" y="1084618"/>
                  </a:lnTo>
                  <a:lnTo>
                    <a:pt x="4354550" y="1097851"/>
                  </a:lnTo>
                  <a:lnTo>
                    <a:pt x="4356874" y="1101471"/>
                  </a:lnTo>
                  <a:lnTo>
                    <a:pt x="4364253" y="1103045"/>
                  </a:lnTo>
                  <a:lnTo>
                    <a:pt x="4367835" y="1100721"/>
                  </a:lnTo>
                  <a:lnTo>
                    <a:pt x="4370819" y="1087005"/>
                  </a:lnTo>
                  <a:close/>
                </a:path>
                <a:path w="18288000" h="9256395">
                  <a:moveTo>
                    <a:pt x="4372686" y="6566370"/>
                  </a:moveTo>
                  <a:lnTo>
                    <a:pt x="4371098" y="6552819"/>
                  </a:lnTo>
                  <a:lnTo>
                    <a:pt x="4368901" y="6533388"/>
                  </a:lnTo>
                  <a:lnTo>
                    <a:pt x="4367441" y="6520040"/>
                  </a:lnTo>
                  <a:lnTo>
                    <a:pt x="4364431" y="6517386"/>
                  </a:lnTo>
                  <a:lnTo>
                    <a:pt x="4360049" y="6517386"/>
                  </a:lnTo>
                  <a:lnTo>
                    <a:pt x="4356176" y="6517818"/>
                  </a:lnTo>
                  <a:lnTo>
                    <a:pt x="4353369" y="6521310"/>
                  </a:lnTo>
                  <a:lnTo>
                    <a:pt x="4354855" y="6534950"/>
                  </a:lnTo>
                  <a:lnTo>
                    <a:pt x="4357065" y="6554444"/>
                  </a:lnTo>
                  <a:lnTo>
                    <a:pt x="4358652" y="6568021"/>
                  </a:lnTo>
                  <a:lnTo>
                    <a:pt x="4362170" y="6570789"/>
                  </a:lnTo>
                  <a:lnTo>
                    <a:pt x="4369917" y="6569888"/>
                  </a:lnTo>
                  <a:lnTo>
                    <a:pt x="4372686" y="6566370"/>
                  </a:lnTo>
                  <a:close/>
                </a:path>
                <a:path w="18288000" h="9256395">
                  <a:moveTo>
                    <a:pt x="4372978" y="2562949"/>
                  </a:moveTo>
                  <a:lnTo>
                    <a:pt x="4370870" y="2559113"/>
                  </a:lnTo>
                  <a:lnTo>
                    <a:pt x="4366539" y="2557869"/>
                  </a:lnTo>
                  <a:lnTo>
                    <a:pt x="4362145" y="2557869"/>
                  </a:lnTo>
                  <a:lnTo>
                    <a:pt x="4359503" y="2559748"/>
                  </a:lnTo>
                  <a:lnTo>
                    <a:pt x="4352087" y="2585212"/>
                  </a:lnTo>
                  <a:lnTo>
                    <a:pt x="4354309" y="2589085"/>
                  </a:lnTo>
                  <a:lnTo>
                    <a:pt x="4361510" y="2591193"/>
                  </a:lnTo>
                  <a:lnTo>
                    <a:pt x="4365333" y="2589085"/>
                  </a:lnTo>
                  <a:lnTo>
                    <a:pt x="4372978" y="2562949"/>
                  </a:lnTo>
                  <a:close/>
                </a:path>
                <a:path w="18288000" h="9256395">
                  <a:moveTo>
                    <a:pt x="4375874" y="251053"/>
                  </a:moveTo>
                  <a:lnTo>
                    <a:pt x="4373384" y="247611"/>
                  </a:lnTo>
                  <a:lnTo>
                    <a:pt x="4369676" y="247078"/>
                  </a:lnTo>
                  <a:lnTo>
                    <a:pt x="4365345" y="247078"/>
                  </a:lnTo>
                  <a:lnTo>
                    <a:pt x="4362526" y="249364"/>
                  </a:lnTo>
                  <a:lnTo>
                    <a:pt x="4362056" y="252679"/>
                  </a:lnTo>
                  <a:lnTo>
                    <a:pt x="4361446" y="256387"/>
                  </a:lnTo>
                  <a:lnTo>
                    <a:pt x="4363948" y="259829"/>
                  </a:lnTo>
                  <a:lnTo>
                    <a:pt x="4371365" y="260908"/>
                  </a:lnTo>
                  <a:lnTo>
                    <a:pt x="4374794" y="258406"/>
                  </a:lnTo>
                  <a:lnTo>
                    <a:pt x="4375874" y="251053"/>
                  </a:lnTo>
                  <a:close/>
                </a:path>
                <a:path w="18288000" h="9256395">
                  <a:moveTo>
                    <a:pt x="4376267" y="4045496"/>
                  </a:moveTo>
                  <a:lnTo>
                    <a:pt x="4374032" y="4041648"/>
                  </a:lnTo>
                  <a:lnTo>
                    <a:pt x="4369701" y="4040505"/>
                  </a:lnTo>
                  <a:lnTo>
                    <a:pt x="4365295" y="4040505"/>
                  </a:lnTo>
                  <a:lnTo>
                    <a:pt x="4362551" y="4042511"/>
                  </a:lnTo>
                  <a:lnTo>
                    <a:pt x="4352429" y="4080980"/>
                  </a:lnTo>
                  <a:lnTo>
                    <a:pt x="4354665" y="4084802"/>
                  </a:lnTo>
                  <a:lnTo>
                    <a:pt x="4362145" y="4086758"/>
                  </a:lnTo>
                  <a:lnTo>
                    <a:pt x="4365993" y="4084523"/>
                  </a:lnTo>
                  <a:lnTo>
                    <a:pt x="4376267" y="4045496"/>
                  </a:lnTo>
                  <a:close/>
                </a:path>
                <a:path w="18288000" h="9256395">
                  <a:moveTo>
                    <a:pt x="4380547" y="5309946"/>
                  </a:moveTo>
                  <a:lnTo>
                    <a:pt x="4377741" y="5306466"/>
                  </a:lnTo>
                  <a:lnTo>
                    <a:pt x="4373854" y="5306047"/>
                  </a:lnTo>
                  <a:lnTo>
                    <a:pt x="4369473" y="5306047"/>
                  </a:lnTo>
                  <a:lnTo>
                    <a:pt x="4366450" y="5308689"/>
                  </a:lnTo>
                  <a:lnTo>
                    <a:pt x="4363974" y="5331828"/>
                  </a:lnTo>
                  <a:lnTo>
                    <a:pt x="4361535" y="5355171"/>
                  </a:lnTo>
                  <a:lnTo>
                    <a:pt x="4364355" y="5358650"/>
                  </a:lnTo>
                  <a:lnTo>
                    <a:pt x="4368241" y="5359044"/>
                  </a:lnTo>
                  <a:lnTo>
                    <a:pt x="4372076" y="5359400"/>
                  </a:lnTo>
                  <a:lnTo>
                    <a:pt x="4375594" y="5356618"/>
                  </a:lnTo>
                  <a:lnTo>
                    <a:pt x="4379074" y="5323586"/>
                  </a:lnTo>
                  <a:lnTo>
                    <a:pt x="4380547" y="5309946"/>
                  </a:lnTo>
                  <a:close/>
                </a:path>
                <a:path w="18288000" h="9256395">
                  <a:moveTo>
                    <a:pt x="4389717" y="759015"/>
                  </a:moveTo>
                  <a:lnTo>
                    <a:pt x="4341292" y="721233"/>
                  </a:lnTo>
                  <a:lnTo>
                    <a:pt x="4323753" y="709955"/>
                  </a:lnTo>
                  <a:lnTo>
                    <a:pt x="4319994" y="709955"/>
                  </a:lnTo>
                  <a:lnTo>
                    <a:pt x="4317670" y="711098"/>
                  </a:lnTo>
                  <a:lnTo>
                    <a:pt x="4313987" y="716584"/>
                  </a:lnTo>
                  <a:lnTo>
                    <a:pt x="4315028" y="721233"/>
                  </a:lnTo>
                  <a:lnTo>
                    <a:pt x="4333024" y="733374"/>
                  </a:lnTo>
                  <a:lnTo>
                    <a:pt x="4347794" y="743508"/>
                  </a:lnTo>
                  <a:lnTo>
                    <a:pt x="4362513" y="753745"/>
                  </a:lnTo>
                  <a:lnTo>
                    <a:pt x="4380446" y="766406"/>
                  </a:lnTo>
                  <a:lnTo>
                    <a:pt x="4385030" y="765632"/>
                  </a:lnTo>
                  <a:lnTo>
                    <a:pt x="4389717" y="759015"/>
                  </a:lnTo>
                  <a:close/>
                </a:path>
                <a:path w="18288000" h="9256395">
                  <a:moveTo>
                    <a:pt x="4397565" y="3203511"/>
                  </a:moveTo>
                  <a:lnTo>
                    <a:pt x="4395533" y="3199600"/>
                  </a:lnTo>
                  <a:lnTo>
                    <a:pt x="4391164" y="3198203"/>
                  </a:lnTo>
                  <a:lnTo>
                    <a:pt x="4386656" y="3198203"/>
                  </a:lnTo>
                  <a:lnTo>
                    <a:pt x="4384065" y="3199993"/>
                  </a:lnTo>
                  <a:lnTo>
                    <a:pt x="4374070" y="3231489"/>
                  </a:lnTo>
                  <a:lnTo>
                    <a:pt x="4376077" y="3235401"/>
                  </a:lnTo>
                  <a:lnTo>
                    <a:pt x="4383430" y="3237750"/>
                  </a:lnTo>
                  <a:lnTo>
                    <a:pt x="4387316" y="3235731"/>
                  </a:lnTo>
                  <a:lnTo>
                    <a:pt x="4397565" y="3203511"/>
                  </a:lnTo>
                  <a:close/>
                </a:path>
                <a:path w="18288000" h="9256395">
                  <a:moveTo>
                    <a:pt x="4399064" y="1725841"/>
                  </a:moveTo>
                  <a:lnTo>
                    <a:pt x="4396816" y="1722132"/>
                  </a:lnTo>
                  <a:lnTo>
                    <a:pt x="4393146" y="1721231"/>
                  </a:lnTo>
                  <a:lnTo>
                    <a:pt x="4388193" y="1721231"/>
                  </a:lnTo>
                  <a:lnTo>
                    <a:pt x="4385640" y="1723161"/>
                  </a:lnTo>
                  <a:lnTo>
                    <a:pt x="4380865" y="1742617"/>
                  </a:lnTo>
                  <a:lnTo>
                    <a:pt x="4383113" y="1746338"/>
                  </a:lnTo>
                  <a:lnTo>
                    <a:pt x="4390390" y="1748129"/>
                  </a:lnTo>
                  <a:lnTo>
                    <a:pt x="4394174" y="1745894"/>
                  </a:lnTo>
                  <a:lnTo>
                    <a:pt x="4399064" y="1725841"/>
                  </a:lnTo>
                  <a:close/>
                </a:path>
                <a:path w="18288000" h="9256395">
                  <a:moveTo>
                    <a:pt x="4401032" y="8830602"/>
                  </a:moveTo>
                  <a:lnTo>
                    <a:pt x="4399724" y="8826462"/>
                  </a:lnTo>
                  <a:lnTo>
                    <a:pt x="4383824" y="8818131"/>
                  </a:lnTo>
                  <a:lnTo>
                    <a:pt x="4382732" y="8817877"/>
                  </a:lnTo>
                  <a:lnTo>
                    <a:pt x="4379201" y="8817877"/>
                  </a:lnTo>
                  <a:lnTo>
                    <a:pt x="4376826" y="8819210"/>
                  </a:lnTo>
                  <a:lnTo>
                    <a:pt x="4373829" y="8824874"/>
                  </a:lnTo>
                  <a:lnTo>
                    <a:pt x="4375112" y="8829027"/>
                  </a:lnTo>
                  <a:lnTo>
                    <a:pt x="4393387" y="8838616"/>
                  </a:lnTo>
                  <a:lnTo>
                    <a:pt x="4397540" y="8837320"/>
                  </a:lnTo>
                  <a:lnTo>
                    <a:pt x="4401032" y="8830602"/>
                  </a:lnTo>
                  <a:close/>
                </a:path>
                <a:path w="18288000" h="9256395">
                  <a:moveTo>
                    <a:pt x="4401591" y="6766128"/>
                  </a:moveTo>
                  <a:lnTo>
                    <a:pt x="4399305" y="6752679"/>
                  </a:lnTo>
                  <a:lnTo>
                    <a:pt x="4396130" y="6733400"/>
                  </a:lnTo>
                  <a:lnTo>
                    <a:pt x="4394009" y="6720243"/>
                  </a:lnTo>
                  <a:lnTo>
                    <a:pt x="4391114" y="6717868"/>
                  </a:lnTo>
                  <a:lnTo>
                    <a:pt x="4386478" y="6717868"/>
                  </a:lnTo>
                  <a:lnTo>
                    <a:pt x="4382617" y="6718478"/>
                  </a:lnTo>
                  <a:lnTo>
                    <a:pt x="4379988" y="6722097"/>
                  </a:lnTo>
                  <a:lnTo>
                    <a:pt x="4382173" y="6735673"/>
                  </a:lnTo>
                  <a:lnTo>
                    <a:pt x="4383760" y="6745351"/>
                  </a:lnTo>
                  <a:lnTo>
                    <a:pt x="4387647" y="6768503"/>
                  </a:lnTo>
                  <a:lnTo>
                    <a:pt x="4391266" y="6771056"/>
                  </a:lnTo>
                  <a:lnTo>
                    <a:pt x="4399000" y="6769786"/>
                  </a:lnTo>
                  <a:lnTo>
                    <a:pt x="4401591" y="6766128"/>
                  </a:lnTo>
                  <a:close/>
                </a:path>
                <a:path w="18288000" h="9256395">
                  <a:moveTo>
                    <a:pt x="4402899" y="50355"/>
                  </a:moveTo>
                  <a:lnTo>
                    <a:pt x="4400283" y="46990"/>
                  </a:lnTo>
                  <a:lnTo>
                    <a:pt x="4396575" y="46520"/>
                  </a:lnTo>
                  <a:lnTo>
                    <a:pt x="4392384" y="46520"/>
                  </a:lnTo>
                  <a:lnTo>
                    <a:pt x="4389501" y="48996"/>
                  </a:lnTo>
                  <a:lnTo>
                    <a:pt x="4389082" y="52438"/>
                  </a:lnTo>
                  <a:lnTo>
                    <a:pt x="4388612" y="56146"/>
                  </a:lnTo>
                  <a:lnTo>
                    <a:pt x="4391304" y="59524"/>
                  </a:lnTo>
                  <a:lnTo>
                    <a:pt x="4395013" y="59931"/>
                  </a:lnTo>
                  <a:lnTo>
                    <a:pt x="4398657" y="60401"/>
                  </a:lnTo>
                  <a:lnTo>
                    <a:pt x="4402023" y="57772"/>
                  </a:lnTo>
                  <a:lnTo>
                    <a:pt x="4402506" y="54063"/>
                  </a:lnTo>
                  <a:lnTo>
                    <a:pt x="4402899" y="50355"/>
                  </a:lnTo>
                  <a:close/>
                </a:path>
                <a:path w="18288000" h="9256395">
                  <a:moveTo>
                    <a:pt x="4405071" y="5109324"/>
                  </a:moveTo>
                  <a:lnTo>
                    <a:pt x="4402353" y="5105768"/>
                  </a:lnTo>
                  <a:lnTo>
                    <a:pt x="4398480" y="5105247"/>
                  </a:lnTo>
                  <a:lnTo>
                    <a:pt x="4393958" y="5105247"/>
                  </a:lnTo>
                  <a:lnTo>
                    <a:pt x="4391012" y="5107762"/>
                  </a:lnTo>
                  <a:lnTo>
                    <a:pt x="4387926" y="5130762"/>
                  </a:lnTo>
                  <a:lnTo>
                    <a:pt x="4384891" y="5154041"/>
                  </a:lnTo>
                  <a:lnTo>
                    <a:pt x="4387621" y="5157584"/>
                  </a:lnTo>
                  <a:lnTo>
                    <a:pt x="4395381" y="5158625"/>
                  </a:lnTo>
                  <a:lnTo>
                    <a:pt x="4398911" y="5155857"/>
                  </a:lnTo>
                  <a:lnTo>
                    <a:pt x="4401947" y="5132616"/>
                  </a:lnTo>
                  <a:lnTo>
                    <a:pt x="4405071" y="5109324"/>
                  </a:lnTo>
                  <a:close/>
                </a:path>
                <a:path w="18288000" h="9256395">
                  <a:moveTo>
                    <a:pt x="4408335" y="0"/>
                  </a:moveTo>
                  <a:lnTo>
                    <a:pt x="4401083" y="0"/>
                  </a:lnTo>
                  <a:lnTo>
                    <a:pt x="4402429" y="1409"/>
                  </a:lnTo>
                  <a:lnTo>
                    <a:pt x="4406874" y="1409"/>
                  </a:lnTo>
                  <a:lnTo>
                    <a:pt x="4408335" y="0"/>
                  </a:lnTo>
                  <a:close/>
                </a:path>
                <a:path w="18288000" h="9256395">
                  <a:moveTo>
                    <a:pt x="4410964" y="888504"/>
                  </a:moveTo>
                  <a:lnTo>
                    <a:pt x="4408525" y="884961"/>
                  </a:lnTo>
                  <a:lnTo>
                    <a:pt x="4404830" y="884262"/>
                  </a:lnTo>
                  <a:lnTo>
                    <a:pt x="4400220" y="884262"/>
                  </a:lnTo>
                  <a:lnTo>
                    <a:pt x="4397502" y="886447"/>
                  </a:lnTo>
                  <a:lnTo>
                    <a:pt x="4394987" y="899795"/>
                  </a:lnTo>
                  <a:lnTo>
                    <a:pt x="4397400" y="903351"/>
                  </a:lnTo>
                  <a:lnTo>
                    <a:pt x="4404792" y="904735"/>
                  </a:lnTo>
                  <a:lnTo>
                    <a:pt x="4408348" y="902335"/>
                  </a:lnTo>
                  <a:lnTo>
                    <a:pt x="4410964" y="888504"/>
                  </a:lnTo>
                  <a:close/>
                </a:path>
                <a:path w="18288000" h="9256395">
                  <a:moveTo>
                    <a:pt x="4423549" y="585254"/>
                  </a:moveTo>
                  <a:lnTo>
                    <a:pt x="4394301" y="558088"/>
                  </a:lnTo>
                  <a:lnTo>
                    <a:pt x="4365485" y="536778"/>
                  </a:lnTo>
                  <a:lnTo>
                    <a:pt x="4361739" y="536778"/>
                  </a:lnTo>
                  <a:lnTo>
                    <a:pt x="4359554" y="537794"/>
                  </a:lnTo>
                  <a:lnTo>
                    <a:pt x="4355693" y="542899"/>
                  </a:lnTo>
                  <a:lnTo>
                    <a:pt x="4356354" y="547471"/>
                  </a:lnTo>
                  <a:lnTo>
                    <a:pt x="4372483" y="559701"/>
                  </a:lnTo>
                  <a:lnTo>
                    <a:pt x="4385373" y="569620"/>
                  </a:lnTo>
                  <a:lnTo>
                    <a:pt x="4398149" y="579577"/>
                  </a:lnTo>
                  <a:lnTo>
                    <a:pt x="4413961" y="592074"/>
                  </a:lnTo>
                  <a:lnTo>
                    <a:pt x="4418520" y="591553"/>
                  </a:lnTo>
                  <a:lnTo>
                    <a:pt x="4423549" y="585254"/>
                  </a:lnTo>
                  <a:close/>
                </a:path>
                <a:path w="18288000" h="9256395">
                  <a:moveTo>
                    <a:pt x="4427550" y="2368004"/>
                  </a:moveTo>
                  <a:lnTo>
                    <a:pt x="4425378" y="2364219"/>
                  </a:lnTo>
                  <a:lnTo>
                    <a:pt x="4421098" y="2363063"/>
                  </a:lnTo>
                  <a:lnTo>
                    <a:pt x="4416742" y="2363063"/>
                  </a:lnTo>
                  <a:lnTo>
                    <a:pt x="4414063" y="2365006"/>
                  </a:lnTo>
                  <a:lnTo>
                    <a:pt x="4407116" y="2390660"/>
                  </a:lnTo>
                  <a:lnTo>
                    <a:pt x="4409186" y="2394280"/>
                  </a:lnTo>
                  <a:lnTo>
                    <a:pt x="4409287" y="2394445"/>
                  </a:lnTo>
                  <a:lnTo>
                    <a:pt x="4416641" y="2396452"/>
                  </a:lnTo>
                  <a:lnTo>
                    <a:pt x="4420438" y="2394280"/>
                  </a:lnTo>
                  <a:lnTo>
                    <a:pt x="4427550" y="2368004"/>
                  </a:lnTo>
                  <a:close/>
                </a:path>
                <a:path w="18288000" h="9256395">
                  <a:moveTo>
                    <a:pt x="4429620" y="3850475"/>
                  </a:moveTo>
                  <a:lnTo>
                    <a:pt x="4427461" y="3846601"/>
                  </a:lnTo>
                  <a:lnTo>
                    <a:pt x="4423092" y="3845356"/>
                  </a:lnTo>
                  <a:lnTo>
                    <a:pt x="4418647" y="3845356"/>
                  </a:lnTo>
                  <a:lnTo>
                    <a:pt x="4415955" y="3847300"/>
                  </a:lnTo>
                  <a:lnTo>
                    <a:pt x="4405223" y="3885565"/>
                  </a:lnTo>
                  <a:lnTo>
                    <a:pt x="4407408" y="3889438"/>
                  </a:lnTo>
                  <a:lnTo>
                    <a:pt x="4414875" y="3891508"/>
                  </a:lnTo>
                  <a:lnTo>
                    <a:pt x="4418546" y="3889438"/>
                  </a:lnTo>
                  <a:lnTo>
                    <a:pt x="4418711" y="3889438"/>
                  </a:lnTo>
                  <a:lnTo>
                    <a:pt x="4429620" y="3850475"/>
                  </a:lnTo>
                  <a:close/>
                </a:path>
                <a:path w="18288000" h="9256395">
                  <a:moveTo>
                    <a:pt x="4433684" y="8262671"/>
                  </a:moveTo>
                  <a:lnTo>
                    <a:pt x="4426712" y="8255038"/>
                  </a:lnTo>
                  <a:lnTo>
                    <a:pt x="4418000" y="8245386"/>
                  </a:lnTo>
                  <a:lnTo>
                    <a:pt x="4412285" y="8238998"/>
                  </a:lnTo>
                  <a:lnTo>
                    <a:pt x="4410380" y="8238210"/>
                  </a:lnTo>
                  <a:lnTo>
                    <a:pt x="4406811" y="8238210"/>
                  </a:lnTo>
                  <a:lnTo>
                    <a:pt x="4405160" y="8238795"/>
                  </a:lnTo>
                  <a:lnTo>
                    <a:pt x="4400969" y="8242541"/>
                  </a:lnTo>
                  <a:lnTo>
                    <a:pt x="4400804" y="8245386"/>
                  </a:lnTo>
                  <a:lnTo>
                    <a:pt x="4400715" y="8246935"/>
                  </a:lnTo>
                  <a:lnTo>
                    <a:pt x="4407636" y="8254695"/>
                  </a:lnTo>
                  <a:lnTo>
                    <a:pt x="4420819" y="8269249"/>
                  </a:lnTo>
                  <a:lnTo>
                    <a:pt x="4423435" y="8272069"/>
                  </a:lnTo>
                  <a:lnTo>
                    <a:pt x="4427829" y="8272285"/>
                  </a:lnTo>
                  <a:lnTo>
                    <a:pt x="4433494" y="8267078"/>
                  </a:lnTo>
                  <a:lnTo>
                    <a:pt x="4433608" y="8264411"/>
                  </a:lnTo>
                  <a:lnTo>
                    <a:pt x="4433684" y="8262671"/>
                  </a:lnTo>
                  <a:close/>
                </a:path>
                <a:path w="18288000" h="9256395">
                  <a:moveTo>
                    <a:pt x="4434560" y="4909337"/>
                  </a:moveTo>
                  <a:lnTo>
                    <a:pt x="4431931" y="4905718"/>
                  </a:lnTo>
                  <a:lnTo>
                    <a:pt x="4428083" y="4905108"/>
                  </a:lnTo>
                  <a:lnTo>
                    <a:pt x="4423422" y="4905108"/>
                  </a:lnTo>
                  <a:lnTo>
                    <a:pt x="4420527" y="4907496"/>
                  </a:lnTo>
                  <a:lnTo>
                    <a:pt x="4415409" y="4940033"/>
                  </a:lnTo>
                  <a:lnTo>
                    <a:pt x="4413326" y="4953546"/>
                  </a:lnTo>
                  <a:lnTo>
                    <a:pt x="4415955" y="4957165"/>
                  </a:lnTo>
                  <a:lnTo>
                    <a:pt x="4423702" y="4958334"/>
                  </a:lnTo>
                  <a:lnTo>
                    <a:pt x="4427283" y="4955718"/>
                  </a:lnTo>
                  <a:lnTo>
                    <a:pt x="4432414" y="4922888"/>
                  </a:lnTo>
                  <a:lnTo>
                    <a:pt x="4434560" y="4909337"/>
                  </a:lnTo>
                  <a:close/>
                </a:path>
                <a:path w="18288000" h="9256395">
                  <a:moveTo>
                    <a:pt x="4441202" y="6963969"/>
                  </a:moveTo>
                  <a:lnTo>
                    <a:pt x="4438167" y="6950672"/>
                  </a:lnTo>
                  <a:lnTo>
                    <a:pt x="4436021" y="6941159"/>
                  </a:lnTo>
                  <a:lnTo>
                    <a:pt x="4433913" y="6931609"/>
                  </a:lnTo>
                  <a:lnTo>
                    <a:pt x="4431093" y="6918731"/>
                  </a:lnTo>
                  <a:lnTo>
                    <a:pt x="4428236" y="6916534"/>
                  </a:lnTo>
                  <a:lnTo>
                    <a:pt x="4423905" y="6916534"/>
                  </a:lnTo>
                  <a:lnTo>
                    <a:pt x="4419600" y="6917461"/>
                  </a:lnTo>
                  <a:lnTo>
                    <a:pt x="4417174" y="6921233"/>
                  </a:lnTo>
                  <a:lnTo>
                    <a:pt x="4420095" y="6934644"/>
                  </a:lnTo>
                  <a:lnTo>
                    <a:pt x="4422216" y="6944233"/>
                  </a:lnTo>
                  <a:lnTo>
                    <a:pt x="4424362" y="6953796"/>
                  </a:lnTo>
                  <a:lnTo>
                    <a:pt x="4427410" y="6967131"/>
                  </a:lnTo>
                  <a:lnTo>
                    <a:pt x="4431182" y="6969519"/>
                  </a:lnTo>
                  <a:lnTo>
                    <a:pt x="4438815" y="6967766"/>
                  </a:lnTo>
                  <a:lnTo>
                    <a:pt x="4441202" y="6963969"/>
                  </a:lnTo>
                  <a:close/>
                </a:path>
                <a:path w="18288000" h="9256395">
                  <a:moveTo>
                    <a:pt x="4444733" y="1528622"/>
                  </a:moveTo>
                  <a:lnTo>
                    <a:pt x="4442396" y="1524952"/>
                  </a:lnTo>
                  <a:lnTo>
                    <a:pt x="4438701" y="1524139"/>
                  </a:lnTo>
                  <a:lnTo>
                    <a:pt x="4433862" y="1524139"/>
                  </a:lnTo>
                  <a:lnTo>
                    <a:pt x="4431258" y="1526146"/>
                  </a:lnTo>
                  <a:lnTo>
                    <a:pt x="4426915" y="1545780"/>
                  </a:lnTo>
                  <a:lnTo>
                    <a:pt x="4429252" y="1549438"/>
                  </a:lnTo>
                  <a:lnTo>
                    <a:pt x="4436618" y="1551101"/>
                  </a:lnTo>
                  <a:lnTo>
                    <a:pt x="4440301" y="1548752"/>
                  </a:lnTo>
                  <a:lnTo>
                    <a:pt x="4444733" y="1528622"/>
                  </a:lnTo>
                  <a:close/>
                </a:path>
                <a:path w="18288000" h="9256395">
                  <a:moveTo>
                    <a:pt x="4445647" y="689025"/>
                  </a:moveTo>
                  <a:lnTo>
                    <a:pt x="4443120" y="685533"/>
                  </a:lnTo>
                  <a:lnTo>
                    <a:pt x="4439424" y="684936"/>
                  </a:lnTo>
                  <a:lnTo>
                    <a:pt x="4434967" y="684936"/>
                  </a:lnTo>
                  <a:lnTo>
                    <a:pt x="4432173" y="687235"/>
                  </a:lnTo>
                  <a:lnTo>
                    <a:pt x="4430014" y="700735"/>
                  </a:lnTo>
                  <a:lnTo>
                    <a:pt x="4432541" y="704227"/>
                  </a:lnTo>
                  <a:lnTo>
                    <a:pt x="4436237" y="704811"/>
                  </a:lnTo>
                  <a:lnTo>
                    <a:pt x="4439983" y="705332"/>
                  </a:lnTo>
                  <a:lnTo>
                    <a:pt x="4443438" y="702881"/>
                  </a:lnTo>
                  <a:lnTo>
                    <a:pt x="4445647" y="689025"/>
                  </a:lnTo>
                  <a:close/>
                </a:path>
                <a:path w="18288000" h="9256395">
                  <a:moveTo>
                    <a:pt x="4456798" y="3009912"/>
                  </a:moveTo>
                  <a:lnTo>
                    <a:pt x="4454703" y="3006039"/>
                  </a:lnTo>
                  <a:lnTo>
                    <a:pt x="4450359" y="3004756"/>
                  </a:lnTo>
                  <a:lnTo>
                    <a:pt x="4445901" y="3004756"/>
                  </a:lnTo>
                  <a:lnTo>
                    <a:pt x="4443273" y="3006610"/>
                  </a:lnTo>
                  <a:lnTo>
                    <a:pt x="4433824" y="3038348"/>
                  </a:lnTo>
                  <a:lnTo>
                    <a:pt x="4435983" y="3042335"/>
                  </a:lnTo>
                  <a:lnTo>
                    <a:pt x="4436300" y="3042335"/>
                  </a:lnTo>
                  <a:lnTo>
                    <a:pt x="4443273" y="3044406"/>
                  </a:lnTo>
                  <a:lnTo>
                    <a:pt x="4447159" y="3042335"/>
                  </a:lnTo>
                  <a:lnTo>
                    <a:pt x="4456798" y="3009912"/>
                  </a:lnTo>
                  <a:close/>
                </a:path>
                <a:path w="18288000" h="9256395">
                  <a:moveTo>
                    <a:pt x="4459910" y="7828686"/>
                  </a:moveTo>
                  <a:lnTo>
                    <a:pt x="4453852" y="7818336"/>
                  </a:lnTo>
                  <a:lnTo>
                    <a:pt x="4449775" y="7811313"/>
                  </a:lnTo>
                  <a:lnTo>
                    <a:pt x="4445711" y="7804251"/>
                  </a:lnTo>
                  <a:lnTo>
                    <a:pt x="4440377" y="7794917"/>
                  </a:lnTo>
                  <a:lnTo>
                    <a:pt x="4438015" y="7793647"/>
                  </a:lnTo>
                  <a:lnTo>
                    <a:pt x="4434395" y="7793647"/>
                  </a:lnTo>
                  <a:lnTo>
                    <a:pt x="4433201" y="7793939"/>
                  </a:lnTo>
                  <a:lnTo>
                    <a:pt x="4428744" y="7796479"/>
                  </a:lnTo>
                  <a:lnTo>
                    <a:pt x="4427563" y="7800759"/>
                  </a:lnTo>
                  <a:lnTo>
                    <a:pt x="4433582" y="7811313"/>
                  </a:lnTo>
                  <a:lnTo>
                    <a:pt x="4437621" y="7818336"/>
                  </a:lnTo>
                  <a:lnTo>
                    <a:pt x="4441723" y="7825410"/>
                  </a:lnTo>
                  <a:lnTo>
                    <a:pt x="4447819" y="7835798"/>
                  </a:lnTo>
                  <a:lnTo>
                    <a:pt x="4452112" y="7836916"/>
                  </a:lnTo>
                  <a:lnTo>
                    <a:pt x="4458792" y="7832992"/>
                  </a:lnTo>
                  <a:lnTo>
                    <a:pt x="4459910" y="7828686"/>
                  </a:lnTo>
                  <a:close/>
                </a:path>
                <a:path w="18288000" h="9256395">
                  <a:moveTo>
                    <a:pt x="4463034" y="424497"/>
                  </a:moveTo>
                  <a:lnTo>
                    <a:pt x="4426864" y="387896"/>
                  </a:lnTo>
                  <a:lnTo>
                    <a:pt x="4412767" y="376542"/>
                  </a:lnTo>
                  <a:lnTo>
                    <a:pt x="4409059" y="376542"/>
                  </a:lnTo>
                  <a:lnTo>
                    <a:pt x="4407039" y="377380"/>
                  </a:lnTo>
                  <a:lnTo>
                    <a:pt x="4403001" y="382066"/>
                  </a:lnTo>
                  <a:lnTo>
                    <a:pt x="4403344" y="386651"/>
                  </a:lnTo>
                  <a:lnTo>
                    <a:pt x="4417365" y="398792"/>
                  </a:lnTo>
                  <a:lnTo>
                    <a:pt x="4428350" y="408444"/>
                  </a:lnTo>
                  <a:lnTo>
                    <a:pt x="4439285" y="418185"/>
                  </a:lnTo>
                  <a:lnTo>
                    <a:pt x="4453115" y="430631"/>
                  </a:lnTo>
                  <a:lnTo>
                    <a:pt x="4457674" y="430415"/>
                  </a:lnTo>
                  <a:lnTo>
                    <a:pt x="4463034" y="424497"/>
                  </a:lnTo>
                  <a:close/>
                </a:path>
                <a:path w="18288000" h="9256395">
                  <a:moveTo>
                    <a:pt x="4468634" y="4710074"/>
                  </a:moveTo>
                  <a:lnTo>
                    <a:pt x="4466094" y="4706391"/>
                  </a:lnTo>
                  <a:lnTo>
                    <a:pt x="4462246" y="4705693"/>
                  </a:lnTo>
                  <a:lnTo>
                    <a:pt x="4457471" y="4705693"/>
                  </a:lnTo>
                  <a:lnTo>
                    <a:pt x="4454652" y="4707966"/>
                  </a:lnTo>
                  <a:lnTo>
                    <a:pt x="4448822" y="4740326"/>
                  </a:lnTo>
                  <a:lnTo>
                    <a:pt x="4446435" y="4753788"/>
                  </a:lnTo>
                  <a:lnTo>
                    <a:pt x="4449000" y="4757471"/>
                  </a:lnTo>
                  <a:lnTo>
                    <a:pt x="4452836" y="4758156"/>
                  </a:lnTo>
                  <a:lnTo>
                    <a:pt x="4456696" y="4758804"/>
                  </a:lnTo>
                  <a:lnTo>
                    <a:pt x="4460341" y="4756264"/>
                  </a:lnTo>
                  <a:lnTo>
                    <a:pt x="4464456" y="4733201"/>
                  </a:lnTo>
                  <a:lnTo>
                    <a:pt x="4468634" y="4710074"/>
                  </a:lnTo>
                  <a:close/>
                </a:path>
                <a:path w="18288000" h="9256395">
                  <a:moveTo>
                    <a:pt x="4474222" y="488467"/>
                  </a:moveTo>
                  <a:lnTo>
                    <a:pt x="4471568" y="485076"/>
                  </a:lnTo>
                  <a:lnTo>
                    <a:pt x="4467834" y="484619"/>
                  </a:lnTo>
                  <a:lnTo>
                    <a:pt x="4463580" y="484619"/>
                  </a:lnTo>
                  <a:lnTo>
                    <a:pt x="4460684" y="487108"/>
                  </a:lnTo>
                  <a:lnTo>
                    <a:pt x="4458982" y="500710"/>
                  </a:lnTo>
                  <a:lnTo>
                    <a:pt x="4461611" y="504113"/>
                  </a:lnTo>
                  <a:lnTo>
                    <a:pt x="4468939" y="505104"/>
                  </a:lnTo>
                  <a:lnTo>
                    <a:pt x="4472470" y="502437"/>
                  </a:lnTo>
                  <a:lnTo>
                    <a:pt x="4474222" y="488467"/>
                  </a:lnTo>
                  <a:close/>
                </a:path>
                <a:path w="18288000" h="9256395">
                  <a:moveTo>
                    <a:pt x="4475327" y="9184107"/>
                  </a:moveTo>
                  <a:lnTo>
                    <a:pt x="4472978" y="9180538"/>
                  </a:lnTo>
                  <a:lnTo>
                    <a:pt x="4469333" y="9179865"/>
                  </a:lnTo>
                  <a:lnTo>
                    <a:pt x="4468888" y="9179738"/>
                  </a:lnTo>
                  <a:lnTo>
                    <a:pt x="4464812" y="9179738"/>
                  </a:lnTo>
                  <a:lnTo>
                    <a:pt x="4462056" y="9181960"/>
                  </a:lnTo>
                  <a:lnTo>
                    <a:pt x="4461383" y="9185186"/>
                  </a:lnTo>
                  <a:lnTo>
                    <a:pt x="4460710" y="9188831"/>
                  </a:lnTo>
                  <a:lnTo>
                    <a:pt x="4463059" y="9192400"/>
                  </a:lnTo>
                  <a:lnTo>
                    <a:pt x="4466704" y="9193085"/>
                  </a:lnTo>
                  <a:lnTo>
                    <a:pt x="4470412" y="9193822"/>
                  </a:lnTo>
                  <a:lnTo>
                    <a:pt x="4473918" y="9191473"/>
                  </a:lnTo>
                  <a:lnTo>
                    <a:pt x="4474654" y="9187751"/>
                  </a:lnTo>
                  <a:lnTo>
                    <a:pt x="4475327" y="9184107"/>
                  </a:lnTo>
                  <a:close/>
                </a:path>
                <a:path w="18288000" h="9256395">
                  <a:moveTo>
                    <a:pt x="4478248" y="2171992"/>
                  </a:moveTo>
                  <a:lnTo>
                    <a:pt x="4476000" y="2168245"/>
                  </a:lnTo>
                  <a:lnTo>
                    <a:pt x="4471746" y="2167178"/>
                  </a:lnTo>
                  <a:lnTo>
                    <a:pt x="4467441" y="2167178"/>
                  </a:lnTo>
                  <a:lnTo>
                    <a:pt x="4464710" y="2169223"/>
                  </a:lnTo>
                  <a:lnTo>
                    <a:pt x="4458284" y="2195055"/>
                  </a:lnTo>
                  <a:lnTo>
                    <a:pt x="4460532" y="2198814"/>
                  </a:lnTo>
                  <a:lnTo>
                    <a:pt x="4467961" y="2200656"/>
                  </a:lnTo>
                  <a:lnTo>
                    <a:pt x="4471682" y="2198408"/>
                  </a:lnTo>
                  <a:lnTo>
                    <a:pt x="4478248" y="2171992"/>
                  </a:lnTo>
                  <a:close/>
                </a:path>
                <a:path w="18288000" h="9256395">
                  <a:moveTo>
                    <a:pt x="4481309" y="8633993"/>
                  </a:moveTo>
                  <a:lnTo>
                    <a:pt x="4480522" y="8629688"/>
                  </a:lnTo>
                  <a:lnTo>
                    <a:pt x="4466666" y="8620112"/>
                  </a:lnTo>
                  <a:lnTo>
                    <a:pt x="4460138" y="8615528"/>
                  </a:lnTo>
                  <a:lnTo>
                    <a:pt x="4458741" y="8615121"/>
                  </a:lnTo>
                  <a:lnTo>
                    <a:pt x="4455211" y="8615121"/>
                  </a:lnTo>
                  <a:lnTo>
                    <a:pt x="4453064" y="8616137"/>
                  </a:lnTo>
                  <a:lnTo>
                    <a:pt x="4449521" y="8621179"/>
                  </a:lnTo>
                  <a:lnTo>
                    <a:pt x="4450283" y="8625484"/>
                  </a:lnTo>
                  <a:lnTo>
                    <a:pt x="4472686" y="8641080"/>
                  </a:lnTo>
                  <a:lnTo>
                    <a:pt x="4476978" y="8640280"/>
                  </a:lnTo>
                  <a:lnTo>
                    <a:pt x="4481309" y="8633993"/>
                  </a:lnTo>
                  <a:close/>
                </a:path>
                <a:path w="18288000" h="9256395">
                  <a:moveTo>
                    <a:pt x="4485691" y="1330286"/>
                  </a:moveTo>
                  <a:lnTo>
                    <a:pt x="4483265" y="1326692"/>
                  </a:lnTo>
                  <a:lnTo>
                    <a:pt x="4479544" y="1325981"/>
                  </a:lnTo>
                  <a:lnTo>
                    <a:pt x="4474845" y="1325981"/>
                  </a:lnTo>
                  <a:lnTo>
                    <a:pt x="4472140" y="1328127"/>
                  </a:lnTo>
                  <a:lnTo>
                    <a:pt x="4468279" y="1347914"/>
                  </a:lnTo>
                  <a:lnTo>
                    <a:pt x="4470705" y="1351521"/>
                  </a:lnTo>
                  <a:lnTo>
                    <a:pt x="4478223" y="1352956"/>
                  </a:lnTo>
                  <a:lnTo>
                    <a:pt x="4481741" y="1350556"/>
                  </a:lnTo>
                  <a:lnTo>
                    <a:pt x="4485691" y="1330286"/>
                  </a:lnTo>
                  <a:close/>
                </a:path>
                <a:path w="18288000" h="9256395">
                  <a:moveTo>
                    <a:pt x="4485932" y="3656241"/>
                  </a:moveTo>
                  <a:lnTo>
                    <a:pt x="4483824" y="3652342"/>
                  </a:lnTo>
                  <a:lnTo>
                    <a:pt x="4479442" y="3651034"/>
                  </a:lnTo>
                  <a:lnTo>
                    <a:pt x="4474946" y="3651034"/>
                  </a:lnTo>
                  <a:lnTo>
                    <a:pt x="4472279" y="3652913"/>
                  </a:lnTo>
                  <a:lnTo>
                    <a:pt x="4461014" y="3690988"/>
                  </a:lnTo>
                  <a:lnTo>
                    <a:pt x="4463186" y="3694950"/>
                  </a:lnTo>
                  <a:lnTo>
                    <a:pt x="4463389" y="3694950"/>
                  </a:lnTo>
                  <a:lnTo>
                    <a:pt x="4470552" y="3697097"/>
                  </a:lnTo>
                  <a:lnTo>
                    <a:pt x="4474476" y="3694950"/>
                  </a:lnTo>
                  <a:lnTo>
                    <a:pt x="4485932" y="3656241"/>
                  </a:lnTo>
                  <a:close/>
                </a:path>
                <a:path w="18288000" h="9256395">
                  <a:moveTo>
                    <a:pt x="4492536" y="7159041"/>
                  </a:moveTo>
                  <a:lnTo>
                    <a:pt x="4488675" y="7145960"/>
                  </a:lnTo>
                  <a:lnTo>
                    <a:pt x="4485945" y="7136587"/>
                  </a:lnTo>
                  <a:lnTo>
                    <a:pt x="4483239" y="7127202"/>
                  </a:lnTo>
                  <a:lnTo>
                    <a:pt x="4479683" y="7114654"/>
                  </a:lnTo>
                  <a:lnTo>
                    <a:pt x="4476966" y="7112711"/>
                  </a:lnTo>
                  <a:lnTo>
                    <a:pt x="4472483" y="7112711"/>
                  </a:lnTo>
                  <a:lnTo>
                    <a:pt x="4468076" y="7113956"/>
                  </a:lnTo>
                  <a:lnTo>
                    <a:pt x="4465891" y="7117855"/>
                  </a:lnTo>
                  <a:lnTo>
                    <a:pt x="4469638" y="7131088"/>
                  </a:lnTo>
                  <a:lnTo>
                    <a:pt x="4472356" y="7140524"/>
                  </a:lnTo>
                  <a:lnTo>
                    <a:pt x="4475099" y="7149935"/>
                  </a:lnTo>
                  <a:lnTo>
                    <a:pt x="4478972" y="7163067"/>
                  </a:lnTo>
                  <a:lnTo>
                    <a:pt x="4482897" y="7165175"/>
                  </a:lnTo>
                  <a:lnTo>
                    <a:pt x="4490110" y="7163067"/>
                  </a:lnTo>
                  <a:lnTo>
                    <a:pt x="4490351" y="7163067"/>
                  </a:lnTo>
                  <a:lnTo>
                    <a:pt x="4492536" y="7159041"/>
                  </a:lnTo>
                  <a:close/>
                </a:path>
                <a:path w="18288000" h="9256395">
                  <a:moveTo>
                    <a:pt x="4495851" y="287083"/>
                  </a:moveTo>
                  <a:lnTo>
                    <a:pt x="4493082" y="283794"/>
                  </a:lnTo>
                  <a:lnTo>
                    <a:pt x="4489335" y="283476"/>
                  </a:lnTo>
                  <a:lnTo>
                    <a:pt x="4485221" y="283476"/>
                  </a:lnTo>
                  <a:lnTo>
                    <a:pt x="4482287" y="286131"/>
                  </a:lnTo>
                  <a:lnTo>
                    <a:pt x="4481982" y="289674"/>
                  </a:lnTo>
                  <a:lnTo>
                    <a:pt x="4481068" y="299872"/>
                  </a:lnTo>
                  <a:lnTo>
                    <a:pt x="4483824" y="303174"/>
                  </a:lnTo>
                  <a:lnTo>
                    <a:pt x="4491393" y="303898"/>
                  </a:lnTo>
                  <a:lnTo>
                    <a:pt x="4494606" y="301117"/>
                  </a:lnTo>
                  <a:lnTo>
                    <a:pt x="4495533" y="290830"/>
                  </a:lnTo>
                  <a:lnTo>
                    <a:pt x="4495851" y="287083"/>
                  </a:lnTo>
                  <a:close/>
                </a:path>
                <a:path w="18288000" h="9256395">
                  <a:moveTo>
                    <a:pt x="4505071" y="273989"/>
                  </a:moveTo>
                  <a:lnTo>
                    <a:pt x="4475048" y="242773"/>
                  </a:lnTo>
                  <a:lnTo>
                    <a:pt x="4462627" y="231343"/>
                  </a:lnTo>
                  <a:lnTo>
                    <a:pt x="4458944" y="231343"/>
                  </a:lnTo>
                  <a:lnTo>
                    <a:pt x="4457116" y="232041"/>
                  </a:lnTo>
                  <a:lnTo>
                    <a:pt x="4452912" y="236220"/>
                  </a:lnTo>
                  <a:lnTo>
                    <a:pt x="4452886" y="240779"/>
                  </a:lnTo>
                  <a:lnTo>
                    <a:pt x="4455680" y="243586"/>
                  </a:lnTo>
                  <a:lnTo>
                    <a:pt x="4464799" y="252831"/>
                  </a:lnTo>
                  <a:lnTo>
                    <a:pt x="4473905" y="262166"/>
                  </a:lnTo>
                  <a:lnTo>
                    <a:pt x="4482947" y="271564"/>
                  </a:lnTo>
                  <a:lnTo>
                    <a:pt x="4494746" y="283984"/>
                  </a:lnTo>
                  <a:lnTo>
                    <a:pt x="4499178" y="283984"/>
                  </a:lnTo>
                  <a:lnTo>
                    <a:pt x="4504931" y="278536"/>
                  </a:lnTo>
                  <a:lnTo>
                    <a:pt x="4505071" y="273989"/>
                  </a:lnTo>
                  <a:close/>
                </a:path>
                <a:path w="18288000" h="9256395">
                  <a:moveTo>
                    <a:pt x="4506938" y="4511560"/>
                  </a:moveTo>
                  <a:lnTo>
                    <a:pt x="4504461" y="4507827"/>
                  </a:lnTo>
                  <a:lnTo>
                    <a:pt x="4500638" y="4507065"/>
                  </a:lnTo>
                  <a:lnTo>
                    <a:pt x="4495749" y="4507065"/>
                  </a:lnTo>
                  <a:lnTo>
                    <a:pt x="4492980" y="4509224"/>
                  </a:lnTo>
                  <a:lnTo>
                    <a:pt x="4486491" y="4541405"/>
                  </a:lnTo>
                  <a:lnTo>
                    <a:pt x="4483811" y="4554829"/>
                  </a:lnTo>
                  <a:lnTo>
                    <a:pt x="4486313" y="4558550"/>
                  </a:lnTo>
                  <a:lnTo>
                    <a:pt x="4493971" y="4560074"/>
                  </a:lnTo>
                  <a:lnTo>
                    <a:pt x="4497679" y="4557585"/>
                  </a:lnTo>
                  <a:lnTo>
                    <a:pt x="4504220" y="4524997"/>
                  </a:lnTo>
                  <a:lnTo>
                    <a:pt x="4506938" y="4511560"/>
                  </a:lnTo>
                  <a:close/>
                </a:path>
                <a:path w="18288000" h="9256395">
                  <a:moveTo>
                    <a:pt x="4509617" y="84988"/>
                  </a:moveTo>
                  <a:lnTo>
                    <a:pt x="4506709" y="81813"/>
                  </a:lnTo>
                  <a:lnTo>
                    <a:pt x="4502963" y="81635"/>
                  </a:lnTo>
                  <a:lnTo>
                    <a:pt x="4499038" y="81635"/>
                  </a:lnTo>
                  <a:lnTo>
                    <a:pt x="4496028" y="84480"/>
                  </a:lnTo>
                  <a:lnTo>
                    <a:pt x="4495368" y="98361"/>
                  </a:lnTo>
                  <a:lnTo>
                    <a:pt x="4498276" y="101549"/>
                  </a:lnTo>
                  <a:lnTo>
                    <a:pt x="4502023" y="101739"/>
                  </a:lnTo>
                  <a:lnTo>
                    <a:pt x="4505630" y="101879"/>
                  </a:lnTo>
                  <a:lnTo>
                    <a:pt x="4508957" y="99021"/>
                  </a:lnTo>
                  <a:lnTo>
                    <a:pt x="4509617" y="84988"/>
                  </a:lnTo>
                  <a:close/>
                </a:path>
                <a:path w="18288000" h="9256395">
                  <a:moveTo>
                    <a:pt x="4510786" y="1243203"/>
                  </a:moveTo>
                  <a:lnTo>
                    <a:pt x="4453483" y="1200708"/>
                  </a:lnTo>
                  <a:lnTo>
                    <a:pt x="4433087" y="1187983"/>
                  </a:lnTo>
                  <a:lnTo>
                    <a:pt x="4429252" y="1187983"/>
                  </a:lnTo>
                  <a:lnTo>
                    <a:pt x="4426851" y="1189189"/>
                  </a:lnTo>
                  <a:lnTo>
                    <a:pt x="4423207" y="1194854"/>
                  </a:lnTo>
                  <a:lnTo>
                    <a:pt x="4424210" y="1199464"/>
                  </a:lnTo>
                  <a:lnTo>
                    <a:pt x="4445317" y="1213180"/>
                  </a:lnTo>
                  <a:lnTo>
                    <a:pt x="4480598" y="1236637"/>
                  </a:lnTo>
                  <a:lnTo>
                    <a:pt x="4501477" y="1250873"/>
                  </a:lnTo>
                  <a:lnTo>
                    <a:pt x="4506125" y="1249997"/>
                  </a:lnTo>
                  <a:lnTo>
                    <a:pt x="4510786" y="1243203"/>
                  </a:lnTo>
                  <a:close/>
                </a:path>
                <a:path w="18288000" h="9256395">
                  <a:moveTo>
                    <a:pt x="4512373" y="2815221"/>
                  </a:moveTo>
                  <a:lnTo>
                    <a:pt x="4510202" y="2811399"/>
                  </a:lnTo>
                  <a:lnTo>
                    <a:pt x="4505871" y="2810205"/>
                  </a:lnTo>
                  <a:lnTo>
                    <a:pt x="4501464" y="2810205"/>
                  </a:lnTo>
                  <a:lnTo>
                    <a:pt x="4498784" y="2812148"/>
                  </a:lnTo>
                  <a:lnTo>
                    <a:pt x="4489945" y="2844088"/>
                  </a:lnTo>
                  <a:lnTo>
                    <a:pt x="4492117" y="2847924"/>
                  </a:lnTo>
                  <a:lnTo>
                    <a:pt x="4499597" y="2849981"/>
                  </a:lnTo>
                  <a:lnTo>
                    <a:pt x="4503166" y="2847924"/>
                  </a:lnTo>
                  <a:lnTo>
                    <a:pt x="4503331" y="2847924"/>
                  </a:lnTo>
                  <a:lnTo>
                    <a:pt x="4512373" y="2815221"/>
                  </a:lnTo>
                  <a:close/>
                </a:path>
                <a:path w="18288000" h="9256395">
                  <a:moveTo>
                    <a:pt x="4521403" y="1130960"/>
                  </a:moveTo>
                  <a:lnTo>
                    <a:pt x="4518876" y="1127429"/>
                  </a:lnTo>
                  <a:lnTo>
                    <a:pt x="4515142" y="1126807"/>
                  </a:lnTo>
                  <a:lnTo>
                    <a:pt x="4510608" y="1126807"/>
                  </a:lnTo>
                  <a:lnTo>
                    <a:pt x="4507814" y="1129093"/>
                  </a:lnTo>
                  <a:lnTo>
                    <a:pt x="4504499" y="1149045"/>
                  </a:lnTo>
                  <a:lnTo>
                    <a:pt x="4507014" y="1152575"/>
                  </a:lnTo>
                  <a:lnTo>
                    <a:pt x="4510760" y="1153198"/>
                  </a:lnTo>
                  <a:lnTo>
                    <a:pt x="4514481" y="1153871"/>
                  </a:lnTo>
                  <a:lnTo>
                    <a:pt x="4518012" y="1151305"/>
                  </a:lnTo>
                  <a:lnTo>
                    <a:pt x="4521403" y="1130960"/>
                  </a:lnTo>
                  <a:close/>
                </a:path>
                <a:path w="18288000" h="9256395">
                  <a:moveTo>
                    <a:pt x="4524667" y="1974913"/>
                  </a:moveTo>
                  <a:lnTo>
                    <a:pt x="4522330" y="1971217"/>
                  </a:lnTo>
                  <a:lnTo>
                    <a:pt x="4518609" y="1970379"/>
                  </a:lnTo>
                  <a:lnTo>
                    <a:pt x="4513732" y="1970379"/>
                  </a:lnTo>
                  <a:lnTo>
                    <a:pt x="4511078" y="1972398"/>
                  </a:lnTo>
                  <a:lnTo>
                    <a:pt x="4505210" y="1998421"/>
                  </a:lnTo>
                  <a:lnTo>
                    <a:pt x="4507560" y="2002129"/>
                  </a:lnTo>
                  <a:lnTo>
                    <a:pt x="4511268" y="2002967"/>
                  </a:lnTo>
                  <a:lnTo>
                    <a:pt x="4514951" y="2003831"/>
                  </a:lnTo>
                  <a:lnTo>
                    <a:pt x="4518698" y="2001481"/>
                  </a:lnTo>
                  <a:lnTo>
                    <a:pt x="4524667" y="1974913"/>
                  </a:lnTo>
                  <a:close/>
                </a:path>
                <a:path w="18288000" h="9256395">
                  <a:moveTo>
                    <a:pt x="4526432" y="9062847"/>
                  </a:moveTo>
                  <a:lnTo>
                    <a:pt x="4524387" y="9059062"/>
                  </a:lnTo>
                  <a:lnTo>
                    <a:pt x="4513910" y="9055976"/>
                  </a:lnTo>
                  <a:lnTo>
                    <a:pt x="4509554" y="9055976"/>
                  </a:lnTo>
                  <a:lnTo>
                    <a:pt x="4506976" y="9057780"/>
                  </a:lnTo>
                  <a:lnTo>
                    <a:pt x="4505033" y="9064346"/>
                  </a:lnTo>
                  <a:lnTo>
                    <a:pt x="4507077" y="9068117"/>
                  </a:lnTo>
                  <a:lnTo>
                    <a:pt x="4520552" y="9072118"/>
                  </a:lnTo>
                  <a:lnTo>
                    <a:pt x="4524311" y="9070035"/>
                  </a:lnTo>
                  <a:lnTo>
                    <a:pt x="4526432" y="9062847"/>
                  </a:lnTo>
                  <a:close/>
                </a:path>
                <a:path w="18288000" h="9256395">
                  <a:moveTo>
                    <a:pt x="4527918" y="1058862"/>
                  </a:moveTo>
                  <a:lnTo>
                    <a:pt x="4492409" y="1028420"/>
                  </a:lnTo>
                  <a:lnTo>
                    <a:pt x="4460557" y="1005535"/>
                  </a:lnTo>
                  <a:lnTo>
                    <a:pt x="4457776" y="1004176"/>
                  </a:lnTo>
                  <a:lnTo>
                    <a:pt x="4453979" y="1004176"/>
                  </a:lnTo>
                  <a:lnTo>
                    <a:pt x="4451693" y="1005268"/>
                  </a:lnTo>
                  <a:lnTo>
                    <a:pt x="4447895" y="1010640"/>
                  </a:lnTo>
                  <a:lnTo>
                    <a:pt x="4448683" y="1015250"/>
                  </a:lnTo>
                  <a:lnTo>
                    <a:pt x="4467860" y="1028915"/>
                  </a:lnTo>
                  <a:lnTo>
                    <a:pt x="4483697" y="1040384"/>
                  </a:lnTo>
                  <a:lnTo>
                    <a:pt x="4499457" y="1051953"/>
                  </a:lnTo>
                  <a:lnTo>
                    <a:pt x="4518380" y="1066063"/>
                  </a:lnTo>
                  <a:lnTo>
                    <a:pt x="4523016" y="1065390"/>
                  </a:lnTo>
                  <a:lnTo>
                    <a:pt x="4527918" y="1058862"/>
                  </a:lnTo>
                  <a:close/>
                </a:path>
                <a:path w="18288000" h="9256395">
                  <a:moveTo>
                    <a:pt x="4544847" y="3462744"/>
                  </a:moveTo>
                  <a:lnTo>
                    <a:pt x="4542764" y="3458832"/>
                  </a:lnTo>
                  <a:lnTo>
                    <a:pt x="4538357" y="3457473"/>
                  </a:lnTo>
                  <a:lnTo>
                    <a:pt x="4533862" y="3457473"/>
                  </a:lnTo>
                  <a:lnTo>
                    <a:pt x="4531220" y="3459327"/>
                  </a:lnTo>
                  <a:lnTo>
                    <a:pt x="4523143" y="3485743"/>
                  </a:lnTo>
                  <a:lnTo>
                    <a:pt x="4519600" y="3497249"/>
                  </a:lnTo>
                  <a:lnTo>
                    <a:pt x="4521682" y="3501174"/>
                  </a:lnTo>
                  <a:lnTo>
                    <a:pt x="4529061" y="3503485"/>
                  </a:lnTo>
                  <a:lnTo>
                    <a:pt x="4533011" y="3501390"/>
                  </a:lnTo>
                  <a:lnTo>
                    <a:pt x="4541342" y="3474250"/>
                  </a:lnTo>
                  <a:lnTo>
                    <a:pt x="4544847" y="3462744"/>
                  </a:lnTo>
                  <a:close/>
                </a:path>
                <a:path w="18288000" h="9256395">
                  <a:moveTo>
                    <a:pt x="4545850" y="144602"/>
                  </a:moveTo>
                  <a:lnTo>
                    <a:pt x="4521797" y="114655"/>
                  </a:lnTo>
                  <a:lnTo>
                    <a:pt x="4511129" y="103314"/>
                  </a:lnTo>
                  <a:lnTo>
                    <a:pt x="4507484" y="103314"/>
                  </a:lnTo>
                  <a:lnTo>
                    <a:pt x="4505871" y="103847"/>
                  </a:lnTo>
                  <a:lnTo>
                    <a:pt x="4501515" y="107467"/>
                  </a:lnTo>
                  <a:lnTo>
                    <a:pt x="4501096" y="111963"/>
                  </a:lnTo>
                  <a:lnTo>
                    <a:pt x="4510760" y="123685"/>
                  </a:lnTo>
                  <a:lnTo>
                    <a:pt x="4517936" y="132499"/>
                  </a:lnTo>
                  <a:lnTo>
                    <a:pt x="4525111" y="141401"/>
                  </a:lnTo>
                  <a:lnTo>
                    <a:pt x="4532236" y="150368"/>
                  </a:lnTo>
                  <a:lnTo>
                    <a:pt x="4534662" y="153454"/>
                  </a:lnTo>
                  <a:lnTo>
                    <a:pt x="4539158" y="153974"/>
                  </a:lnTo>
                  <a:lnTo>
                    <a:pt x="4545330" y="149085"/>
                  </a:lnTo>
                  <a:lnTo>
                    <a:pt x="4545850" y="144602"/>
                  </a:lnTo>
                  <a:close/>
                </a:path>
                <a:path w="18288000" h="9256395">
                  <a:moveTo>
                    <a:pt x="4549140" y="4313834"/>
                  </a:moveTo>
                  <a:lnTo>
                    <a:pt x="4546752" y="4310062"/>
                  </a:lnTo>
                  <a:lnTo>
                    <a:pt x="4542929" y="4309211"/>
                  </a:lnTo>
                  <a:lnTo>
                    <a:pt x="4537926" y="4309211"/>
                  </a:lnTo>
                  <a:lnTo>
                    <a:pt x="4535233" y="4311269"/>
                  </a:lnTo>
                  <a:lnTo>
                    <a:pt x="4530242" y="4333722"/>
                  </a:lnTo>
                  <a:lnTo>
                    <a:pt x="4525200" y="4356646"/>
                  </a:lnTo>
                  <a:lnTo>
                    <a:pt x="4527613" y="4360418"/>
                  </a:lnTo>
                  <a:lnTo>
                    <a:pt x="4535271" y="4362056"/>
                  </a:lnTo>
                  <a:lnTo>
                    <a:pt x="4539018" y="4359668"/>
                  </a:lnTo>
                  <a:lnTo>
                    <a:pt x="4546168" y="4327220"/>
                  </a:lnTo>
                  <a:lnTo>
                    <a:pt x="4549140" y="4313834"/>
                  </a:lnTo>
                  <a:close/>
                </a:path>
                <a:path w="18288000" h="9256395">
                  <a:moveTo>
                    <a:pt x="4549406" y="882599"/>
                  </a:moveTo>
                  <a:lnTo>
                    <a:pt x="4518050" y="852589"/>
                  </a:lnTo>
                  <a:lnTo>
                    <a:pt x="4487138" y="828675"/>
                  </a:lnTo>
                  <a:lnTo>
                    <a:pt x="4483366" y="828675"/>
                  </a:lnTo>
                  <a:lnTo>
                    <a:pt x="4481220" y="829640"/>
                  </a:lnTo>
                  <a:lnTo>
                    <a:pt x="4477258" y="834656"/>
                  </a:lnTo>
                  <a:lnTo>
                    <a:pt x="4477817" y="839266"/>
                  </a:lnTo>
                  <a:lnTo>
                    <a:pt x="4494911" y="852805"/>
                  </a:lnTo>
                  <a:lnTo>
                    <a:pt x="4508830" y="863993"/>
                  </a:lnTo>
                  <a:lnTo>
                    <a:pt x="4522698" y="875284"/>
                  </a:lnTo>
                  <a:lnTo>
                    <a:pt x="4539602" y="889266"/>
                  </a:lnTo>
                  <a:lnTo>
                    <a:pt x="4544212" y="888834"/>
                  </a:lnTo>
                  <a:lnTo>
                    <a:pt x="4549406" y="882599"/>
                  </a:lnTo>
                  <a:close/>
                </a:path>
                <a:path w="18288000" h="9256395">
                  <a:moveTo>
                    <a:pt x="4551324" y="930668"/>
                  </a:moveTo>
                  <a:lnTo>
                    <a:pt x="4548695" y="927227"/>
                  </a:lnTo>
                  <a:lnTo>
                    <a:pt x="4544949" y="926719"/>
                  </a:lnTo>
                  <a:lnTo>
                    <a:pt x="4540555" y="926719"/>
                  </a:lnTo>
                  <a:lnTo>
                    <a:pt x="4537697" y="929144"/>
                  </a:lnTo>
                  <a:lnTo>
                    <a:pt x="4534979" y="949261"/>
                  </a:lnTo>
                  <a:lnTo>
                    <a:pt x="4537595" y="952728"/>
                  </a:lnTo>
                  <a:lnTo>
                    <a:pt x="4545025" y="953770"/>
                  </a:lnTo>
                  <a:lnTo>
                    <a:pt x="4548556" y="951128"/>
                  </a:lnTo>
                  <a:lnTo>
                    <a:pt x="4551324" y="930668"/>
                  </a:lnTo>
                  <a:close/>
                </a:path>
                <a:path w="18288000" h="9256395">
                  <a:moveTo>
                    <a:pt x="4556633" y="7350214"/>
                  </a:moveTo>
                  <a:lnTo>
                    <a:pt x="4551870" y="7337425"/>
                  </a:lnTo>
                  <a:lnTo>
                    <a:pt x="4548505" y="7328268"/>
                  </a:lnTo>
                  <a:lnTo>
                    <a:pt x="4545165" y="7319086"/>
                  </a:lnTo>
                  <a:lnTo>
                    <a:pt x="4540821" y="7306983"/>
                  </a:lnTo>
                  <a:lnTo>
                    <a:pt x="4538103" y="7305180"/>
                  </a:lnTo>
                  <a:lnTo>
                    <a:pt x="4534408" y="7305180"/>
                  </a:lnTo>
                  <a:lnTo>
                    <a:pt x="4533608" y="7305319"/>
                  </a:lnTo>
                  <a:lnTo>
                    <a:pt x="4528972" y="7306983"/>
                  </a:lnTo>
                  <a:lnTo>
                    <a:pt x="4529125" y="7306983"/>
                  </a:lnTo>
                  <a:lnTo>
                    <a:pt x="4527232" y="7310971"/>
                  </a:lnTo>
                  <a:lnTo>
                    <a:pt x="4543387" y="7355167"/>
                  </a:lnTo>
                  <a:lnTo>
                    <a:pt x="4547463" y="7357034"/>
                  </a:lnTo>
                  <a:lnTo>
                    <a:pt x="4554766" y="7354278"/>
                  </a:lnTo>
                  <a:lnTo>
                    <a:pt x="4556633" y="7350214"/>
                  </a:lnTo>
                  <a:close/>
                </a:path>
                <a:path w="18288000" h="9256395">
                  <a:moveTo>
                    <a:pt x="4563986" y="2619438"/>
                  </a:moveTo>
                  <a:lnTo>
                    <a:pt x="4561725" y="2615654"/>
                  </a:lnTo>
                  <a:lnTo>
                    <a:pt x="4557420" y="2614561"/>
                  </a:lnTo>
                  <a:lnTo>
                    <a:pt x="4553077" y="2614561"/>
                  </a:lnTo>
                  <a:lnTo>
                    <a:pt x="4550321" y="2616606"/>
                  </a:lnTo>
                  <a:lnTo>
                    <a:pt x="4542155" y="2648762"/>
                  </a:lnTo>
                  <a:lnTo>
                    <a:pt x="4544415" y="2652547"/>
                  </a:lnTo>
                  <a:lnTo>
                    <a:pt x="4551845" y="2654465"/>
                  </a:lnTo>
                  <a:lnTo>
                    <a:pt x="4555655" y="2652217"/>
                  </a:lnTo>
                  <a:lnTo>
                    <a:pt x="4563986" y="2619438"/>
                  </a:lnTo>
                  <a:close/>
                </a:path>
                <a:path w="18288000" h="9256395">
                  <a:moveTo>
                    <a:pt x="4566501" y="1776793"/>
                  </a:moveTo>
                  <a:lnTo>
                    <a:pt x="4564075" y="1773161"/>
                  </a:lnTo>
                  <a:lnTo>
                    <a:pt x="4560328" y="1772399"/>
                  </a:lnTo>
                  <a:lnTo>
                    <a:pt x="4555566" y="1772399"/>
                  </a:lnTo>
                  <a:lnTo>
                    <a:pt x="4552848" y="1774532"/>
                  </a:lnTo>
                  <a:lnTo>
                    <a:pt x="4547616" y="1800745"/>
                  </a:lnTo>
                  <a:lnTo>
                    <a:pt x="4550029" y="1804390"/>
                  </a:lnTo>
                  <a:lnTo>
                    <a:pt x="4557509" y="1805889"/>
                  </a:lnTo>
                  <a:lnTo>
                    <a:pt x="4561141" y="1803488"/>
                  </a:lnTo>
                  <a:lnTo>
                    <a:pt x="4566501" y="1776793"/>
                  </a:lnTo>
                  <a:close/>
                </a:path>
                <a:path w="18288000" h="9256395">
                  <a:moveTo>
                    <a:pt x="4569942" y="7997380"/>
                  </a:moveTo>
                  <a:lnTo>
                    <a:pt x="4562970" y="7987627"/>
                  </a:lnTo>
                  <a:lnTo>
                    <a:pt x="4558271" y="7980997"/>
                  </a:lnTo>
                  <a:lnTo>
                    <a:pt x="4553597" y="7974343"/>
                  </a:lnTo>
                  <a:lnTo>
                    <a:pt x="4547578" y="7965694"/>
                  </a:lnTo>
                  <a:lnTo>
                    <a:pt x="4545393" y="7964640"/>
                  </a:lnTo>
                  <a:lnTo>
                    <a:pt x="4541786" y="7964640"/>
                  </a:lnTo>
                  <a:lnTo>
                    <a:pt x="4540389" y="7965046"/>
                  </a:lnTo>
                  <a:lnTo>
                    <a:pt x="4535995" y="7968107"/>
                  </a:lnTo>
                  <a:lnTo>
                    <a:pt x="4535208" y="7972476"/>
                  </a:lnTo>
                  <a:lnTo>
                    <a:pt x="4542104" y="7982382"/>
                  </a:lnTo>
                  <a:lnTo>
                    <a:pt x="4546803" y="7989075"/>
                  </a:lnTo>
                  <a:lnTo>
                    <a:pt x="4551540" y="7995742"/>
                  </a:lnTo>
                  <a:lnTo>
                    <a:pt x="4558538" y="8005546"/>
                  </a:lnTo>
                  <a:lnTo>
                    <a:pt x="4562932" y="8006258"/>
                  </a:lnTo>
                  <a:lnTo>
                    <a:pt x="4569218" y="8001749"/>
                  </a:lnTo>
                  <a:lnTo>
                    <a:pt x="4569942" y="7997380"/>
                  </a:lnTo>
                  <a:close/>
                </a:path>
                <a:path w="18288000" h="9256395">
                  <a:moveTo>
                    <a:pt x="4574794" y="729488"/>
                  </a:moveTo>
                  <a:lnTo>
                    <a:pt x="4572051" y="726122"/>
                  </a:lnTo>
                  <a:lnTo>
                    <a:pt x="4568279" y="725741"/>
                  </a:lnTo>
                  <a:lnTo>
                    <a:pt x="4564088" y="725741"/>
                  </a:lnTo>
                  <a:lnTo>
                    <a:pt x="4561141" y="728345"/>
                  </a:lnTo>
                  <a:lnTo>
                    <a:pt x="4559097" y="748626"/>
                  </a:lnTo>
                  <a:lnTo>
                    <a:pt x="4561827" y="751992"/>
                  </a:lnTo>
                  <a:lnTo>
                    <a:pt x="4569396" y="752767"/>
                  </a:lnTo>
                  <a:lnTo>
                    <a:pt x="4572724" y="750011"/>
                  </a:lnTo>
                  <a:lnTo>
                    <a:pt x="4574794" y="729488"/>
                  </a:lnTo>
                  <a:close/>
                </a:path>
                <a:path w="18288000" h="9256395">
                  <a:moveTo>
                    <a:pt x="4576178" y="717892"/>
                  </a:moveTo>
                  <a:lnTo>
                    <a:pt x="4549114" y="688352"/>
                  </a:lnTo>
                  <a:lnTo>
                    <a:pt x="4521720" y="664616"/>
                  </a:lnTo>
                  <a:lnTo>
                    <a:pt x="4517974" y="664616"/>
                  </a:lnTo>
                  <a:lnTo>
                    <a:pt x="4515980" y="665441"/>
                  </a:lnTo>
                  <a:lnTo>
                    <a:pt x="4511865" y="670077"/>
                  </a:lnTo>
                  <a:lnTo>
                    <a:pt x="4512132" y="674687"/>
                  </a:lnTo>
                  <a:lnTo>
                    <a:pt x="4527220" y="688187"/>
                  </a:lnTo>
                  <a:lnTo>
                    <a:pt x="4539285" y="699122"/>
                  </a:lnTo>
                  <a:lnTo>
                    <a:pt x="4551273" y="710133"/>
                  </a:lnTo>
                  <a:lnTo>
                    <a:pt x="4563135" y="721169"/>
                  </a:lnTo>
                  <a:lnTo>
                    <a:pt x="4566069" y="723938"/>
                  </a:lnTo>
                  <a:lnTo>
                    <a:pt x="4570679" y="723785"/>
                  </a:lnTo>
                  <a:lnTo>
                    <a:pt x="4576178" y="717892"/>
                  </a:lnTo>
                  <a:close/>
                </a:path>
                <a:path w="18288000" h="9256395">
                  <a:moveTo>
                    <a:pt x="4577296" y="8408403"/>
                  </a:moveTo>
                  <a:lnTo>
                    <a:pt x="4577054" y="8404009"/>
                  </a:lnTo>
                  <a:lnTo>
                    <a:pt x="4559719" y="8388363"/>
                  </a:lnTo>
                  <a:lnTo>
                    <a:pt x="4553585" y="8382736"/>
                  </a:lnTo>
                  <a:lnTo>
                    <a:pt x="4551896" y="8382127"/>
                  </a:lnTo>
                  <a:lnTo>
                    <a:pt x="4548340" y="8382127"/>
                  </a:lnTo>
                  <a:lnTo>
                    <a:pt x="4546460" y="8382876"/>
                  </a:lnTo>
                  <a:lnTo>
                    <a:pt x="4542485" y="8387194"/>
                  </a:lnTo>
                  <a:lnTo>
                    <a:pt x="4542675" y="8391601"/>
                  </a:lnTo>
                  <a:lnTo>
                    <a:pt x="4560024" y="8407425"/>
                  </a:lnTo>
                  <a:lnTo>
                    <a:pt x="4567783" y="8414372"/>
                  </a:lnTo>
                  <a:lnTo>
                    <a:pt x="4572165" y="8414118"/>
                  </a:lnTo>
                  <a:lnTo>
                    <a:pt x="4577296" y="8408403"/>
                  </a:lnTo>
                  <a:close/>
                </a:path>
                <a:path w="18288000" h="9256395">
                  <a:moveTo>
                    <a:pt x="4579137" y="30759"/>
                  </a:moveTo>
                  <a:lnTo>
                    <a:pt x="4571670" y="19227"/>
                  </a:lnTo>
                  <a:lnTo>
                    <a:pt x="4566297" y="10998"/>
                  </a:lnTo>
                  <a:lnTo>
                    <a:pt x="4559008" y="0"/>
                  </a:lnTo>
                  <a:lnTo>
                    <a:pt x="4542002" y="0"/>
                  </a:lnTo>
                  <a:lnTo>
                    <a:pt x="4549114" y="10642"/>
                  </a:lnTo>
                  <a:lnTo>
                    <a:pt x="4554486" y="18770"/>
                  </a:lnTo>
                  <a:lnTo>
                    <a:pt x="4559820" y="26936"/>
                  </a:lnTo>
                  <a:lnTo>
                    <a:pt x="4567263" y="38430"/>
                  </a:lnTo>
                  <a:lnTo>
                    <a:pt x="4571619" y="39344"/>
                  </a:lnTo>
                  <a:lnTo>
                    <a:pt x="4578197" y="35140"/>
                  </a:lnTo>
                  <a:lnTo>
                    <a:pt x="4579137" y="30759"/>
                  </a:lnTo>
                  <a:close/>
                </a:path>
                <a:path w="18288000" h="9256395">
                  <a:moveTo>
                    <a:pt x="4584192" y="8915184"/>
                  </a:moveTo>
                  <a:lnTo>
                    <a:pt x="4582528" y="8911184"/>
                  </a:lnTo>
                  <a:lnTo>
                    <a:pt x="4566145" y="8904364"/>
                  </a:lnTo>
                  <a:lnTo>
                    <a:pt x="4565243" y="8904186"/>
                  </a:lnTo>
                  <a:lnTo>
                    <a:pt x="4561675" y="8904186"/>
                  </a:lnTo>
                  <a:lnTo>
                    <a:pt x="4559135" y="8905761"/>
                  </a:lnTo>
                  <a:lnTo>
                    <a:pt x="4556569" y="8911882"/>
                  </a:lnTo>
                  <a:lnTo>
                    <a:pt x="4558208" y="8915895"/>
                  </a:lnTo>
                  <a:lnTo>
                    <a:pt x="4577296" y="8923845"/>
                  </a:lnTo>
                  <a:lnTo>
                    <a:pt x="4581309" y="8922182"/>
                  </a:lnTo>
                  <a:lnTo>
                    <a:pt x="4584192" y="8915184"/>
                  </a:lnTo>
                  <a:close/>
                </a:path>
                <a:path w="18288000" h="9256395">
                  <a:moveTo>
                    <a:pt x="4594974" y="4116895"/>
                  </a:moveTo>
                  <a:lnTo>
                    <a:pt x="4592637" y="4113072"/>
                  </a:lnTo>
                  <a:lnTo>
                    <a:pt x="4588840" y="4112145"/>
                  </a:lnTo>
                  <a:lnTo>
                    <a:pt x="4583747" y="4112145"/>
                  </a:lnTo>
                  <a:lnTo>
                    <a:pt x="4581093" y="4114139"/>
                  </a:lnTo>
                  <a:lnTo>
                    <a:pt x="4570260" y="4159275"/>
                  </a:lnTo>
                  <a:lnTo>
                    <a:pt x="4572609" y="4163085"/>
                  </a:lnTo>
                  <a:lnTo>
                    <a:pt x="4580229" y="4164901"/>
                  </a:lnTo>
                  <a:lnTo>
                    <a:pt x="4584027" y="4162552"/>
                  </a:lnTo>
                  <a:lnTo>
                    <a:pt x="4591748" y="4130217"/>
                  </a:lnTo>
                  <a:lnTo>
                    <a:pt x="4594974" y="4116895"/>
                  </a:lnTo>
                  <a:close/>
                </a:path>
                <a:path w="18288000" h="9256395">
                  <a:moveTo>
                    <a:pt x="4598365" y="143154"/>
                  </a:moveTo>
                  <a:lnTo>
                    <a:pt x="4597895" y="126301"/>
                  </a:lnTo>
                  <a:lnTo>
                    <a:pt x="4597781" y="122593"/>
                  </a:lnTo>
                  <a:lnTo>
                    <a:pt x="4594860" y="119773"/>
                  </a:lnTo>
                  <a:lnTo>
                    <a:pt x="4587037" y="119773"/>
                  </a:lnTo>
                  <a:lnTo>
                    <a:pt x="4584077" y="122936"/>
                  </a:lnTo>
                  <a:lnTo>
                    <a:pt x="4584560" y="139750"/>
                  </a:lnTo>
                  <a:lnTo>
                    <a:pt x="4584662" y="143459"/>
                  </a:lnTo>
                  <a:lnTo>
                    <a:pt x="4587710" y="146418"/>
                  </a:lnTo>
                  <a:lnTo>
                    <a:pt x="4595279" y="146418"/>
                  </a:lnTo>
                  <a:lnTo>
                    <a:pt x="4598365" y="143154"/>
                  </a:lnTo>
                  <a:close/>
                </a:path>
                <a:path w="18288000" h="9256395">
                  <a:moveTo>
                    <a:pt x="4599063" y="325615"/>
                  </a:moveTo>
                  <a:lnTo>
                    <a:pt x="4596054" y="322249"/>
                  </a:lnTo>
                  <a:lnTo>
                    <a:pt x="4588332" y="322249"/>
                  </a:lnTo>
                  <a:lnTo>
                    <a:pt x="4585373" y="324929"/>
                  </a:lnTo>
                  <a:lnTo>
                    <a:pt x="4585030" y="341680"/>
                  </a:lnTo>
                  <a:lnTo>
                    <a:pt x="4584966" y="345465"/>
                  </a:lnTo>
                  <a:lnTo>
                    <a:pt x="4588027" y="348678"/>
                  </a:lnTo>
                  <a:lnTo>
                    <a:pt x="4591736" y="348678"/>
                  </a:lnTo>
                  <a:lnTo>
                    <a:pt x="4595368" y="348894"/>
                  </a:lnTo>
                  <a:lnTo>
                    <a:pt x="4598657" y="345770"/>
                  </a:lnTo>
                  <a:lnTo>
                    <a:pt x="4598987" y="329399"/>
                  </a:lnTo>
                  <a:lnTo>
                    <a:pt x="4599063" y="325615"/>
                  </a:lnTo>
                  <a:close/>
                </a:path>
                <a:path w="18288000" h="9256395">
                  <a:moveTo>
                    <a:pt x="4601819" y="3268459"/>
                  </a:moveTo>
                  <a:lnTo>
                    <a:pt x="4599648" y="3264573"/>
                  </a:lnTo>
                  <a:lnTo>
                    <a:pt x="4595914" y="3263519"/>
                  </a:lnTo>
                  <a:lnTo>
                    <a:pt x="4595279" y="3263354"/>
                  </a:lnTo>
                  <a:lnTo>
                    <a:pt x="4590821" y="3263354"/>
                  </a:lnTo>
                  <a:lnTo>
                    <a:pt x="4588141" y="3265271"/>
                  </a:lnTo>
                  <a:lnTo>
                    <a:pt x="4577270" y="3303460"/>
                  </a:lnTo>
                  <a:lnTo>
                    <a:pt x="4579429" y="3307334"/>
                  </a:lnTo>
                  <a:lnTo>
                    <a:pt x="4586871" y="3309480"/>
                  </a:lnTo>
                  <a:lnTo>
                    <a:pt x="4590732" y="3307334"/>
                  </a:lnTo>
                  <a:lnTo>
                    <a:pt x="4591863" y="3303460"/>
                  </a:lnTo>
                  <a:lnTo>
                    <a:pt x="4601819" y="3268459"/>
                  </a:lnTo>
                  <a:close/>
                </a:path>
                <a:path w="18288000" h="9256395">
                  <a:moveTo>
                    <a:pt x="4603254" y="1577657"/>
                  </a:moveTo>
                  <a:lnTo>
                    <a:pt x="4600727" y="1574088"/>
                  </a:lnTo>
                  <a:lnTo>
                    <a:pt x="4596968" y="1573441"/>
                  </a:lnTo>
                  <a:lnTo>
                    <a:pt x="4592358" y="1573441"/>
                  </a:lnTo>
                  <a:lnTo>
                    <a:pt x="4589577" y="1575714"/>
                  </a:lnTo>
                  <a:lnTo>
                    <a:pt x="4585017" y="1602117"/>
                  </a:lnTo>
                  <a:lnTo>
                    <a:pt x="4587532" y="1605686"/>
                  </a:lnTo>
                  <a:lnTo>
                    <a:pt x="4595050" y="1607007"/>
                  </a:lnTo>
                  <a:lnTo>
                    <a:pt x="4598632" y="1604492"/>
                  </a:lnTo>
                  <a:lnTo>
                    <a:pt x="4603254" y="1577657"/>
                  </a:lnTo>
                  <a:close/>
                </a:path>
                <a:path w="18288000" h="9256395">
                  <a:moveTo>
                    <a:pt x="4606810" y="562787"/>
                  </a:moveTo>
                  <a:lnTo>
                    <a:pt x="4594022" y="549084"/>
                  </a:lnTo>
                  <a:lnTo>
                    <a:pt x="4589932" y="544779"/>
                  </a:lnTo>
                  <a:lnTo>
                    <a:pt x="4591024" y="527570"/>
                  </a:lnTo>
                  <a:lnTo>
                    <a:pt x="4588154" y="524319"/>
                  </a:lnTo>
                  <a:lnTo>
                    <a:pt x="4584382" y="524078"/>
                  </a:lnTo>
                  <a:lnTo>
                    <a:pt x="4580344" y="524078"/>
                  </a:lnTo>
                  <a:lnTo>
                    <a:pt x="4577334" y="526859"/>
                  </a:lnTo>
                  <a:lnTo>
                    <a:pt x="4577054" y="531253"/>
                  </a:lnTo>
                  <a:lnTo>
                    <a:pt x="4573651" y="527685"/>
                  </a:lnTo>
                  <a:lnTo>
                    <a:pt x="4562018" y="515696"/>
                  </a:lnTo>
                  <a:lnTo>
                    <a:pt x="4560138" y="514972"/>
                  </a:lnTo>
                  <a:lnTo>
                    <a:pt x="4556442" y="514972"/>
                  </a:lnTo>
                  <a:lnTo>
                    <a:pt x="4554575" y="515696"/>
                  </a:lnTo>
                  <a:lnTo>
                    <a:pt x="4550359" y="519811"/>
                  </a:lnTo>
                  <a:lnTo>
                    <a:pt x="4550295" y="524395"/>
                  </a:lnTo>
                  <a:lnTo>
                    <a:pt x="4553089" y="527253"/>
                  </a:lnTo>
                  <a:lnTo>
                    <a:pt x="4563249" y="537718"/>
                  </a:lnTo>
                  <a:lnTo>
                    <a:pt x="4573384" y="548309"/>
                  </a:lnTo>
                  <a:lnTo>
                    <a:pt x="4583481" y="558977"/>
                  </a:lnTo>
                  <a:lnTo>
                    <a:pt x="4596231" y="572630"/>
                  </a:lnTo>
                  <a:lnTo>
                    <a:pt x="4600803" y="572795"/>
                  </a:lnTo>
                  <a:lnTo>
                    <a:pt x="4606633" y="567372"/>
                  </a:lnTo>
                  <a:lnTo>
                    <a:pt x="4606810" y="562787"/>
                  </a:lnTo>
                  <a:close/>
                </a:path>
                <a:path w="18288000" h="9256395">
                  <a:moveTo>
                    <a:pt x="4611001" y="5794375"/>
                  </a:moveTo>
                  <a:lnTo>
                    <a:pt x="4607852" y="5791149"/>
                  </a:lnTo>
                  <a:lnTo>
                    <a:pt x="4599864" y="5791149"/>
                  </a:lnTo>
                  <a:lnTo>
                    <a:pt x="4596739" y="5794222"/>
                  </a:lnTo>
                  <a:lnTo>
                    <a:pt x="4596562" y="5809602"/>
                  </a:lnTo>
                  <a:lnTo>
                    <a:pt x="4596447" y="5821172"/>
                  </a:lnTo>
                  <a:lnTo>
                    <a:pt x="4596358" y="5847854"/>
                  </a:lnTo>
                  <a:lnTo>
                    <a:pt x="4599495" y="5851029"/>
                  </a:lnTo>
                  <a:lnTo>
                    <a:pt x="4607369" y="5851029"/>
                  </a:lnTo>
                  <a:lnTo>
                    <a:pt x="4610544" y="5847854"/>
                  </a:lnTo>
                  <a:lnTo>
                    <a:pt x="4610633" y="5832564"/>
                  </a:lnTo>
                  <a:lnTo>
                    <a:pt x="4610709" y="5821172"/>
                  </a:lnTo>
                  <a:lnTo>
                    <a:pt x="4610836" y="5809602"/>
                  </a:lnTo>
                  <a:lnTo>
                    <a:pt x="4610951" y="5798299"/>
                  </a:lnTo>
                  <a:lnTo>
                    <a:pt x="4611001" y="5794375"/>
                  </a:lnTo>
                  <a:close/>
                </a:path>
                <a:path w="18288000" h="9256395">
                  <a:moveTo>
                    <a:pt x="4611344" y="2422601"/>
                  </a:moveTo>
                  <a:lnTo>
                    <a:pt x="4609008" y="2418867"/>
                  </a:lnTo>
                  <a:lnTo>
                    <a:pt x="4604740" y="2417876"/>
                  </a:lnTo>
                  <a:lnTo>
                    <a:pt x="4600460" y="2417876"/>
                  </a:lnTo>
                  <a:lnTo>
                    <a:pt x="4597654" y="2419997"/>
                  </a:lnTo>
                  <a:lnTo>
                    <a:pt x="4590199" y="2452395"/>
                  </a:lnTo>
                  <a:lnTo>
                    <a:pt x="4592523" y="2456142"/>
                  </a:lnTo>
                  <a:lnTo>
                    <a:pt x="4596269" y="2457005"/>
                  </a:lnTo>
                  <a:lnTo>
                    <a:pt x="4600016" y="2457843"/>
                  </a:lnTo>
                  <a:lnTo>
                    <a:pt x="4603750" y="2455545"/>
                  </a:lnTo>
                  <a:lnTo>
                    <a:pt x="4611344" y="2422601"/>
                  </a:lnTo>
                  <a:close/>
                </a:path>
                <a:path w="18288000" h="9256395">
                  <a:moveTo>
                    <a:pt x="4613503" y="6049886"/>
                  </a:moveTo>
                  <a:lnTo>
                    <a:pt x="4613021" y="6035027"/>
                  </a:lnTo>
                  <a:lnTo>
                    <a:pt x="4612373" y="6012167"/>
                  </a:lnTo>
                  <a:lnTo>
                    <a:pt x="4612081" y="6000356"/>
                  </a:lnTo>
                  <a:lnTo>
                    <a:pt x="4611979" y="5996470"/>
                  </a:lnTo>
                  <a:lnTo>
                    <a:pt x="4608893" y="5993485"/>
                  </a:lnTo>
                  <a:lnTo>
                    <a:pt x="4600841" y="5993485"/>
                  </a:lnTo>
                  <a:lnTo>
                    <a:pt x="4597730" y="5996762"/>
                  </a:lnTo>
                  <a:lnTo>
                    <a:pt x="4598111" y="6011799"/>
                  </a:lnTo>
                  <a:lnTo>
                    <a:pt x="4598759" y="6034595"/>
                  </a:lnTo>
                  <a:lnTo>
                    <a:pt x="4599241" y="6049886"/>
                  </a:lnTo>
                  <a:lnTo>
                    <a:pt x="4599254" y="6050356"/>
                  </a:lnTo>
                  <a:lnTo>
                    <a:pt x="4602581" y="6053353"/>
                  </a:lnTo>
                  <a:lnTo>
                    <a:pt x="4605363" y="6053353"/>
                  </a:lnTo>
                  <a:lnTo>
                    <a:pt x="4610417" y="6053188"/>
                  </a:lnTo>
                  <a:lnTo>
                    <a:pt x="4613503" y="6049886"/>
                  </a:lnTo>
                  <a:close/>
                </a:path>
                <a:path w="18288000" h="9256395">
                  <a:moveTo>
                    <a:pt x="4616970" y="5592381"/>
                  </a:moveTo>
                  <a:lnTo>
                    <a:pt x="4613935" y="5589054"/>
                  </a:lnTo>
                  <a:lnTo>
                    <a:pt x="4609998" y="5588876"/>
                  </a:lnTo>
                  <a:lnTo>
                    <a:pt x="4605871" y="5588876"/>
                  </a:lnTo>
                  <a:lnTo>
                    <a:pt x="4602734" y="5591848"/>
                  </a:lnTo>
                  <a:lnTo>
                    <a:pt x="4602048" y="5607126"/>
                  </a:lnTo>
                  <a:lnTo>
                    <a:pt x="4601095" y="5629973"/>
                  </a:lnTo>
                  <a:lnTo>
                    <a:pt x="4600499" y="5645289"/>
                  </a:lnTo>
                  <a:lnTo>
                    <a:pt x="4603572" y="5648604"/>
                  </a:lnTo>
                  <a:lnTo>
                    <a:pt x="4607496" y="5648757"/>
                  </a:lnTo>
                  <a:lnTo>
                    <a:pt x="4611192" y="5648960"/>
                  </a:lnTo>
                  <a:lnTo>
                    <a:pt x="4614748" y="5645836"/>
                  </a:lnTo>
                  <a:lnTo>
                    <a:pt x="4615332" y="5630545"/>
                  </a:lnTo>
                  <a:lnTo>
                    <a:pt x="4616285" y="5607748"/>
                  </a:lnTo>
                  <a:lnTo>
                    <a:pt x="4616970" y="5592381"/>
                  </a:lnTo>
                  <a:close/>
                </a:path>
                <a:path w="18288000" h="9256395">
                  <a:moveTo>
                    <a:pt x="4624324" y="6251549"/>
                  </a:moveTo>
                  <a:lnTo>
                    <a:pt x="4623282" y="6237300"/>
                  </a:lnTo>
                  <a:lnTo>
                    <a:pt x="4622482" y="6225908"/>
                  </a:lnTo>
                  <a:lnTo>
                    <a:pt x="4621708" y="6214478"/>
                  </a:lnTo>
                  <a:lnTo>
                    <a:pt x="4620704" y="6199098"/>
                  </a:lnTo>
                  <a:lnTo>
                    <a:pt x="4620653" y="6198336"/>
                  </a:lnTo>
                  <a:lnTo>
                    <a:pt x="4617517" y="6195441"/>
                  </a:lnTo>
                  <a:lnTo>
                    <a:pt x="4613795" y="6195441"/>
                  </a:lnTo>
                  <a:lnTo>
                    <a:pt x="4609414" y="6195720"/>
                  </a:lnTo>
                  <a:lnTo>
                    <a:pt x="4606429" y="6199098"/>
                  </a:lnTo>
                  <a:lnTo>
                    <a:pt x="4607369" y="6213538"/>
                  </a:lnTo>
                  <a:lnTo>
                    <a:pt x="4608131" y="6224930"/>
                  </a:lnTo>
                  <a:lnTo>
                    <a:pt x="4608919" y="6236297"/>
                  </a:lnTo>
                  <a:lnTo>
                    <a:pt x="4610024" y="6251549"/>
                  </a:lnTo>
                  <a:lnTo>
                    <a:pt x="4610100" y="6252603"/>
                  </a:lnTo>
                  <a:lnTo>
                    <a:pt x="4613453" y="6255537"/>
                  </a:lnTo>
                  <a:lnTo>
                    <a:pt x="4621365" y="6254966"/>
                  </a:lnTo>
                  <a:lnTo>
                    <a:pt x="4624324" y="6251549"/>
                  </a:lnTo>
                  <a:close/>
                </a:path>
                <a:path w="18288000" h="9256395">
                  <a:moveTo>
                    <a:pt x="4629340" y="5390667"/>
                  </a:moveTo>
                  <a:lnTo>
                    <a:pt x="4626394" y="5387251"/>
                  </a:lnTo>
                  <a:lnTo>
                    <a:pt x="4622470" y="5386946"/>
                  </a:lnTo>
                  <a:lnTo>
                    <a:pt x="4618202" y="5386946"/>
                  </a:lnTo>
                  <a:lnTo>
                    <a:pt x="4615116" y="5389765"/>
                  </a:lnTo>
                  <a:lnTo>
                    <a:pt x="4613973" y="5404942"/>
                  </a:lnTo>
                  <a:lnTo>
                    <a:pt x="4612322" y="5427751"/>
                  </a:lnTo>
                  <a:lnTo>
                    <a:pt x="4611255" y="5443042"/>
                  </a:lnTo>
                  <a:lnTo>
                    <a:pt x="4614215" y="5446446"/>
                  </a:lnTo>
                  <a:lnTo>
                    <a:pt x="4618139" y="5446725"/>
                  </a:lnTo>
                  <a:lnTo>
                    <a:pt x="4622241" y="5446966"/>
                  </a:lnTo>
                  <a:lnTo>
                    <a:pt x="4625467" y="5444033"/>
                  </a:lnTo>
                  <a:lnTo>
                    <a:pt x="4627346" y="5417388"/>
                  </a:lnTo>
                  <a:lnTo>
                    <a:pt x="4629340" y="5390667"/>
                  </a:lnTo>
                  <a:close/>
                </a:path>
                <a:path w="18288000" h="9256395">
                  <a:moveTo>
                    <a:pt x="4634433" y="7536154"/>
                  </a:moveTo>
                  <a:lnTo>
                    <a:pt x="4628718" y="7523759"/>
                  </a:lnTo>
                  <a:lnTo>
                    <a:pt x="4624679" y="7514895"/>
                  </a:lnTo>
                  <a:lnTo>
                    <a:pt x="4620666" y="7505992"/>
                  </a:lnTo>
                  <a:lnTo>
                    <a:pt x="4615497" y="7494410"/>
                  </a:lnTo>
                  <a:lnTo>
                    <a:pt x="4612919" y="7492847"/>
                  </a:lnTo>
                  <a:lnTo>
                    <a:pt x="4609249" y="7492847"/>
                  </a:lnTo>
                  <a:lnTo>
                    <a:pt x="4608271" y="7493038"/>
                  </a:lnTo>
                  <a:lnTo>
                    <a:pt x="4603775" y="7495045"/>
                  </a:lnTo>
                  <a:lnTo>
                    <a:pt x="4602162" y="7499223"/>
                  </a:lnTo>
                  <a:lnTo>
                    <a:pt x="4607763" y="7511770"/>
                  </a:lnTo>
                  <a:lnTo>
                    <a:pt x="4611802" y="7520724"/>
                  </a:lnTo>
                  <a:lnTo>
                    <a:pt x="4615866" y="7529652"/>
                  </a:lnTo>
                  <a:lnTo>
                    <a:pt x="4621593" y="7542085"/>
                  </a:lnTo>
                  <a:lnTo>
                    <a:pt x="4625797" y="7543622"/>
                  </a:lnTo>
                  <a:lnTo>
                    <a:pt x="4632884" y="7540345"/>
                  </a:lnTo>
                  <a:lnTo>
                    <a:pt x="4634433" y="7536154"/>
                  </a:lnTo>
                  <a:close/>
                </a:path>
                <a:path w="18288000" h="9256395">
                  <a:moveTo>
                    <a:pt x="4634484" y="1377569"/>
                  </a:moveTo>
                  <a:lnTo>
                    <a:pt x="4631842" y="1374076"/>
                  </a:lnTo>
                  <a:lnTo>
                    <a:pt x="4628070" y="1373530"/>
                  </a:lnTo>
                  <a:lnTo>
                    <a:pt x="4623625" y="1373530"/>
                  </a:lnTo>
                  <a:lnTo>
                    <a:pt x="4620755" y="1375956"/>
                  </a:lnTo>
                  <a:lnTo>
                    <a:pt x="4616945" y="1402537"/>
                  </a:lnTo>
                  <a:lnTo>
                    <a:pt x="4619574" y="1406042"/>
                  </a:lnTo>
                  <a:lnTo>
                    <a:pt x="4623346" y="1406601"/>
                  </a:lnTo>
                  <a:lnTo>
                    <a:pt x="4627130" y="1407083"/>
                  </a:lnTo>
                  <a:lnTo>
                    <a:pt x="4630636" y="1404531"/>
                  </a:lnTo>
                  <a:lnTo>
                    <a:pt x="4634484" y="1377569"/>
                  </a:lnTo>
                  <a:close/>
                </a:path>
                <a:path w="18288000" h="9256395">
                  <a:moveTo>
                    <a:pt x="4637494" y="427824"/>
                  </a:moveTo>
                  <a:lnTo>
                    <a:pt x="4610430" y="394068"/>
                  </a:lnTo>
                  <a:lnTo>
                    <a:pt x="4598670" y="381368"/>
                  </a:lnTo>
                  <a:lnTo>
                    <a:pt x="4594999" y="381368"/>
                  </a:lnTo>
                  <a:lnTo>
                    <a:pt x="4593387" y="381914"/>
                  </a:lnTo>
                  <a:lnTo>
                    <a:pt x="4588980" y="385546"/>
                  </a:lnTo>
                  <a:lnTo>
                    <a:pt x="4588548" y="390080"/>
                  </a:lnTo>
                  <a:lnTo>
                    <a:pt x="4599317" y="403161"/>
                  </a:lnTo>
                  <a:lnTo>
                    <a:pt x="4607522" y="413270"/>
                  </a:lnTo>
                  <a:lnTo>
                    <a:pt x="4615688" y="423430"/>
                  </a:lnTo>
                  <a:lnTo>
                    <a:pt x="4626229" y="436714"/>
                  </a:lnTo>
                  <a:lnTo>
                    <a:pt x="4630737" y="437261"/>
                  </a:lnTo>
                  <a:lnTo>
                    <a:pt x="4636973" y="432346"/>
                  </a:lnTo>
                  <a:lnTo>
                    <a:pt x="4637494" y="427824"/>
                  </a:lnTo>
                  <a:close/>
                </a:path>
                <a:path w="18288000" h="9256395">
                  <a:moveTo>
                    <a:pt x="4643767" y="6452502"/>
                  </a:moveTo>
                  <a:lnTo>
                    <a:pt x="4641977" y="6437300"/>
                  </a:lnTo>
                  <a:lnTo>
                    <a:pt x="4640681" y="6425984"/>
                  </a:lnTo>
                  <a:lnTo>
                    <a:pt x="4639411" y="6414643"/>
                  </a:lnTo>
                  <a:lnTo>
                    <a:pt x="4637748" y="6399619"/>
                  </a:lnTo>
                  <a:lnTo>
                    <a:pt x="4634712" y="6396964"/>
                  </a:lnTo>
                  <a:lnTo>
                    <a:pt x="4630293" y="6396964"/>
                  </a:lnTo>
                  <a:lnTo>
                    <a:pt x="4626381" y="6397384"/>
                  </a:lnTo>
                  <a:lnTo>
                    <a:pt x="4623562" y="6400901"/>
                  </a:lnTo>
                  <a:lnTo>
                    <a:pt x="4625238" y="6416218"/>
                  </a:lnTo>
                  <a:lnTo>
                    <a:pt x="4626521" y="6427597"/>
                  </a:lnTo>
                  <a:lnTo>
                    <a:pt x="4627829" y="6438951"/>
                  </a:lnTo>
                  <a:lnTo>
                    <a:pt x="4629620" y="6454178"/>
                  </a:lnTo>
                  <a:lnTo>
                    <a:pt x="4633036" y="6456985"/>
                  </a:lnTo>
                  <a:lnTo>
                    <a:pt x="4640986" y="6456045"/>
                  </a:lnTo>
                  <a:lnTo>
                    <a:pt x="4643767" y="6452502"/>
                  </a:lnTo>
                  <a:close/>
                </a:path>
                <a:path w="18288000" h="9256395">
                  <a:moveTo>
                    <a:pt x="4644187" y="3920782"/>
                  </a:moveTo>
                  <a:lnTo>
                    <a:pt x="4641926" y="3916921"/>
                  </a:lnTo>
                  <a:lnTo>
                    <a:pt x="4637532" y="3915791"/>
                  </a:lnTo>
                  <a:lnTo>
                    <a:pt x="4633112" y="3915791"/>
                  </a:lnTo>
                  <a:lnTo>
                    <a:pt x="4630356" y="3917823"/>
                  </a:lnTo>
                  <a:lnTo>
                    <a:pt x="4622165" y="3949484"/>
                  </a:lnTo>
                  <a:lnTo>
                    <a:pt x="4618774" y="3962730"/>
                  </a:lnTo>
                  <a:lnTo>
                    <a:pt x="4621060" y="3966591"/>
                  </a:lnTo>
                  <a:lnTo>
                    <a:pt x="4628616" y="3968534"/>
                  </a:lnTo>
                  <a:lnTo>
                    <a:pt x="4632464" y="3966235"/>
                  </a:lnTo>
                  <a:lnTo>
                    <a:pt x="4640745" y="3934053"/>
                  </a:lnTo>
                  <a:lnTo>
                    <a:pt x="4644187" y="3920782"/>
                  </a:lnTo>
                  <a:close/>
                </a:path>
                <a:path w="18288000" h="9256395">
                  <a:moveTo>
                    <a:pt x="4647539" y="5189372"/>
                  </a:moveTo>
                  <a:lnTo>
                    <a:pt x="4644695" y="5185867"/>
                  </a:lnTo>
                  <a:lnTo>
                    <a:pt x="4640783" y="5185461"/>
                  </a:lnTo>
                  <a:lnTo>
                    <a:pt x="4636363" y="5185461"/>
                  </a:lnTo>
                  <a:lnTo>
                    <a:pt x="4633341" y="5188140"/>
                  </a:lnTo>
                  <a:lnTo>
                    <a:pt x="4631779" y="5203215"/>
                  </a:lnTo>
                  <a:lnTo>
                    <a:pt x="4629480" y="5225961"/>
                  </a:lnTo>
                  <a:lnTo>
                    <a:pt x="4627994" y="5241239"/>
                  </a:lnTo>
                  <a:lnTo>
                    <a:pt x="4630852" y="5244719"/>
                  </a:lnTo>
                  <a:lnTo>
                    <a:pt x="4638751" y="5245493"/>
                  </a:lnTo>
                  <a:lnTo>
                    <a:pt x="4642180" y="5242611"/>
                  </a:lnTo>
                  <a:lnTo>
                    <a:pt x="4644809" y="5216029"/>
                  </a:lnTo>
                  <a:lnTo>
                    <a:pt x="4647539" y="5189372"/>
                  </a:lnTo>
                  <a:close/>
                </a:path>
                <a:path w="18288000" h="9256395">
                  <a:moveTo>
                    <a:pt x="4653013" y="8739772"/>
                  </a:moveTo>
                  <a:lnTo>
                    <a:pt x="4651819" y="8735555"/>
                  </a:lnTo>
                  <a:lnTo>
                    <a:pt x="4630394" y="8723516"/>
                  </a:lnTo>
                  <a:lnTo>
                    <a:pt x="4629226" y="8723224"/>
                  </a:lnTo>
                  <a:lnTo>
                    <a:pt x="4625670" y="8723224"/>
                  </a:lnTo>
                  <a:lnTo>
                    <a:pt x="4623333" y="8724481"/>
                  </a:lnTo>
                  <a:lnTo>
                    <a:pt x="4620171" y="8730043"/>
                  </a:lnTo>
                  <a:lnTo>
                    <a:pt x="4621339" y="8734260"/>
                  </a:lnTo>
                  <a:lnTo>
                    <a:pt x="4645076" y="8747620"/>
                  </a:lnTo>
                  <a:lnTo>
                    <a:pt x="4649292" y="8746426"/>
                  </a:lnTo>
                  <a:lnTo>
                    <a:pt x="4653013" y="8739772"/>
                  </a:lnTo>
                  <a:close/>
                </a:path>
                <a:path w="18288000" h="9256395">
                  <a:moveTo>
                    <a:pt x="4654143" y="2224671"/>
                  </a:moveTo>
                  <a:lnTo>
                    <a:pt x="4651705" y="2220988"/>
                  </a:lnTo>
                  <a:lnTo>
                    <a:pt x="4647946" y="2220226"/>
                  </a:lnTo>
                  <a:lnTo>
                    <a:pt x="4643132" y="2220226"/>
                  </a:lnTo>
                  <a:lnTo>
                    <a:pt x="4640402" y="2222360"/>
                  </a:lnTo>
                  <a:lnTo>
                    <a:pt x="4635805" y="2244814"/>
                  </a:lnTo>
                  <a:lnTo>
                    <a:pt x="4633696" y="2254974"/>
                  </a:lnTo>
                  <a:lnTo>
                    <a:pt x="4636109" y="2258657"/>
                  </a:lnTo>
                  <a:lnTo>
                    <a:pt x="4643640" y="2260231"/>
                  </a:lnTo>
                  <a:lnTo>
                    <a:pt x="4647323" y="2257806"/>
                  </a:lnTo>
                  <a:lnTo>
                    <a:pt x="4652073" y="2234831"/>
                  </a:lnTo>
                  <a:lnTo>
                    <a:pt x="4654143" y="2224671"/>
                  </a:lnTo>
                  <a:close/>
                </a:path>
                <a:path w="18288000" h="9256395">
                  <a:moveTo>
                    <a:pt x="4654766" y="3073031"/>
                  </a:moveTo>
                  <a:lnTo>
                    <a:pt x="4652518" y="3069209"/>
                  </a:lnTo>
                  <a:lnTo>
                    <a:pt x="4648174" y="3068078"/>
                  </a:lnTo>
                  <a:lnTo>
                    <a:pt x="4643767" y="3068078"/>
                  </a:lnTo>
                  <a:lnTo>
                    <a:pt x="4641037" y="3070098"/>
                  </a:lnTo>
                  <a:lnTo>
                    <a:pt x="4634039" y="3096907"/>
                  </a:lnTo>
                  <a:lnTo>
                    <a:pt x="4630979" y="3108541"/>
                  </a:lnTo>
                  <a:lnTo>
                    <a:pt x="4633201" y="3112389"/>
                  </a:lnTo>
                  <a:lnTo>
                    <a:pt x="4640681" y="3114357"/>
                  </a:lnTo>
                  <a:lnTo>
                    <a:pt x="4644529" y="3112122"/>
                  </a:lnTo>
                  <a:lnTo>
                    <a:pt x="4654766" y="3073031"/>
                  </a:lnTo>
                  <a:close/>
                </a:path>
                <a:path w="18288000" h="9256395">
                  <a:moveTo>
                    <a:pt x="4663884" y="309448"/>
                  </a:moveTo>
                  <a:lnTo>
                    <a:pt x="4642751" y="277507"/>
                  </a:lnTo>
                  <a:lnTo>
                    <a:pt x="4632718" y="264909"/>
                  </a:lnTo>
                  <a:lnTo>
                    <a:pt x="4629061" y="264909"/>
                  </a:lnTo>
                  <a:lnTo>
                    <a:pt x="4627664" y="265315"/>
                  </a:lnTo>
                  <a:lnTo>
                    <a:pt x="4623181" y="268363"/>
                  </a:lnTo>
                  <a:lnTo>
                    <a:pt x="4622343" y="272796"/>
                  </a:lnTo>
                  <a:lnTo>
                    <a:pt x="4630940" y="285470"/>
                  </a:lnTo>
                  <a:lnTo>
                    <a:pt x="4637290" y="294944"/>
                  </a:lnTo>
                  <a:lnTo>
                    <a:pt x="4643590" y="304444"/>
                  </a:lnTo>
                  <a:lnTo>
                    <a:pt x="4651959" y="317233"/>
                  </a:lnTo>
                  <a:lnTo>
                    <a:pt x="4656379" y="318147"/>
                  </a:lnTo>
                  <a:lnTo>
                    <a:pt x="4662944" y="313855"/>
                  </a:lnTo>
                  <a:lnTo>
                    <a:pt x="4663884" y="309448"/>
                  </a:lnTo>
                  <a:close/>
                </a:path>
                <a:path w="18288000" h="9256395">
                  <a:moveTo>
                    <a:pt x="4671060" y="4988611"/>
                  </a:moveTo>
                  <a:lnTo>
                    <a:pt x="4668304" y="4985042"/>
                  </a:lnTo>
                  <a:lnTo>
                    <a:pt x="4664405" y="4984534"/>
                  </a:lnTo>
                  <a:lnTo>
                    <a:pt x="4659871" y="4984534"/>
                  </a:lnTo>
                  <a:lnTo>
                    <a:pt x="4656887" y="4987087"/>
                  </a:lnTo>
                  <a:lnTo>
                    <a:pt x="4653521" y="5013401"/>
                  </a:lnTo>
                  <a:lnTo>
                    <a:pt x="4650194" y="5039944"/>
                  </a:lnTo>
                  <a:lnTo>
                    <a:pt x="4652975" y="5043513"/>
                  </a:lnTo>
                  <a:lnTo>
                    <a:pt x="4660811" y="5044491"/>
                  </a:lnTo>
                  <a:lnTo>
                    <a:pt x="4664341" y="5041697"/>
                  </a:lnTo>
                  <a:lnTo>
                    <a:pt x="4667656" y="5015192"/>
                  </a:lnTo>
                  <a:lnTo>
                    <a:pt x="4671060" y="4988611"/>
                  </a:lnTo>
                  <a:close/>
                </a:path>
                <a:path w="18288000" h="9256395">
                  <a:moveTo>
                    <a:pt x="4672355" y="49542"/>
                  </a:moveTo>
                  <a:lnTo>
                    <a:pt x="4667707" y="33248"/>
                  </a:lnTo>
                  <a:lnTo>
                    <a:pt x="4664126" y="20916"/>
                  </a:lnTo>
                  <a:lnTo>
                    <a:pt x="4663160" y="17665"/>
                  </a:lnTo>
                  <a:lnTo>
                    <a:pt x="4660506" y="15773"/>
                  </a:lnTo>
                  <a:lnTo>
                    <a:pt x="4656086" y="15773"/>
                  </a:lnTo>
                  <a:lnTo>
                    <a:pt x="4651730" y="17056"/>
                  </a:lnTo>
                  <a:lnTo>
                    <a:pt x="4649736" y="20701"/>
                  </a:lnTo>
                  <a:lnTo>
                    <a:pt x="4649622" y="20916"/>
                  </a:lnTo>
                  <a:lnTo>
                    <a:pt x="4652530" y="30848"/>
                  </a:lnTo>
                  <a:lnTo>
                    <a:pt x="4656137" y="43345"/>
                  </a:lnTo>
                  <a:lnTo>
                    <a:pt x="4657877" y="49542"/>
                  </a:lnTo>
                  <a:lnTo>
                    <a:pt x="4659071" y="53390"/>
                  </a:lnTo>
                  <a:lnTo>
                    <a:pt x="4662779" y="55473"/>
                  </a:lnTo>
                  <a:lnTo>
                    <a:pt x="4670196" y="53390"/>
                  </a:lnTo>
                  <a:lnTo>
                    <a:pt x="4672355" y="49542"/>
                  </a:lnTo>
                  <a:close/>
                </a:path>
                <a:path w="18288000" h="9256395">
                  <a:moveTo>
                    <a:pt x="4672723" y="6652247"/>
                  </a:moveTo>
                  <a:lnTo>
                    <a:pt x="4670183" y="6637160"/>
                  </a:lnTo>
                  <a:lnTo>
                    <a:pt x="4668329" y="6625933"/>
                  </a:lnTo>
                  <a:lnTo>
                    <a:pt x="4666500" y="6614668"/>
                  </a:lnTo>
                  <a:lnTo>
                    <a:pt x="4664151" y="6599860"/>
                  </a:lnTo>
                  <a:lnTo>
                    <a:pt x="4661230" y="6597447"/>
                  </a:lnTo>
                  <a:lnTo>
                    <a:pt x="4656556" y="6597447"/>
                  </a:lnTo>
                  <a:lnTo>
                    <a:pt x="4652670" y="6598056"/>
                  </a:lnTo>
                  <a:lnTo>
                    <a:pt x="4650016" y="6601701"/>
                  </a:lnTo>
                  <a:lnTo>
                    <a:pt x="4652429" y="6616928"/>
                  </a:lnTo>
                  <a:lnTo>
                    <a:pt x="4654270" y="6628231"/>
                  </a:lnTo>
                  <a:lnTo>
                    <a:pt x="4656137" y="6639509"/>
                  </a:lnTo>
                  <a:lnTo>
                    <a:pt x="4658677" y="6654622"/>
                  </a:lnTo>
                  <a:lnTo>
                    <a:pt x="4662322" y="6657251"/>
                  </a:lnTo>
                  <a:lnTo>
                    <a:pt x="4670107" y="6655917"/>
                  </a:lnTo>
                  <a:lnTo>
                    <a:pt x="4672723" y="6652247"/>
                  </a:lnTo>
                  <a:close/>
                </a:path>
                <a:path w="18288000" h="9256395">
                  <a:moveTo>
                    <a:pt x="4673473" y="1363256"/>
                  </a:moveTo>
                  <a:lnTo>
                    <a:pt x="4636160" y="1330083"/>
                  </a:lnTo>
                  <a:lnTo>
                    <a:pt x="4602327" y="1304594"/>
                  </a:lnTo>
                  <a:lnTo>
                    <a:pt x="4599419" y="1303134"/>
                  </a:lnTo>
                  <a:lnTo>
                    <a:pt x="4595609" y="1303134"/>
                  </a:lnTo>
                  <a:lnTo>
                    <a:pt x="4593348" y="1304175"/>
                  </a:lnTo>
                  <a:lnTo>
                    <a:pt x="4589437" y="1309458"/>
                  </a:lnTo>
                  <a:lnTo>
                    <a:pt x="4590135" y="1314119"/>
                  </a:lnTo>
                  <a:lnTo>
                    <a:pt x="4610290" y="1329169"/>
                  </a:lnTo>
                  <a:lnTo>
                    <a:pt x="4627118" y="1341932"/>
                  </a:lnTo>
                  <a:lnTo>
                    <a:pt x="4643856" y="1354810"/>
                  </a:lnTo>
                  <a:lnTo>
                    <a:pt x="4663706" y="1370304"/>
                  </a:lnTo>
                  <a:lnTo>
                    <a:pt x="4668393" y="1369745"/>
                  </a:lnTo>
                  <a:lnTo>
                    <a:pt x="4673473" y="1363256"/>
                  </a:lnTo>
                  <a:close/>
                </a:path>
                <a:path w="18288000" h="9256395">
                  <a:moveTo>
                    <a:pt x="4674806" y="9216022"/>
                  </a:moveTo>
                  <a:lnTo>
                    <a:pt x="4672165" y="9212643"/>
                  </a:lnTo>
                  <a:lnTo>
                    <a:pt x="4668456" y="9212174"/>
                  </a:lnTo>
                  <a:lnTo>
                    <a:pt x="4664189" y="9212174"/>
                  </a:lnTo>
                  <a:lnTo>
                    <a:pt x="4661382" y="9214536"/>
                  </a:lnTo>
                  <a:lnTo>
                    <a:pt x="4660900" y="9217977"/>
                  </a:lnTo>
                  <a:lnTo>
                    <a:pt x="4660443" y="9221686"/>
                  </a:lnTo>
                  <a:lnTo>
                    <a:pt x="4662995" y="9225051"/>
                  </a:lnTo>
                  <a:lnTo>
                    <a:pt x="4670412" y="9226004"/>
                  </a:lnTo>
                  <a:lnTo>
                    <a:pt x="4673790" y="9223375"/>
                  </a:lnTo>
                  <a:lnTo>
                    <a:pt x="4674260" y="9219730"/>
                  </a:lnTo>
                  <a:lnTo>
                    <a:pt x="4674806" y="9216022"/>
                  </a:lnTo>
                  <a:close/>
                </a:path>
                <a:path w="18288000" h="9256395">
                  <a:moveTo>
                    <a:pt x="4680597" y="206273"/>
                  </a:moveTo>
                  <a:lnTo>
                    <a:pt x="4674235" y="194106"/>
                  </a:lnTo>
                  <a:lnTo>
                    <a:pt x="4669637" y="185432"/>
                  </a:lnTo>
                  <a:lnTo>
                    <a:pt x="4667910" y="182206"/>
                  </a:lnTo>
                  <a:lnTo>
                    <a:pt x="4666031" y="165912"/>
                  </a:lnTo>
                  <a:lnTo>
                    <a:pt x="4663097" y="163372"/>
                  </a:lnTo>
                  <a:lnTo>
                    <a:pt x="4658779" y="163372"/>
                  </a:lnTo>
                  <a:lnTo>
                    <a:pt x="4654994" y="163817"/>
                  </a:lnTo>
                  <a:lnTo>
                    <a:pt x="4654474" y="164465"/>
                  </a:lnTo>
                  <a:lnTo>
                    <a:pt x="4653000" y="164465"/>
                  </a:lnTo>
                  <a:lnTo>
                    <a:pt x="4651845" y="164744"/>
                  </a:lnTo>
                  <a:lnTo>
                    <a:pt x="4647336" y="167195"/>
                  </a:lnTo>
                  <a:lnTo>
                    <a:pt x="4646066" y="171488"/>
                  </a:lnTo>
                  <a:lnTo>
                    <a:pt x="4652556" y="183476"/>
                  </a:lnTo>
                  <a:lnTo>
                    <a:pt x="4654575" y="187261"/>
                  </a:lnTo>
                  <a:lnTo>
                    <a:pt x="4655350" y="194246"/>
                  </a:lnTo>
                  <a:lnTo>
                    <a:pt x="4658830" y="197065"/>
                  </a:lnTo>
                  <a:lnTo>
                    <a:pt x="4659731" y="196951"/>
                  </a:lnTo>
                  <a:lnTo>
                    <a:pt x="4661725" y="200698"/>
                  </a:lnTo>
                  <a:lnTo>
                    <a:pt x="4668075" y="212813"/>
                  </a:lnTo>
                  <a:lnTo>
                    <a:pt x="4672330" y="214172"/>
                  </a:lnTo>
                  <a:lnTo>
                    <a:pt x="4679264" y="210540"/>
                  </a:lnTo>
                  <a:lnTo>
                    <a:pt x="4680597" y="206273"/>
                  </a:lnTo>
                  <a:close/>
                </a:path>
                <a:path w="18288000" h="9256395">
                  <a:moveTo>
                    <a:pt x="4684877" y="1186027"/>
                  </a:moveTo>
                  <a:lnTo>
                    <a:pt x="4651565" y="1153185"/>
                  </a:lnTo>
                  <a:lnTo>
                    <a:pt x="4620158" y="1127137"/>
                  </a:lnTo>
                  <a:lnTo>
                    <a:pt x="4618494" y="1126591"/>
                  </a:lnTo>
                  <a:lnTo>
                    <a:pt x="4614710" y="1126591"/>
                  </a:lnTo>
                  <a:lnTo>
                    <a:pt x="4612576" y="1127506"/>
                  </a:lnTo>
                  <a:lnTo>
                    <a:pt x="4608538" y="1132459"/>
                  </a:lnTo>
                  <a:lnTo>
                    <a:pt x="4608995" y="1137119"/>
                  </a:lnTo>
                  <a:lnTo>
                    <a:pt x="4627092" y="1152017"/>
                  </a:lnTo>
                  <a:lnTo>
                    <a:pt x="4642040" y="1164513"/>
                  </a:lnTo>
                  <a:lnTo>
                    <a:pt x="4651756" y="1172756"/>
                  </a:lnTo>
                  <a:lnTo>
                    <a:pt x="4648822" y="1172756"/>
                  </a:lnTo>
                  <a:lnTo>
                    <a:pt x="4645876" y="1175334"/>
                  </a:lnTo>
                  <a:lnTo>
                    <a:pt x="4642904" y="1202105"/>
                  </a:lnTo>
                  <a:lnTo>
                    <a:pt x="4645622" y="1205522"/>
                  </a:lnTo>
                  <a:lnTo>
                    <a:pt x="4649419" y="1205953"/>
                  </a:lnTo>
                  <a:lnTo>
                    <a:pt x="4653204" y="1206461"/>
                  </a:lnTo>
                  <a:lnTo>
                    <a:pt x="4656633" y="1203655"/>
                  </a:lnTo>
                  <a:lnTo>
                    <a:pt x="4659338" y="1179207"/>
                  </a:lnTo>
                  <a:lnTo>
                    <a:pt x="4674870" y="1192568"/>
                  </a:lnTo>
                  <a:lnTo>
                    <a:pt x="4679531" y="1192212"/>
                  </a:lnTo>
                  <a:lnTo>
                    <a:pt x="4684877" y="1186027"/>
                  </a:lnTo>
                  <a:close/>
                </a:path>
                <a:path w="18288000" h="9256395">
                  <a:moveTo>
                    <a:pt x="4685081" y="120980"/>
                  </a:moveTo>
                  <a:lnTo>
                    <a:pt x="4680610" y="109778"/>
                  </a:lnTo>
                  <a:lnTo>
                    <a:pt x="4674463" y="94615"/>
                  </a:lnTo>
                  <a:lnTo>
                    <a:pt x="4670260" y="84366"/>
                  </a:lnTo>
                  <a:lnTo>
                    <a:pt x="4667631" y="82727"/>
                  </a:lnTo>
                  <a:lnTo>
                    <a:pt x="4663986" y="82727"/>
                  </a:lnTo>
                  <a:lnTo>
                    <a:pt x="4663084" y="82905"/>
                  </a:lnTo>
                  <a:lnTo>
                    <a:pt x="4658626" y="84747"/>
                  </a:lnTo>
                  <a:lnTo>
                    <a:pt x="4656925" y="88849"/>
                  </a:lnTo>
                  <a:lnTo>
                    <a:pt x="4661484" y="99923"/>
                  </a:lnTo>
                  <a:lnTo>
                    <a:pt x="4664557" y="107454"/>
                  </a:lnTo>
                  <a:lnTo>
                    <a:pt x="4667593" y="114998"/>
                  </a:lnTo>
                  <a:lnTo>
                    <a:pt x="4672050" y="126174"/>
                  </a:lnTo>
                  <a:lnTo>
                    <a:pt x="4676140" y="127914"/>
                  </a:lnTo>
                  <a:lnTo>
                    <a:pt x="4683328" y="125069"/>
                  </a:lnTo>
                  <a:lnTo>
                    <a:pt x="4685081" y="120980"/>
                  </a:lnTo>
                  <a:close/>
                </a:path>
                <a:path w="18288000" h="9256395">
                  <a:moveTo>
                    <a:pt x="4685563" y="394690"/>
                  </a:moveTo>
                  <a:lnTo>
                    <a:pt x="4684674" y="378612"/>
                  </a:lnTo>
                  <a:lnTo>
                    <a:pt x="4684052" y="368312"/>
                  </a:lnTo>
                  <a:lnTo>
                    <a:pt x="4684014" y="367639"/>
                  </a:lnTo>
                  <a:lnTo>
                    <a:pt x="4680978" y="364820"/>
                  </a:lnTo>
                  <a:lnTo>
                    <a:pt x="4676927" y="364820"/>
                  </a:lnTo>
                  <a:lnTo>
                    <a:pt x="4673117" y="365048"/>
                  </a:lnTo>
                  <a:lnTo>
                    <a:pt x="4670209" y="368312"/>
                  </a:lnTo>
                  <a:lnTo>
                    <a:pt x="4670780" y="377812"/>
                  </a:lnTo>
                  <a:lnTo>
                    <a:pt x="4671733" y="394690"/>
                  </a:lnTo>
                  <a:lnTo>
                    <a:pt x="4671784" y="395452"/>
                  </a:lnTo>
                  <a:lnTo>
                    <a:pt x="4675035" y="398259"/>
                  </a:lnTo>
                  <a:lnTo>
                    <a:pt x="4677029" y="398259"/>
                  </a:lnTo>
                  <a:lnTo>
                    <a:pt x="4682642" y="397941"/>
                  </a:lnTo>
                  <a:lnTo>
                    <a:pt x="4685563" y="394690"/>
                  </a:lnTo>
                  <a:close/>
                </a:path>
                <a:path w="18288000" h="9256395">
                  <a:moveTo>
                    <a:pt x="4688814" y="772579"/>
                  </a:moveTo>
                  <a:lnTo>
                    <a:pt x="4685830" y="769378"/>
                  </a:lnTo>
                  <a:lnTo>
                    <a:pt x="4682020" y="769251"/>
                  </a:lnTo>
                  <a:lnTo>
                    <a:pt x="4678070" y="769251"/>
                  </a:lnTo>
                  <a:lnTo>
                    <a:pt x="4675009" y="772172"/>
                  </a:lnTo>
                  <a:lnTo>
                    <a:pt x="4674667" y="782421"/>
                  </a:lnTo>
                  <a:lnTo>
                    <a:pt x="4674032" y="799261"/>
                  </a:lnTo>
                  <a:lnTo>
                    <a:pt x="4677003" y="802474"/>
                  </a:lnTo>
                  <a:lnTo>
                    <a:pt x="4680813" y="802627"/>
                  </a:lnTo>
                  <a:lnTo>
                    <a:pt x="4684598" y="802957"/>
                  </a:lnTo>
                  <a:lnTo>
                    <a:pt x="4687824" y="799795"/>
                  </a:lnTo>
                  <a:lnTo>
                    <a:pt x="4688230" y="789444"/>
                  </a:lnTo>
                  <a:lnTo>
                    <a:pt x="4688814" y="772579"/>
                  </a:lnTo>
                  <a:close/>
                </a:path>
                <a:path w="18288000" h="9256395">
                  <a:moveTo>
                    <a:pt x="4691329" y="597281"/>
                  </a:moveTo>
                  <a:lnTo>
                    <a:pt x="4691278" y="580428"/>
                  </a:lnTo>
                  <a:lnTo>
                    <a:pt x="4691177" y="570115"/>
                  </a:lnTo>
                  <a:lnTo>
                    <a:pt x="4688129" y="566991"/>
                  </a:lnTo>
                  <a:lnTo>
                    <a:pt x="4680420" y="566991"/>
                  </a:lnTo>
                  <a:lnTo>
                    <a:pt x="4677372" y="570115"/>
                  </a:lnTo>
                  <a:lnTo>
                    <a:pt x="4677473" y="580428"/>
                  </a:lnTo>
                  <a:lnTo>
                    <a:pt x="4677588" y="597281"/>
                  </a:lnTo>
                  <a:lnTo>
                    <a:pt x="4680674" y="600341"/>
                  </a:lnTo>
                  <a:lnTo>
                    <a:pt x="4688294" y="600341"/>
                  </a:lnTo>
                  <a:lnTo>
                    <a:pt x="4691329" y="597281"/>
                  </a:lnTo>
                  <a:close/>
                </a:path>
                <a:path w="18288000" h="9256395">
                  <a:moveTo>
                    <a:pt x="4692002" y="2025751"/>
                  </a:moveTo>
                  <a:lnTo>
                    <a:pt x="4689475" y="2022132"/>
                  </a:lnTo>
                  <a:lnTo>
                    <a:pt x="4685690" y="2021459"/>
                  </a:lnTo>
                  <a:lnTo>
                    <a:pt x="4681029" y="2021459"/>
                  </a:lnTo>
                  <a:lnTo>
                    <a:pt x="4678223" y="2023732"/>
                  </a:lnTo>
                  <a:lnTo>
                    <a:pt x="4674184" y="2046338"/>
                  </a:lnTo>
                  <a:lnTo>
                    <a:pt x="4672330" y="2056549"/>
                  </a:lnTo>
                  <a:lnTo>
                    <a:pt x="4674844" y="2060181"/>
                  </a:lnTo>
                  <a:lnTo>
                    <a:pt x="4682452" y="2061578"/>
                  </a:lnTo>
                  <a:lnTo>
                    <a:pt x="4686046" y="2059025"/>
                  </a:lnTo>
                  <a:lnTo>
                    <a:pt x="4692002" y="2025751"/>
                  </a:lnTo>
                  <a:close/>
                </a:path>
                <a:path w="18288000" h="9256395">
                  <a:moveTo>
                    <a:pt x="4695190" y="8155000"/>
                  </a:moveTo>
                  <a:lnTo>
                    <a:pt x="4687316" y="8145945"/>
                  </a:lnTo>
                  <a:lnTo>
                    <a:pt x="4676724" y="8133626"/>
                  </a:lnTo>
                  <a:lnTo>
                    <a:pt x="4670082" y="8125790"/>
                  </a:lnTo>
                  <a:lnTo>
                    <a:pt x="4668101" y="8124939"/>
                  </a:lnTo>
                  <a:lnTo>
                    <a:pt x="4664507" y="8124939"/>
                  </a:lnTo>
                  <a:lnTo>
                    <a:pt x="4662894" y="8125485"/>
                  </a:lnTo>
                  <a:lnTo>
                    <a:pt x="4658614" y="8129105"/>
                  </a:lnTo>
                  <a:lnTo>
                    <a:pt x="4658322" y="8133626"/>
                  </a:lnTo>
                  <a:lnTo>
                    <a:pt x="4666043" y="8142732"/>
                  </a:lnTo>
                  <a:lnTo>
                    <a:pt x="4676584" y="8155000"/>
                  </a:lnTo>
                  <a:lnTo>
                    <a:pt x="4684623" y="8164233"/>
                  </a:lnTo>
                  <a:lnTo>
                    <a:pt x="4689056" y="8164525"/>
                  </a:lnTo>
                  <a:lnTo>
                    <a:pt x="4694898" y="8159432"/>
                  </a:lnTo>
                  <a:lnTo>
                    <a:pt x="4695190" y="8155140"/>
                  </a:lnTo>
                  <a:lnTo>
                    <a:pt x="4695190" y="8155000"/>
                  </a:lnTo>
                  <a:close/>
                </a:path>
                <a:path w="18288000" h="9256395">
                  <a:moveTo>
                    <a:pt x="4696511" y="3725481"/>
                  </a:moveTo>
                  <a:lnTo>
                    <a:pt x="4694301" y="3721582"/>
                  </a:lnTo>
                  <a:lnTo>
                    <a:pt x="4689907" y="3720363"/>
                  </a:lnTo>
                  <a:lnTo>
                    <a:pt x="4685436" y="3720363"/>
                  </a:lnTo>
                  <a:lnTo>
                    <a:pt x="4682706" y="3722332"/>
                  </a:lnTo>
                  <a:lnTo>
                    <a:pt x="4674044" y="3753815"/>
                  </a:lnTo>
                  <a:lnTo>
                    <a:pt x="4670437" y="3767023"/>
                  </a:lnTo>
                  <a:lnTo>
                    <a:pt x="4672571" y="3770744"/>
                  </a:lnTo>
                  <a:lnTo>
                    <a:pt x="4672660" y="3770909"/>
                  </a:lnTo>
                  <a:lnTo>
                    <a:pt x="4680166" y="3772966"/>
                  </a:lnTo>
                  <a:lnTo>
                    <a:pt x="4684090" y="3770744"/>
                  </a:lnTo>
                  <a:lnTo>
                    <a:pt x="4692866" y="3738689"/>
                  </a:lnTo>
                  <a:lnTo>
                    <a:pt x="4696511" y="3725481"/>
                  </a:lnTo>
                  <a:close/>
                </a:path>
                <a:path w="18288000" h="9256395">
                  <a:moveTo>
                    <a:pt x="4699482" y="4788446"/>
                  </a:moveTo>
                  <a:lnTo>
                    <a:pt x="4696828" y="4784814"/>
                  </a:lnTo>
                  <a:lnTo>
                    <a:pt x="4692929" y="4784217"/>
                  </a:lnTo>
                  <a:lnTo>
                    <a:pt x="4688306" y="4784217"/>
                  </a:lnTo>
                  <a:lnTo>
                    <a:pt x="4685360" y="4786668"/>
                  </a:lnTo>
                  <a:lnTo>
                    <a:pt x="4681372" y="4812830"/>
                  </a:lnTo>
                  <a:lnTo>
                    <a:pt x="4677410" y="4839297"/>
                  </a:lnTo>
                  <a:lnTo>
                    <a:pt x="4680102" y="4842916"/>
                  </a:lnTo>
                  <a:lnTo>
                    <a:pt x="4687836" y="4844097"/>
                  </a:lnTo>
                  <a:lnTo>
                    <a:pt x="4691494" y="4841379"/>
                  </a:lnTo>
                  <a:lnTo>
                    <a:pt x="4695456" y="4814951"/>
                  </a:lnTo>
                  <a:lnTo>
                    <a:pt x="4699482" y="4788446"/>
                  </a:lnTo>
                  <a:close/>
                </a:path>
                <a:path w="18288000" h="9256395">
                  <a:moveTo>
                    <a:pt x="4699673" y="1018019"/>
                  </a:moveTo>
                  <a:lnTo>
                    <a:pt x="4699597" y="1013371"/>
                  </a:lnTo>
                  <a:lnTo>
                    <a:pt x="4683684" y="998093"/>
                  </a:lnTo>
                  <a:lnTo>
                    <a:pt x="4676749" y="991539"/>
                  </a:lnTo>
                  <a:lnTo>
                    <a:pt x="4677245" y="985164"/>
                  </a:lnTo>
                  <a:lnTo>
                    <a:pt x="4677994" y="974852"/>
                  </a:lnTo>
                  <a:lnTo>
                    <a:pt x="4675136" y="971537"/>
                  </a:lnTo>
                  <a:lnTo>
                    <a:pt x="4671339" y="971257"/>
                  </a:lnTo>
                  <a:lnTo>
                    <a:pt x="4667212" y="971257"/>
                  </a:lnTo>
                  <a:lnTo>
                    <a:pt x="4664202" y="974013"/>
                  </a:lnTo>
                  <a:lnTo>
                    <a:pt x="4663808" y="979360"/>
                  </a:lnTo>
                  <a:lnTo>
                    <a:pt x="4657445" y="973416"/>
                  </a:lnTo>
                  <a:lnTo>
                    <a:pt x="4642891" y="960005"/>
                  </a:lnTo>
                  <a:lnTo>
                    <a:pt x="4641100" y="959358"/>
                  </a:lnTo>
                  <a:lnTo>
                    <a:pt x="4637354" y="959358"/>
                  </a:lnTo>
                  <a:lnTo>
                    <a:pt x="4635373" y="960158"/>
                  </a:lnTo>
                  <a:lnTo>
                    <a:pt x="4631182" y="964730"/>
                  </a:lnTo>
                  <a:lnTo>
                    <a:pt x="4631398" y="969378"/>
                  </a:lnTo>
                  <a:lnTo>
                    <a:pt x="4647463" y="984173"/>
                  </a:lnTo>
                  <a:lnTo>
                    <a:pt x="4660531" y="996378"/>
                  </a:lnTo>
                  <a:lnTo>
                    <a:pt x="4662398" y="998156"/>
                  </a:lnTo>
                  <a:lnTo>
                    <a:pt x="4662182" y="1000950"/>
                  </a:lnTo>
                  <a:lnTo>
                    <a:pt x="4665027" y="1004265"/>
                  </a:lnTo>
                  <a:lnTo>
                    <a:pt x="4669180" y="1004595"/>
                  </a:lnTo>
                  <a:lnTo>
                    <a:pt x="4673549" y="1008710"/>
                  </a:lnTo>
                  <a:lnTo>
                    <a:pt x="4689399" y="1023937"/>
                  </a:lnTo>
                  <a:lnTo>
                    <a:pt x="4693971" y="1023937"/>
                  </a:lnTo>
                  <a:lnTo>
                    <a:pt x="4699673" y="1018019"/>
                  </a:lnTo>
                  <a:close/>
                </a:path>
                <a:path w="18288000" h="9256395">
                  <a:moveTo>
                    <a:pt x="4703457" y="2876524"/>
                  </a:moveTo>
                  <a:lnTo>
                    <a:pt x="4701121" y="2872740"/>
                  </a:lnTo>
                  <a:lnTo>
                    <a:pt x="4697349" y="2871838"/>
                  </a:lnTo>
                  <a:lnTo>
                    <a:pt x="4696828" y="2871698"/>
                  </a:lnTo>
                  <a:lnTo>
                    <a:pt x="4692497" y="2871698"/>
                  </a:lnTo>
                  <a:lnTo>
                    <a:pt x="4689678" y="2873819"/>
                  </a:lnTo>
                  <a:lnTo>
                    <a:pt x="4683264" y="2900832"/>
                  </a:lnTo>
                  <a:lnTo>
                    <a:pt x="4680458" y="2912541"/>
                  </a:lnTo>
                  <a:lnTo>
                    <a:pt x="4682782" y="2916326"/>
                  </a:lnTo>
                  <a:lnTo>
                    <a:pt x="4690300" y="2918129"/>
                  </a:lnTo>
                  <a:lnTo>
                    <a:pt x="4694098" y="2915818"/>
                  </a:lnTo>
                  <a:lnTo>
                    <a:pt x="4703457" y="2876524"/>
                  </a:lnTo>
                  <a:close/>
                </a:path>
                <a:path w="18288000" h="9256395">
                  <a:moveTo>
                    <a:pt x="4712106" y="6850164"/>
                  </a:moveTo>
                  <a:lnTo>
                    <a:pt x="4708728" y="6835241"/>
                  </a:lnTo>
                  <a:lnTo>
                    <a:pt x="4706264" y="6824129"/>
                  </a:lnTo>
                  <a:lnTo>
                    <a:pt x="4703826" y="6812991"/>
                  </a:lnTo>
                  <a:lnTo>
                    <a:pt x="4700714" y="6798462"/>
                  </a:lnTo>
                  <a:lnTo>
                    <a:pt x="4697831" y="6796214"/>
                  </a:lnTo>
                  <a:lnTo>
                    <a:pt x="4693475" y="6796214"/>
                  </a:lnTo>
                  <a:lnTo>
                    <a:pt x="4689132" y="6797154"/>
                  </a:lnTo>
                  <a:lnTo>
                    <a:pt x="4686668" y="6800926"/>
                  </a:lnTo>
                  <a:lnTo>
                    <a:pt x="4689907" y="6816001"/>
                  </a:lnTo>
                  <a:lnTo>
                    <a:pt x="4692358" y="6827190"/>
                  </a:lnTo>
                  <a:lnTo>
                    <a:pt x="4694834" y="6838353"/>
                  </a:lnTo>
                  <a:lnTo>
                    <a:pt x="4698212" y="6853314"/>
                  </a:lnTo>
                  <a:lnTo>
                    <a:pt x="4702022" y="6855688"/>
                  </a:lnTo>
                  <a:lnTo>
                    <a:pt x="4705870" y="6854850"/>
                  </a:lnTo>
                  <a:lnTo>
                    <a:pt x="4709693" y="6853974"/>
                  </a:lnTo>
                  <a:lnTo>
                    <a:pt x="4712106" y="6850164"/>
                  </a:lnTo>
                  <a:close/>
                </a:path>
                <a:path w="18288000" h="9256395">
                  <a:moveTo>
                    <a:pt x="4718253" y="857923"/>
                  </a:moveTo>
                  <a:lnTo>
                    <a:pt x="4682083" y="818934"/>
                  </a:lnTo>
                  <a:lnTo>
                    <a:pt x="4667466" y="804849"/>
                  </a:lnTo>
                  <a:lnTo>
                    <a:pt x="4663732" y="804849"/>
                  </a:lnTo>
                  <a:lnTo>
                    <a:pt x="4661840" y="805611"/>
                  </a:lnTo>
                  <a:lnTo>
                    <a:pt x="4657610" y="809675"/>
                  </a:lnTo>
                  <a:lnTo>
                    <a:pt x="4657496" y="814285"/>
                  </a:lnTo>
                  <a:lnTo>
                    <a:pt x="4671492" y="828954"/>
                  </a:lnTo>
                  <a:lnTo>
                    <a:pt x="4682668" y="840841"/>
                  </a:lnTo>
                  <a:lnTo>
                    <a:pt x="4693780" y="852792"/>
                  </a:lnTo>
                  <a:lnTo>
                    <a:pt x="4707496" y="867752"/>
                  </a:lnTo>
                  <a:lnTo>
                    <a:pt x="4712093" y="867943"/>
                  </a:lnTo>
                  <a:lnTo>
                    <a:pt x="4718037" y="862533"/>
                  </a:lnTo>
                  <a:lnTo>
                    <a:pt x="4718253" y="857923"/>
                  </a:lnTo>
                  <a:close/>
                </a:path>
                <a:path w="18288000" h="9256395">
                  <a:moveTo>
                    <a:pt x="4719967" y="246583"/>
                  </a:moveTo>
                  <a:lnTo>
                    <a:pt x="4716513" y="229984"/>
                  </a:lnTo>
                  <a:lnTo>
                    <a:pt x="4713097" y="213931"/>
                  </a:lnTo>
                  <a:lnTo>
                    <a:pt x="4710277" y="211759"/>
                  </a:lnTo>
                  <a:lnTo>
                    <a:pt x="4706023" y="211759"/>
                  </a:lnTo>
                  <a:lnTo>
                    <a:pt x="4701781" y="212686"/>
                  </a:lnTo>
                  <a:lnTo>
                    <a:pt x="4699393" y="216382"/>
                  </a:lnTo>
                  <a:lnTo>
                    <a:pt x="4702899" y="232854"/>
                  </a:lnTo>
                  <a:lnTo>
                    <a:pt x="4706328" y="249389"/>
                  </a:lnTo>
                  <a:lnTo>
                    <a:pt x="4710023" y="251802"/>
                  </a:lnTo>
                  <a:lnTo>
                    <a:pt x="4717542" y="250253"/>
                  </a:lnTo>
                  <a:lnTo>
                    <a:pt x="4719967" y="246583"/>
                  </a:lnTo>
                  <a:close/>
                </a:path>
                <a:path w="18288000" h="9256395">
                  <a:moveTo>
                    <a:pt x="4722177" y="9112326"/>
                  </a:moveTo>
                  <a:lnTo>
                    <a:pt x="4719853" y="9108707"/>
                  </a:lnTo>
                  <a:lnTo>
                    <a:pt x="4709820" y="9106510"/>
                  </a:lnTo>
                  <a:lnTo>
                    <a:pt x="4705007" y="9106510"/>
                  </a:lnTo>
                  <a:lnTo>
                    <a:pt x="4702416" y="9108503"/>
                  </a:lnTo>
                  <a:lnTo>
                    <a:pt x="4700917" y="9115349"/>
                  </a:lnTo>
                  <a:lnTo>
                    <a:pt x="4703229" y="9118981"/>
                  </a:lnTo>
                  <a:lnTo>
                    <a:pt x="4716945" y="9121991"/>
                  </a:lnTo>
                  <a:lnTo>
                    <a:pt x="4720577" y="9119667"/>
                  </a:lnTo>
                  <a:lnTo>
                    <a:pt x="4722177" y="9112326"/>
                  </a:lnTo>
                  <a:close/>
                </a:path>
                <a:path w="18288000" h="9256395">
                  <a:moveTo>
                    <a:pt x="4724501" y="1825853"/>
                  </a:moveTo>
                  <a:lnTo>
                    <a:pt x="4721872" y="1822310"/>
                  </a:lnTo>
                  <a:lnTo>
                    <a:pt x="4718075" y="1821751"/>
                  </a:lnTo>
                  <a:lnTo>
                    <a:pt x="4713554" y="1821751"/>
                  </a:lnTo>
                  <a:lnTo>
                    <a:pt x="4710671" y="1824164"/>
                  </a:lnTo>
                  <a:lnTo>
                    <a:pt x="4705693" y="1857209"/>
                  </a:lnTo>
                  <a:lnTo>
                    <a:pt x="4708309" y="1860765"/>
                  </a:lnTo>
                  <a:lnTo>
                    <a:pt x="4715916" y="1861883"/>
                  </a:lnTo>
                  <a:lnTo>
                    <a:pt x="4719472" y="1859305"/>
                  </a:lnTo>
                  <a:lnTo>
                    <a:pt x="4724501" y="1825853"/>
                  </a:lnTo>
                  <a:close/>
                </a:path>
                <a:path w="18288000" h="9256395">
                  <a:moveTo>
                    <a:pt x="4726660" y="7715288"/>
                  </a:moveTo>
                  <a:lnTo>
                    <a:pt x="4719955" y="7703413"/>
                  </a:lnTo>
                  <a:lnTo>
                    <a:pt x="4715205" y="7694904"/>
                  </a:lnTo>
                  <a:lnTo>
                    <a:pt x="4710481" y="7686357"/>
                  </a:lnTo>
                  <a:lnTo>
                    <a:pt x="4704486" y="7675423"/>
                  </a:lnTo>
                  <a:lnTo>
                    <a:pt x="4702060" y="7674089"/>
                  </a:lnTo>
                  <a:lnTo>
                    <a:pt x="4698416" y="7674089"/>
                  </a:lnTo>
                  <a:lnTo>
                    <a:pt x="4697260" y="7674369"/>
                  </a:lnTo>
                  <a:lnTo>
                    <a:pt x="4692764" y="7676820"/>
                  </a:lnTo>
                  <a:lnTo>
                    <a:pt x="4691507" y="7681125"/>
                  </a:lnTo>
                  <a:lnTo>
                    <a:pt x="4693361" y="7684554"/>
                  </a:lnTo>
                  <a:lnTo>
                    <a:pt x="4714354" y="7722260"/>
                  </a:lnTo>
                  <a:lnTo>
                    <a:pt x="4718672" y="7723467"/>
                  </a:lnTo>
                  <a:lnTo>
                    <a:pt x="4725467" y="7719606"/>
                  </a:lnTo>
                  <a:lnTo>
                    <a:pt x="4726660" y="7715288"/>
                  </a:lnTo>
                  <a:close/>
                </a:path>
                <a:path w="18288000" h="9256395">
                  <a:moveTo>
                    <a:pt x="4732464" y="4589005"/>
                  </a:moveTo>
                  <a:lnTo>
                    <a:pt x="4729873" y="4585309"/>
                  </a:lnTo>
                  <a:lnTo>
                    <a:pt x="4726000" y="4584624"/>
                  </a:lnTo>
                  <a:lnTo>
                    <a:pt x="4721225" y="4584624"/>
                  </a:lnTo>
                  <a:lnTo>
                    <a:pt x="4718355" y="4586960"/>
                  </a:lnTo>
                  <a:lnTo>
                    <a:pt x="4713808" y="4612970"/>
                  </a:lnTo>
                  <a:lnTo>
                    <a:pt x="4709274" y="4639348"/>
                  </a:lnTo>
                  <a:lnTo>
                    <a:pt x="4711890" y="4643018"/>
                  </a:lnTo>
                  <a:lnTo>
                    <a:pt x="4719625" y="4644377"/>
                  </a:lnTo>
                  <a:lnTo>
                    <a:pt x="4723320" y="4641735"/>
                  </a:lnTo>
                  <a:lnTo>
                    <a:pt x="4727854" y="4615408"/>
                  </a:lnTo>
                  <a:lnTo>
                    <a:pt x="4732464" y="4589005"/>
                  </a:lnTo>
                  <a:close/>
                </a:path>
                <a:path w="18288000" h="9256395">
                  <a:moveTo>
                    <a:pt x="4734306" y="8534743"/>
                  </a:moveTo>
                  <a:lnTo>
                    <a:pt x="4733633" y="8530387"/>
                  </a:lnTo>
                  <a:lnTo>
                    <a:pt x="4708410" y="8511692"/>
                  </a:lnTo>
                  <a:lnTo>
                    <a:pt x="4706937" y="8511248"/>
                  </a:lnTo>
                  <a:lnTo>
                    <a:pt x="4703369" y="8511248"/>
                  </a:lnTo>
                  <a:lnTo>
                    <a:pt x="4701273" y="8512213"/>
                  </a:lnTo>
                  <a:lnTo>
                    <a:pt x="4697603" y="8517103"/>
                  </a:lnTo>
                  <a:lnTo>
                    <a:pt x="4698238" y="8521471"/>
                  </a:lnTo>
                  <a:lnTo>
                    <a:pt x="4717034" y="8535479"/>
                  </a:lnTo>
                  <a:lnTo>
                    <a:pt x="4725428" y="8541626"/>
                  </a:lnTo>
                  <a:lnTo>
                    <a:pt x="4729759" y="8540953"/>
                  </a:lnTo>
                  <a:lnTo>
                    <a:pt x="4734306" y="8534743"/>
                  </a:lnTo>
                  <a:close/>
                </a:path>
                <a:path w="18288000" h="9256395">
                  <a:moveTo>
                    <a:pt x="4738509" y="717550"/>
                  </a:moveTo>
                  <a:lnTo>
                    <a:pt x="4708322" y="679742"/>
                  </a:lnTo>
                  <a:lnTo>
                    <a:pt x="4695482" y="665708"/>
                  </a:lnTo>
                  <a:lnTo>
                    <a:pt x="4691786" y="665708"/>
                  </a:lnTo>
                  <a:lnTo>
                    <a:pt x="4690148" y="666254"/>
                  </a:lnTo>
                  <a:lnTo>
                    <a:pt x="4685728" y="669912"/>
                  </a:lnTo>
                  <a:lnTo>
                    <a:pt x="4685271" y="674471"/>
                  </a:lnTo>
                  <a:lnTo>
                    <a:pt x="4687824" y="677545"/>
                  </a:lnTo>
                  <a:lnTo>
                    <a:pt x="4697107" y="688873"/>
                  </a:lnTo>
                  <a:lnTo>
                    <a:pt x="4706366" y="700316"/>
                  </a:lnTo>
                  <a:lnTo>
                    <a:pt x="4715561" y="711809"/>
                  </a:lnTo>
                  <a:lnTo>
                    <a:pt x="4727130" y="726465"/>
                  </a:lnTo>
                  <a:lnTo>
                    <a:pt x="4731664" y="727024"/>
                  </a:lnTo>
                  <a:lnTo>
                    <a:pt x="4737951" y="722083"/>
                  </a:lnTo>
                  <a:lnTo>
                    <a:pt x="4738509" y="717550"/>
                  </a:lnTo>
                  <a:close/>
                </a:path>
                <a:path w="18288000" h="9256395">
                  <a:moveTo>
                    <a:pt x="4747590" y="2678874"/>
                  </a:moveTo>
                  <a:lnTo>
                    <a:pt x="4745164" y="2675140"/>
                  </a:lnTo>
                  <a:lnTo>
                    <a:pt x="4741380" y="2674340"/>
                  </a:lnTo>
                  <a:lnTo>
                    <a:pt x="4736490" y="2674340"/>
                  </a:lnTo>
                  <a:lnTo>
                    <a:pt x="4733772" y="2676461"/>
                  </a:lnTo>
                  <a:lnTo>
                    <a:pt x="4727981" y="2703677"/>
                  </a:lnTo>
                  <a:lnTo>
                    <a:pt x="4725467" y="2715437"/>
                  </a:lnTo>
                  <a:lnTo>
                    <a:pt x="4727867" y="2719171"/>
                  </a:lnTo>
                  <a:lnTo>
                    <a:pt x="4731651" y="2719984"/>
                  </a:lnTo>
                  <a:lnTo>
                    <a:pt x="4735474" y="2720848"/>
                  </a:lnTo>
                  <a:lnTo>
                    <a:pt x="4739170" y="2718397"/>
                  </a:lnTo>
                  <a:lnTo>
                    <a:pt x="4745101" y="2690634"/>
                  </a:lnTo>
                  <a:lnTo>
                    <a:pt x="4747590" y="2678874"/>
                  </a:lnTo>
                  <a:close/>
                </a:path>
                <a:path w="18288000" h="9256395">
                  <a:moveTo>
                    <a:pt x="4750676" y="3530485"/>
                  </a:moveTo>
                  <a:lnTo>
                    <a:pt x="4748454" y="3526599"/>
                  </a:lnTo>
                  <a:lnTo>
                    <a:pt x="4744059" y="3525418"/>
                  </a:lnTo>
                  <a:lnTo>
                    <a:pt x="4739602" y="3525418"/>
                  </a:lnTo>
                  <a:lnTo>
                    <a:pt x="4736858" y="3527425"/>
                  </a:lnTo>
                  <a:lnTo>
                    <a:pt x="4728311" y="3558870"/>
                  </a:lnTo>
                  <a:lnTo>
                    <a:pt x="4724692" y="3572091"/>
                  </a:lnTo>
                  <a:lnTo>
                    <a:pt x="4726813" y="3575837"/>
                  </a:lnTo>
                  <a:lnTo>
                    <a:pt x="4726902" y="3575977"/>
                  </a:lnTo>
                  <a:lnTo>
                    <a:pt x="4734433" y="3578047"/>
                  </a:lnTo>
                  <a:lnTo>
                    <a:pt x="4738319" y="3575837"/>
                  </a:lnTo>
                  <a:lnTo>
                    <a:pt x="4747095" y="3543706"/>
                  </a:lnTo>
                  <a:lnTo>
                    <a:pt x="4750676" y="3530485"/>
                  </a:lnTo>
                  <a:close/>
                </a:path>
                <a:path w="18288000" h="9256395">
                  <a:moveTo>
                    <a:pt x="4751121" y="1625104"/>
                  </a:moveTo>
                  <a:lnTo>
                    <a:pt x="4748390" y="1621637"/>
                  </a:lnTo>
                  <a:lnTo>
                    <a:pt x="4744567" y="1621193"/>
                  </a:lnTo>
                  <a:lnTo>
                    <a:pt x="4740211" y="1621193"/>
                  </a:lnTo>
                  <a:lnTo>
                    <a:pt x="4737278" y="1623745"/>
                  </a:lnTo>
                  <a:lnTo>
                    <a:pt x="4733302" y="1657007"/>
                  </a:lnTo>
                  <a:lnTo>
                    <a:pt x="4736008" y="1660474"/>
                  </a:lnTo>
                  <a:lnTo>
                    <a:pt x="4743805" y="1661452"/>
                  </a:lnTo>
                  <a:lnTo>
                    <a:pt x="4747107" y="1658683"/>
                  </a:lnTo>
                  <a:lnTo>
                    <a:pt x="4751121" y="1625104"/>
                  </a:lnTo>
                  <a:close/>
                </a:path>
                <a:path w="18288000" h="9256395">
                  <a:moveTo>
                    <a:pt x="4752022" y="312356"/>
                  </a:moveTo>
                  <a:lnTo>
                    <a:pt x="4748466" y="300824"/>
                  </a:lnTo>
                  <a:lnTo>
                    <a:pt x="4746015" y="293014"/>
                  </a:lnTo>
                  <a:lnTo>
                    <a:pt x="4740097" y="274485"/>
                  </a:lnTo>
                  <a:lnTo>
                    <a:pt x="4737506" y="272707"/>
                  </a:lnTo>
                  <a:lnTo>
                    <a:pt x="4732947" y="272707"/>
                  </a:lnTo>
                  <a:lnTo>
                    <a:pt x="4728540" y="274116"/>
                  </a:lnTo>
                  <a:lnTo>
                    <a:pt x="4726508" y="278066"/>
                  </a:lnTo>
                  <a:lnTo>
                    <a:pt x="4730178" y="289483"/>
                  </a:lnTo>
                  <a:lnTo>
                    <a:pt x="4735055" y="305003"/>
                  </a:lnTo>
                  <a:lnTo>
                    <a:pt x="4738535" y="316280"/>
                  </a:lnTo>
                  <a:lnTo>
                    <a:pt x="4738611" y="316496"/>
                  </a:lnTo>
                  <a:lnTo>
                    <a:pt x="4742510" y="318566"/>
                  </a:lnTo>
                  <a:lnTo>
                    <a:pt x="4749939" y="316280"/>
                  </a:lnTo>
                  <a:lnTo>
                    <a:pt x="4752022" y="312356"/>
                  </a:lnTo>
                  <a:close/>
                </a:path>
                <a:path w="18288000" h="9256395">
                  <a:moveTo>
                    <a:pt x="4755870" y="592429"/>
                  </a:moveTo>
                  <a:lnTo>
                    <a:pt x="4731829" y="556526"/>
                  </a:lnTo>
                  <a:lnTo>
                    <a:pt x="4720755" y="542607"/>
                  </a:lnTo>
                  <a:lnTo>
                    <a:pt x="4717072" y="542607"/>
                  </a:lnTo>
                  <a:lnTo>
                    <a:pt x="4715649" y="543026"/>
                  </a:lnTo>
                  <a:lnTo>
                    <a:pt x="4711141" y="546138"/>
                  </a:lnTo>
                  <a:lnTo>
                    <a:pt x="4710328" y="550608"/>
                  </a:lnTo>
                  <a:lnTo>
                    <a:pt x="4719967" y="564616"/>
                  </a:lnTo>
                  <a:lnTo>
                    <a:pt x="4727295" y="575411"/>
                  </a:lnTo>
                  <a:lnTo>
                    <a:pt x="4734547" y="586219"/>
                  </a:lnTo>
                  <a:lnTo>
                    <a:pt x="4743882" y="600316"/>
                  </a:lnTo>
                  <a:lnTo>
                    <a:pt x="4748339" y="601243"/>
                  </a:lnTo>
                  <a:lnTo>
                    <a:pt x="4754956" y="596874"/>
                  </a:lnTo>
                  <a:lnTo>
                    <a:pt x="4755870" y="592429"/>
                  </a:lnTo>
                  <a:close/>
                </a:path>
                <a:path w="18288000" h="9256395">
                  <a:moveTo>
                    <a:pt x="4762881" y="7045376"/>
                  </a:moveTo>
                  <a:lnTo>
                    <a:pt x="4758614" y="7030694"/>
                  </a:lnTo>
                  <a:lnTo>
                    <a:pt x="4755489" y="7019760"/>
                  </a:lnTo>
                  <a:lnTo>
                    <a:pt x="4752391" y="7008774"/>
                  </a:lnTo>
                  <a:lnTo>
                    <a:pt x="4748441" y="6994614"/>
                  </a:lnTo>
                  <a:lnTo>
                    <a:pt x="4745698" y="6992633"/>
                  </a:lnTo>
                  <a:lnTo>
                    <a:pt x="4741176" y="6992633"/>
                  </a:lnTo>
                  <a:lnTo>
                    <a:pt x="4736770" y="6993852"/>
                  </a:lnTo>
                  <a:lnTo>
                    <a:pt x="4734534" y="6997776"/>
                  </a:lnTo>
                  <a:lnTo>
                    <a:pt x="4738662" y="7012635"/>
                  </a:lnTo>
                  <a:lnTo>
                    <a:pt x="4741773" y="7023659"/>
                  </a:lnTo>
                  <a:lnTo>
                    <a:pt x="4744923" y="7034644"/>
                  </a:lnTo>
                  <a:lnTo>
                    <a:pt x="4749203" y="7049363"/>
                  </a:lnTo>
                  <a:lnTo>
                    <a:pt x="4753140" y="7051548"/>
                  </a:lnTo>
                  <a:lnTo>
                    <a:pt x="4760595" y="7049363"/>
                  </a:lnTo>
                  <a:lnTo>
                    <a:pt x="4762881" y="7045376"/>
                  </a:lnTo>
                  <a:close/>
                </a:path>
                <a:path w="18288000" h="9256395">
                  <a:moveTo>
                    <a:pt x="4766361" y="389991"/>
                  </a:moveTo>
                  <a:lnTo>
                    <a:pt x="4748225" y="347649"/>
                  </a:lnTo>
                  <a:lnTo>
                    <a:pt x="4745634" y="346075"/>
                  </a:lnTo>
                  <a:lnTo>
                    <a:pt x="4741964" y="346075"/>
                  </a:lnTo>
                  <a:lnTo>
                    <a:pt x="4740999" y="346265"/>
                  </a:lnTo>
                  <a:lnTo>
                    <a:pt x="4736490" y="348234"/>
                  </a:lnTo>
                  <a:lnTo>
                    <a:pt x="4734865" y="352399"/>
                  </a:lnTo>
                  <a:lnTo>
                    <a:pt x="4740326" y="364909"/>
                  </a:lnTo>
                  <a:lnTo>
                    <a:pt x="4744186" y="373875"/>
                  </a:lnTo>
                  <a:lnTo>
                    <a:pt x="4748009" y="382854"/>
                  </a:lnTo>
                  <a:lnTo>
                    <a:pt x="4753330" y="395465"/>
                  </a:lnTo>
                  <a:lnTo>
                    <a:pt x="4757509" y="397154"/>
                  </a:lnTo>
                  <a:lnTo>
                    <a:pt x="4764671" y="394144"/>
                  </a:lnTo>
                  <a:lnTo>
                    <a:pt x="4766361" y="389991"/>
                  </a:lnTo>
                  <a:close/>
                </a:path>
                <a:path w="18288000" h="9256395">
                  <a:moveTo>
                    <a:pt x="4766907" y="484047"/>
                  </a:moveTo>
                  <a:lnTo>
                    <a:pt x="4759591" y="470471"/>
                  </a:lnTo>
                  <a:lnTo>
                    <a:pt x="4754105" y="460413"/>
                  </a:lnTo>
                  <a:lnTo>
                    <a:pt x="4748581" y="450392"/>
                  </a:lnTo>
                  <a:lnTo>
                    <a:pt x="4751463" y="449884"/>
                  </a:lnTo>
                  <a:lnTo>
                    <a:pt x="4754118" y="446354"/>
                  </a:lnTo>
                  <a:lnTo>
                    <a:pt x="4751743" y="429577"/>
                  </a:lnTo>
                  <a:lnTo>
                    <a:pt x="4749851" y="416648"/>
                  </a:lnTo>
                  <a:lnTo>
                    <a:pt x="4749317" y="413194"/>
                  </a:lnTo>
                  <a:lnTo>
                    <a:pt x="4746460" y="410794"/>
                  </a:lnTo>
                  <a:lnTo>
                    <a:pt x="4741938" y="410794"/>
                  </a:lnTo>
                  <a:lnTo>
                    <a:pt x="4738128" y="411353"/>
                  </a:lnTo>
                  <a:lnTo>
                    <a:pt x="4735512" y="414896"/>
                  </a:lnTo>
                  <a:lnTo>
                    <a:pt x="4737963" y="431571"/>
                  </a:lnTo>
                  <a:lnTo>
                    <a:pt x="4738687" y="436778"/>
                  </a:lnTo>
                  <a:lnTo>
                    <a:pt x="4735614" y="436778"/>
                  </a:lnTo>
                  <a:lnTo>
                    <a:pt x="4734407" y="437070"/>
                  </a:lnTo>
                  <a:lnTo>
                    <a:pt x="4729886" y="439623"/>
                  </a:lnTo>
                  <a:lnTo>
                    <a:pt x="4728654" y="443966"/>
                  </a:lnTo>
                  <a:lnTo>
                    <a:pt x="4730597" y="447395"/>
                  </a:lnTo>
                  <a:lnTo>
                    <a:pt x="4736122" y="457314"/>
                  </a:lnTo>
                  <a:lnTo>
                    <a:pt x="4741621" y="467271"/>
                  </a:lnTo>
                  <a:lnTo>
                    <a:pt x="4747069" y="477278"/>
                  </a:lnTo>
                  <a:lnTo>
                    <a:pt x="4754346" y="490791"/>
                  </a:lnTo>
                  <a:lnTo>
                    <a:pt x="4758664" y="492099"/>
                  </a:lnTo>
                  <a:lnTo>
                    <a:pt x="4765611" y="488365"/>
                  </a:lnTo>
                  <a:lnTo>
                    <a:pt x="4766907" y="484047"/>
                  </a:lnTo>
                  <a:close/>
                </a:path>
                <a:path w="18288000" h="9256395">
                  <a:moveTo>
                    <a:pt x="4769586" y="4390288"/>
                  </a:moveTo>
                  <a:lnTo>
                    <a:pt x="4767072" y="4386542"/>
                  </a:lnTo>
                  <a:lnTo>
                    <a:pt x="4763211" y="4385780"/>
                  </a:lnTo>
                  <a:lnTo>
                    <a:pt x="4758321" y="4385780"/>
                  </a:lnTo>
                  <a:lnTo>
                    <a:pt x="4755527" y="4388002"/>
                  </a:lnTo>
                  <a:lnTo>
                    <a:pt x="4750447" y="4413859"/>
                  </a:lnTo>
                  <a:lnTo>
                    <a:pt x="4745380" y="4440136"/>
                  </a:lnTo>
                  <a:lnTo>
                    <a:pt x="4747907" y="4443882"/>
                  </a:lnTo>
                  <a:lnTo>
                    <a:pt x="4755629" y="4445330"/>
                  </a:lnTo>
                  <a:lnTo>
                    <a:pt x="4759376" y="4442828"/>
                  </a:lnTo>
                  <a:lnTo>
                    <a:pt x="4764443" y="4416590"/>
                  </a:lnTo>
                  <a:lnTo>
                    <a:pt x="4769586" y="4390288"/>
                  </a:lnTo>
                  <a:close/>
                </a:path>
                <a:path w="18288000" h="9256395">
                  <a:moveTo>
                    <a:pt x="4773841" y="8984082"/>
                  </a:moveTo>
                  <a:lnTo>
                    <a:pt x="4771860" y="8980233"/>
                  </a:lnTo>
                  <a:lnTo>
                    <a:pt x="4755172" y="8974823"/>
                  </a:lnTo>
                  <a:lnTo>
                    <a:pt x="4750701" y="8974823"/>
                  </a:lnTo>
                  <a:lnTo>
                    <a:pt x="4748174" y="8976550"/>
                  </a:lnTo>
                  <a:lnTo>
                    <a:pt x="4746053" y="8983040"/>
                  </a:lnTo>
                  <a:lnTo>
                    <a:pt x="4748009" y="8986901"/>
                  </a:lnTo>
                  <a:lnTo>
                    <a:pt x="4767631" y="8993276"/>
                  </a:lnTo>
                  <a:lnTo>
                    <a:pt x="4771517" y="8991308"/>
                  </a:lnTo>
                  <a:lnTo>
                    <a:pt x="4773841" y="8984082"/>
                  </a:lnTo>
                  <a:close/>
                </a:path>
                <a:path w="18288000" h="9256395">
                  <a:moveTo>
                    <a:pt x="4776228" y="647776"/>
                  </a:moveTo>
                  <a:lnTo>
                    <a:pt x="4774908" y="632104"/>
                  </a:lnTo>
                  <a:lnTo>
                    <a:pt x="4773434" y="615302"/>
                  </a:lnTo>
                  <a:lnTo>
                    <a:pt x="4773346" y="614260"/>
                  </a:lnTo>
                  <a:lnTo>
                    <a:pt x="4770336" y="611581"/>
                  </a:lnTo>
                  <a:lnTo>
                    <a:pt x="4766107" y="611581"/>
                  </a:lnTo>
                  <a:lnTo>
                    <a:pt x="4762271" y="611924"/>
                  </a:lnTo>
                  <a:lnTo>
                    <a:pt x="4759452" y="615302"/>
                  </a:lnTo>
                  <a:lnTo>
                    <a:pt x="4760836" y="630910"/>
                  </a:lnTo>
                  <a:lnTo>
                    <a:pt x="4762271" y="647776"/>
                  </a:lnTo>
                  <a:lnTo>
                    <a:pt x="4762360" y="648919"/>
                  </a:lnTo>
                  <a:lnTo>
                    <a:pt x="4765700" y="651840"/>
                  </a:lnTo>
                  <a:lnTo>
                    <a:pt x="4769548" y="651459"/>
                  </a:lnTo>
                  <a:lnTo>
                    <a:pt x="4773384" y="651141"/>
                  </a:lnTo>
                  <a:lnTo>
                    <a:pt x="4776228" y="647776"/>
                  </a:lnTo>
                  <a:close/>
                </a:path>
                <a:path w="18288000" h="9256395">
                  <a:moveTo>
                    <a:pt x="4784522" y="1221422"/>
                  </a:moveTo>
                  <a:lnTo>
                    <a:pt x="4781550" y="1218158"/>
                  </a:lnTo>
                  <a:lnTo>
                    <a:pt x="4777714" y="1217980"/>
                  </a:lnTo>
                  <a:lnTo>
                    <a:pt x="4773676" y="1217980"/>
                  </a:lnTo>
                  <a:lnTo>
                    <a:pt x="4770615" y="1220863"/>
                  </a:lnTo>
                  <a:lnTo>
                    <a:pt x="4769472" y="1244117"/>
                  </a:lnTo>
                  <a:lnTo>
                    <a:pt x="4768951" y="1254480"/>
                  </a:lnTo>
                  <a:lnTo>
                    <a:pt x="4771898" y="1257744"/>
                  </a:lnTo>
                  <a:lnTo>
                    <a:pt x="4775733" y="1257947"/>
                  </a:lnTo>
                  <a:lnTo>
                    <a:pt x="4779556" y="1258214"/>
                  </a:lnTo>
                  <a:lnTo>
                    <a:pt x="4782845" y="1255204"/>
                  </a:lnTo>
                  <a:lnTo>
                    <a:pt x="4784026" y="1231773"/>
                  </a:lnTo>
                  <a:lnTo>
                    <a:pt x="4784522" y="1221422"/>
                  </a:lnTo>
                  <a:close/>
                </a:path>
                <a:path w="18288000" h="9256395">
                  <a:moveTo>
                    <a:pt x="4786808" y="2480221"/>
                  </a:moveTo>
                  <a:lnTo>
                    <a:pt x="4784293" y="2476563"/>
                  </a:lnTo>
                  <a:lnTo>
                    <a:pt x="4780496" y="2475865"/>
                  </a:lnTo>
                  <a:lnTo>
                    <a:pt x="4775733" y="2475865"/>
                  </a:lnTo>
                  <a:lnTo>
                    <a:pt x="4772939" y="2478100"/>
                  </a:lnTo>
                  <a:lnTo>
                    <a:pt x="4767834" y="2505506"/>
                  </a:lnTo>
                  <a:lnTo>
                    <a:pt x="4765611" y="2517343"/>
                  </a:lnTo>
                  <a:lnTo>
                    <a:pt x="4768113" y="2521013"/>
                  </a:lnTo>
                  <a:lnTo>
                    <a:pt x="4771910" y="2521724"/>
                  </a:lnTo>
                  <a:lnTo>
                    <a:pt x="4775784" y="2522410"/>
                  </a:lnTo>
                  <a:lnTo>
                    <a:pt x="4779391" y="2519934"/>
                  </a:lnTo>
                  <a:lnTo>
                    <a:pt x="4786808" y="2480221"/>
                  </a:lnTo>
                  <a:close/>
                </a:path>
                <a:path w="18288000" h="9256395">
                  <a:moveTo>
                    <a:pt x="4787658" y="850061"/>
                  </a:moveTo>
                  <a:lnTo>
                    <a:pt x="4787112" y="833640"/>
                  </a:lnTo>
                  <a:lnTo>
                    <a:pt x="4786465" y="816787"/>
                  </a:lnTo>
                  <a:lnTo>
                    <a:pt x="4786452" y="816330"/>
                  </a:lnTo>
                  <a:lnTo>
                    <a:pt x="4783366" y="813396"/>
                  </a:lnTo>
                  <a:lnTo>
                    <a:pt x="4779657" y="813396"/>
                  </a:lnTo>
                  <a:lnTo>
                    <a:pt x="4775530" y="813549"/>
                  </a:lnTo>
                  <a:lnTo>
                    <a:pt x="4772533" y="816787"/>
                  </a:lnTo>
                  <a:lnTo>
                    <a:pt x="4773168" y="833132"/>
                  </a:lnTo>
                  <a:lnTo>
                    <a:pt x="4773625" y="846670"/>
                  </a:lnTo>
                  <a:lnTo>
                    <a:pt x="4773739" y="850506"/>
                  </a:lnTo>
                  <a:lnTo>
                    <a:pt x="4776800" y="853325"/>
                  </a:lnTo>
                  <a:lnTo>
                    <a:pt x="4784623" y="853325"/>
                  </a:lnTo>
                  <a:lnTo>
                    <a:pt x="4787658" y="850061"/>
                  </a:lnTo>
                  <a:close/>
                </a:path>
                <a:path w="18288000" h="9256395">
                  <a:moveTo>
                    <a:pt x="4789830" y="1018832"/>
                  </a:moveTo>
                  <a:lnTo>
                    <a:pt x="4786731" y="1015695"/>
                  </a:lnTo>
                  <a:lnTo>
                    <a:pt x="4778997" y="1015695"/>
                  </a:lnTo>
                  <a:lnTo>
                    <a:pt x="4775911" y="1018832"/>
                  </a:lnTo>
                  <a:lnTo>
                    <a:pt x="4775847" y="1029220"/>
                  </a:lnTo>
                  <a:lnTo>
                    <a:pt x="4775720" y="1042174"/>
                  </a:lnTo>
                  <a:lnTo>
                    <a:pt x="4775606" y="1052576"/>
                  </a:lnTo>
                  <a:lnTo>
                    <a:pt x="4778718" y="1055776"/>
                  </a:lnTo>
                  <a:lnTo>
                    <a:pt x="4786414" y="1055776"/>
                  </a:lnTo>
                  <a:lnTo>
                    <a:pt x="4789525" y="1052715"/>
                  </a:lnTo>
                  <a:lnTo>
                    <a:pt x="4789652" y="1042174"/>
                  </a:lnTo>
                  <a:lnTo>
                    <a:pt x="4789767" y="1029220"/>
                  </a:lnTo>
                  <a:lnTo>
                    <a:pt x="4789830" y="1018832"/>
                  </a:lnTo>
                  <a:close/>
                </a:path>
                <a:path w="18288000" h="9256395">
                  <a:moveTo>
                    <a:pt x="4801159" y="3334397"/>
                  </a:moveTo>
                  <a:lnTo>
                    <a:pt x="4798847" y="3330562"/>
                  </a:lnTo>
                  <a:lnTo>
                    <a:pt x="4794478" y="3329495"/>
                  </a:lnTo>
                  <a:lnTo>
                    <a:pt x="4790084" y="3329495"/>
                  </a:lnTo>
                  <a:lnTo>
                    <a:pt x="4787290" y="3331591"/>
                  </a:lnTo>
                  <a:lnTo>
                    <a:pt x="4779454" y="3363303"/>
                  </a:lnTo>
                  <a:lnTo>
                    <a:pt x="4776127" y="3376587"/>
                  </a:lnTo>
                  <a:lnTo>
                    <a:pt x="4778426" y="3380422"/>
                  </a:lnTo>
                  <a:lnTo>
                    <a:pt x="4785969" y="3382327"/>
                  </a:lnTo>
                  <a:lnTo>
                    <a:pt x="4789843" y="3380028"/>
                  </a:lnTo>
                  <a:lnTo>
                    <a:pt x="4795545" y="3357207"/>
                  </a:lnTo>
                  <a:lnTo>
                    <a:pt x="4801159" y="3334397"/>
                  </a:lnTo>
                  <a:close/>
                </a:path>
                <a:path w="18288000" h="9256395">
                  <a:moveTo>
                    <a:pt x="4804486" y="508152"/>
                  </a:moveTo>
                  <a:lnTo>
                    <a:pt x="4801755" y="496392"/>
                  </a:lnTo>
                  <a:lnTo>
                    <a:pt x="4797958" y="480491"/>
                  </a:lnTo>
                  <a:lnTo>
                    <a:pt x="4795240" y="469353"/>
                  </a:lnTo>
                  <a:lnTo>
                    <a:pt x="4792459" y="467271"/>
                  </a:lnTo>
                  <a:lnTo>
                    <a:pt x="4788103" y="467271"/>
                  </a:lnTo>
                  <a:lnTo>
                    <a:pt x="4783785" y="468325"/>
                  </a:lnTo>
                  <a:lnTo>
                    <a:pt x="4781474" y="472122"/>
                  </a:lnTo>
                  <a:lnTo>
                    <a:pt x="4784306" y="483781"/>
                  </a:lnTo>
                  <a:lnTo>
                    <a:pt x="4788090" y="499605"/>
                  </a:lnTo>
                  <a:lnTo>
                    <a:pt x="4790821" y="511314"/>
                  </a:lnTo>
                  <a:lnTo>
                    <a:pt x="4794605" y="513676"/>
                  </a:lnTo>
                  <a:lnTo>
                    <a:pt x="4802136" y="511911"/>
                  </a:lnTo>
                  <a:lnTo>
                    <a:pt x="4804486" y="508152"/>
                  </a:lnTo>
                  <a:close/>
                </a:path>
                <a:path w="18288000" h="9256395">
                  <a:moveTo>
                    <a:pt x="4810595" y="4192295"/>
                  </a:moveTo>
                  <a:lnTo>
                    <a:pt x="4808156" y="4188510"/>
                  </a:lnTo>
                  <a:lnTo>
                    <a:pt x="4804308" y="4187672"/>
                  </a:lnTo>
                  <a:lnTo>
                    <a:pt x="4799304" y="4187672"/>
                  </a:lnTo>
                  <a:lnTo>
                    <a:pt x="4796561" y="4189793"/>
                  </a:lnTo>
                  <a:lnTo>
                    <a:pt x="4791024" y="4215498"/>
                  </a:lnTo>
                  <a:lnTo>
                    <a:pt x="4785449" y="4241673"/>
                  </a:lnTo>
                  <a:lnTo>
                    <a:pt x="4787900" y="4245457"/>
                  </a:lnTo>
                  <a:lnTo>
                    <a:pt x="4795596" y="4247096"/>
                  </a:lnTo>
                  <a:lnTo>
                    <a:pt x="4799393" y="4244632"/>
                  </a:lnTo>
                  <a:lnTo>
                    <a:pt x="4804956" y="4218495"/>
                  </a:lnTo>
                  <a:lnTo>
                    <a:pt x="4810595" y="4192295"/>
                  </a:lnTo>
                  <a:close/>
                </a:path>
                <a:path w="18288000" h="9256395">
                  <a:moveTo>
                    <a:pt x="4820780" y="2280577"/>
                  </a:moveTo>
                  <a:lnTo>
                    <a:pt x="4818151" y="2276995"/>
                  </a:lnTo>
                  <a:lnTo>
                    <a:pt x="4814341" y="2276398"/>
                  </a:lnTo>
                  <a:lnTo>
                    <a:pt x="4809731" y="2276398"/>
                  </a:lnTo>
                  <a:lnTo>
                    <a:pt x="4806874" y="2278773"/>
                  </a:lnTo>
                  <a:lnTo>
                    <a:pt x="4802505" y="2306370"/>
                  </a:lnTo>
                  <a:lnTo>
                    <a:pt x="4800600" y="2318258"/>
                  </a:lnTo>
                  <a:lnTo>
                    <a:pt x="4803203" y="2321852"/>
                  </a:lnTo>
                  <a:lnTo>
                    <a:pt x="4810823" y="2323071"/>
                  </a:lnTo>
                  <a:lnTo>
                    <a:pt x="4814443" y="2320506"/>
                  </a:lnTo>
                  <a:lnTo>
                    <a:pt x="4818913" y="2292464"/>
                  </a:lnTo>
                  <a:lnTo>
                    <a:pt x="4820780" y="2280577"/>
                  </a:lnTo>
                  <a:close/>
                </a:path>
                <a:path w="18288000" h="9256395">
                  <a:moveTo>
                    <a:pt x="4825974" y="7236904"/>
                  </a:moveTo>
                  <a:lnTo>
                    <a:pt x="4820742" y="7222553"/>
                  </a:lnTo>
                  <a:lnTo>
                    <a:pt x="4816894" y="7211847"/>
                  </a:lnTo>
                  <a:lnTo>
                    <a:pt x="4813084" y="7201103"/>
                  </a:lnTo>
                  <a:lnTo>
                    <a:pt x="4808271" y="7187374"/>
                  </a:lnTo>
                  <a:lnTo>
                    <a:pt x="4805527" y="7185533"/>
                  </a:lnTo>
                  <a:lnTo>
                    <a:pt x="4801794" y="7185533"/>
                  </a:lnTo>
                  <a:lnTo>
                    <a:pt x="4801006" y="7185660"/>
                  </a:lnTo>
                  <a:lnTo>
                    <a:pt x="4796510" y="7187222"/>
                  </a:lnTo>
                  <a:lnTo>
                    <a:pt x="4794555" y="7191286"/>
                  </a:lnTo>
                  <a:lnTo>
                    <a:pt x="4799647" y="7205840"/>
                  </a:lnTo>
                  <a:lnTo>
                    <a:pt x="4803483" y="7216635"/>
                  </a:lnTo>
                  <a:lnTo>
                    <a:pt x="4807343" y="7227405"/>
                  </a:lnTo>
                  <a:lnTo>
                    <a:pt x="4812601" y="7241807"/>
                  </a:lnTo>
                  <a:lnTo>
                    <a:pt x="4816691" y="7243712"/>
                  </a:lnTo>
                  <a:lnTo>
                    <a:pt x="4824082" y="7240994"/>
                  </a:lnTo>
                  <a:lnTo>
                    <a:pt x="4825974" y="7236904"/>
                  </a:lnTo>
                  <a:close/>
                </a:path>
                <a:path w="18288000" h="9256395">
                  <a:moveTo>
                    <a:pt x="4827994" y="1493469"/>
                  </a:moveTo>
                  <a:lnTo>
                    <a:pt x="4792802" y="1457896"/>
                  </a:lnTo>
                  <a:lnTo>
                    <a:pt x="4770094" y="1438351"/>
                  </a:lnTo>
                  <a:lnTo>
                    <a:pt x="4770488" y="1433880"/>
                  </a:lnTo>
                  <a:lnTo>
                    <a:pt x="4771364" y="1423555"/>
                  </a:lnTo>
                  <a:lnTo>
                    <a:pt x="4768520" y="1420190"/>
                  </a:lnTo>
                  <a:lnTo>
                    <a:pt x="4764684" y="1419872"/>
                  </a:lnTo>
                  <a:lnTo>
                    <a:pt x="4760480" y="1419872"/>
                  </a:lnTo>
                  <a:lnTo>
                    <a:pt x="4757471" y="1422590"/>
                  </a:lnTo>
                  <a:lnTo>
                    <a:pt x="4756963" y="1428534"/>
                  </a:lnTo>
                  <a:lnTo>
                    <a:pt x="4753737" y="1428534"/>
                  </a:lnTo>
                  <a:lnTo>
                    <a:pt x="4751641" y="1429423"/>
                  </a:lnTo>
                  <a:lnTo>
                    <a:pt x="4747514" y="1434312"/>
                  </a:lnTo>
                  <a:lnTo>
                    <a:pt x="4747895" y="1438998"/>
                  </a:lnTo>
                  <a:lnTo>
                    <a:pt x="4755515" y="1445501"/>
                  </a:lnTo>
                  <a:lnTo>
                    <a:pt x="4755502" y="1445691"/>
                  </a:lnTo>
                  <a:lnTo>
                    <a:pt x="4754588" y="1456029"/>
                  </a:lnTo>
                  <a:lnTo>
                    <a:pt x="4757420" y="1459407"/>
                  </a:lnTo>
                  <a:lnTo>
                    <a:pt x="4765052" y="1460093"/>
                  </a:lnTo>
                  <a:lnTo>
                    <a:pt x="4768456" y="1457248"/>
                  </a:lnTo>
                  <a:lnTo>
                    <a:pt x="4768507" y="1456588"/>
                  </a:lnTo>
                  <a:lnTo>
                    <a:pt x="4783023" y="1469136"/>
                  </a:lnTo>
                  <a:lnTo>
                    <a:pt x="4798936" y="1483093"/>
                  </a:lnTo>
                  <a:lnTo>
                    <a:pt x="4817808" y="1499857"/>
                  </a:lnTo>
                  <a:lnTo>
                    <a:pt x="4822520" y="1499616"/>
                  </a:lnTo>
                  <a:lnTo>
                    <a:pt x="4827994" y="1493469"/>
                  </a:lnTo>
                  <a:close/>
                </a:path>
                <a:path w="18288000" h="9256395">
                  <a:moveTo>
                    <a:pt x="4832921" y="1323949"/>
                  </a:moveTo>
                  <a:lnTo>
                    <a:pt x="4801882" y="1288859"/>
                  </a:lnTo>
                  <a:lnTo>
                    <a:pt x="4772291" y="1260640"/>
                  </a:lnTo>
                  <a:lnTo>
                    <a:pt x="4772495" y="1260640"/>
                  </a:lnTo>
                  <a:lnTo>
                    <a:pt x="4770336" y="1259865"/>
                  </a:lnTo>
                  <a:lnTo>
                    <a:pt x="4766551" y="1259865"/>
                  </a:lnTo>
                  <a:lnTo>
                    <a:pt x="4764583" y="1260640"/>
                  </a:lnTo>
                  <a:lnTo>
                    <a:pt x="4760341" y="1265161"/>
                  </a:lnTo>
                  <a:lnTo>
                    <a:pt x="4760480" y="1269847"/>
                  </a:lnTo>
                  <a:lnTo>
                    <a:pt x="4777524" y="1285976"/>
                  </a:lnTo>
                  <a:lnTo>
                    <a:pt x="4791595" y="1299489"/>
                  </a:lnTo>
                  <a:lnTo>
                    <a:pt x="4805629" y="1313141"/>
                  </a:lnTo>
                  <a:lnTo>
                    <a:pt x="4819586" y="1326896"/>
                  </a:lnTo>
                  <a:lnTo>
                    <a:pt x="4822482" y="1329778"/>
                  </a:lnTo>
                  <a:lnTo>
                    <a:pt x="4827130" y="1329778"/>
                  </a:lnTo>
                  <a:lnTo>
                    <a:pt x="4832921" y="1323949"/>
                  </a:lnTo>
                  <a:close/>
                </a:path>
                <a:path w="18288000" h="9256395">
                  <a:moveTo>
                    <a:pt x="4833772" y="8829319"/>
                  </a:moveTo>
                  <a:lnTo>
                    <a:pt x="4832210" y="8825243"/>
                  </a:lnTo>
                  <a:lnTo>
                    <a:pt x="4809998" y="8815248"/>
                  </a:lnTo>
                  <a:lnTo>
                    <a:pt x="4809033" y="8815045"/>
                  </a:lnTo>
                  <a:lnTo>
                    <a:pt x="4805438" y="8815045"/>
                  </a:lnTo>
                  <a:lnTo>
                    <a:pt x="4802937" y="8816543"/>
                  </a:lnTo>
                  <a:lnTo>
                    <a:pt x="4800193" y="8822576"/>
                  </a:lnTo>
                  <a:lnTo>
                    <a:pt x="4801743" y="8826665"/>
                  </a:lnTo>
                  <a:lnTo>
                    <a:pt x="4826609" y="8837866"/>
                  </a:lnTo>
                  <a:lnTo>
                    <a:pt x="4830673" y="8836279"/>
                  </a:lnTo>
                  <a:lnTo>
                    <a:pt x="4833772" y="8829319"/>
                  </a:lnTo>
                  <a:close/>
                </a:path>
                <a:path w="18288000" h="9256395">
                  <a:moveTo>
                    <a:pt x="4833823" y="7885824"/>
                  </a:moveTo>
                  <a:lnTo>
                    <a:pt x="4826089" y="7874571"/>
                  </a:lnTo>
                  <a:lnTo>
                    <a:pt x="4820615" y="7866520"/>
                  </a:lnTo>
                  <a:lnTo>
                    <a:pt x="4815154" y="7858430"/>
                  </a:lnTo>
                  <a:lnTo>
                    <a:pt x="4808372" y="7848257"/>
                  </a:lnTo>
                  <a:lnTo>
                    <a:pt x="4806137" y="7847139"/>
                  </a:lnTo>
                  <a:lnTo>
                    <a:pt x="4802505" y="7847139"/>
                  </a:lnTo>
                  <a:lnTo>
                    <a:pt x="4801146" y="7847520"/>
                  </a:lnTo>
                  <a:lnTo>
                    <a:pt x="4796688" y="7850479"/>
                  </a:lnTo>
                  <a:lnTo>
                    <a:pt x="4795799" y="7854874"/>
                  </a:lnTo>
                  <a:lnTo>
                    <a:pt x="4803419" y="7866304"/>
                  </a:lnTo>
                  <a:lnTo>
                    <a:pt x="4808994" y="7874571"/>
                  </a:lnTo>
                  <a:lnTo>
                    <a:pt x="4814417" y="7882560"/>
                  </a:lnTo>
                  <a:lnTo>
                    <a:pt x="4822177" y="7893850"/>
                  </a:lnTo>
                  <a:lnTo>
                    <a:pt x="4826571" y="7894663"/>
                  </a:lnTo>
                  <a:lnTo>
                    <a:pt x="4833010" y="7890230"/>
                  </a:lnTo>
                  <a:lnTo>
                    <a:pt x="4833823" y="7885824"/>
                  </a:lnTo>
                  <a:close/>
                </a:path>
                <a:path w="18288000" h="9256395">
                  <a:moveTo>
                    <a:pt x="4835220" y="8304212"/>
                  </a:moveTo>
                  <a:lnTo>
                    <a:pt x="4835144" y="8301723"/>
                  </a:lnTo>
                  <a:lnTo>
                    <a:pt x="4835080" y="8299780"/>
                  </a:lnTo>
                  <a:lnTo>
                    <a:pt x="4820488" y="8285924"/>
                  </a:lnTo>
                  <a:lnTo>
                    <a:pt x="4807470" y="8273377"/>
                  </a:lnTo>
                  <a:lnTo>
                    <a:pt x="4805654" y="8272666"/>
                  </a:lnTo>
                  <a:lnTo>
                    <a:pt x="4802060" y="8272666"/>
                  </a:lnTo>
                  <a:lnTo>
                    <a:pt x="4800231" y="8273377"/>
                  </a:lnTo>
                  <a:lnTo>
                    <a:pt x="4796167" y="8277568"/>
                  </a:lnTo>
                  <a:lnTo>
                    <a:pt x="4796231" y="8282000"/>
                  </a:lnTo>
                  <a:lnTo>
                    <a:pt x="4804880" y="8290407"/>
                  </a:lnTo>
                  <a:lnTo>
                    <a:pt x="4810785" y="8296072"/>
                  </a:lnTo>
                  <a:lnTo>
                    <a:pt x="4825454" y="8309991"/>
                  </a:lnTo>
                  <a:lnTo>
                    <a:pt x="4829797" y="8309991"/>
                  </a:lnTo>
                  <a:lnTo>
                    <a:pt x="4835220" y="8304212"/>
                  </a:lnTo>
                  <a:close/>
                </a:path>
                <a:path w="18288000" h="9256395">
                  <a:moveTo>
                    <a:pt x="4837227" y="579920"/>
                  </a:moveTo>
                  <a:lnTo>
                    <a:pt x="4822329" y="536155"/>
                  </a:lnTo>
                  <a:lnTo>
                    <a:pt x="4819586" y="534314"/>
                  </a:lnTo>
                  <a:lnTo>
                    <a:pt x="4815903" y="534314"/>
                  </a:lnTo>
                  <a:lnTo>
                    <a:pt x="4815116" y="534454"/>
                  </a:lnTo>
                  <a:lnTo>
                    <a:pt x="4810658" y="535990"/>
                  </a:lnTo>
                  <a:lnTo>
                    <a:pt x="4808715" y="540029"/>
                  </a:lnTo>
                  <a:lnTo>
                    <a:pt x="4813185" y="552919"/>
                  </a:lnTo>
                  <a:lnTo>
                    <a:pt x="4816348" y="562152"/>
                  </a:lnTo>
                  <a:lnTo>
                    <a:pt x="4819472" y="571411"/>
                  </a:lnTo>
                  <a:lnTo>
                    <a:pt x="4823803" y="584390"/>
                  </a:lnTo>
                  <a:lnTo>
                    <a:pt x="4827816" y="586397"/>
                  </a:lnTo>
                  <a:lnTo>
                    <a:pt x="4835233" y="583933"/>
                  </a:lnTo>
                  <a:lnTo>
                    <a:pt x="4837227" y="579920"/>
                  </a:lnTo>
                  <a:close/>
                </a:path>
                <a:path w="18288000" h="9256395">
                  <a:moveTo>
                    <a:pt x="4840071" y="1159700"/>
                  </a:moveTo>
                  <a:lnTo>
                    <a:pt x="4813160" y="1129995"/>
                  </a:lnTo>
                  <a:lnTo>
                    <a:pt x="4787189" y="1102118"/>
                  </a:lnTo>
                  <a:lnTo>
                    <a:pt x="4785245" y="1101331"/>
                  </a:lnTo>
                  <a:lnTo>
                    <a:pt x="4781486" y="1101331"/>
                  </a:lnTo>
                  <a:lnTo>
                    <a:pt x="4779378" y="1102118"/>
                  </a:lnTo>
                  <a:lnTo>
                    <a:pt x="4779569" y="1102118"/>
                  </a:lnTo>
                  <a:lnTo>
                    <a:pt x="4775314" y="1106119"/>
                  </a:lnTo>
                  <a:lnTo>
                    <a:pt x="4775187" y="1110767"/>
                  </a:lnTo>
                  <a:lnTo>
                    <a:pt x="4790173" y="1126756"/>
                  </a:lnTo>
                  <a:lnTo>
                    <a:pt x="4802352" y="1139926"/>
                  </a:lnTo>
                  <a:lnTo>
                    <a:pt x="4814455" y="1153185"/>
                  </a:lnTo>
                  <a:lnTo>
                    <a:pt x="4829137" y="1169504"/>
                  </a:lnTo>
                  <a:lnTo>
                    <a:pt x="4833785" y="1169771"/>
                  </a:lnTo>
                  <a:lnTo>
                    <a:pt x="4839817" y="1164348"/>
                  </a:lnTo>
                  <a:lnTo>
                    <a:pt x="4840071" y="1159700"/>
                  </a:lnTo>
                  <a:close/>
                </a:path>
                <a:path w="18288000" h="9256395">
                  <a:moveTo>
                    <a:pt x="4843818" y="706958"/>
                  </a:moveTo>
                  <a:lnTo>
                    <a:pt x="4840440" y="686993"/>
                  </a:lnTo>
                  <a:lnTo>
                    <a:pt x="4837036" y="667512"/>
                  </a:lnTo>
                  <a:lnTo>
                    <a:pt x="4834217" y="665226"/>
                  </a:lnTo>
                  <a:lnTo>
                    <a:pt x="4829505" y="665226"/>
                  </a:lnTo>
                  <a:lnTo>
                    <a:pt x="4825682" y="665899"/>
                  </a:lnTo>
                  <a:lnTo>
                    <a:pt x="4823142" y="669531"/>
                  </a:lnTo>
                  <a:lnTo>
                    <a:pt x="4826609" y="689368"/>
                  </a:lnTo>
                  <a:lnTo>
                    <a:pt x="4829975" y="709256"/>
                  </a:lnTo>
                  <a:lnTo>
                    <a:pt x="4833569" y="711873"/>
                  </a:lnTo>
                  <a:lnTo>
                    <a:pt x="4841240" y="710577"/>
                  </a:lnTo>
                  <a:lnTo>
                    <a:pt x="4843818" y="706958"/>
                  </a:lnTo>
                  <a:close/>
                </a:path>
                <a:path w="18288000" h="9256395">
                  <a:moveTo>
                    <a:pt x="4847006" y="3137166"/>
                  </a:moveTo>
                  <a:lnTo>
                    <a:pt x="4844593" y="3133394"/>
                  </a:lnTo>
                  <a:lnTo>
                    <a:pt x="4840783" y="3132556"/>
                  </a:lnTo>
                  <a:lnTo>
                    <a:pt x="4835791" y="3132556"/>
                  </a:lnTo>
                  <a:lnTo>
                    <a:pt x="4833086" y="3134639"/>
                  </a:lnTo>
                  <a:lnTo>
                    <a:pt x="4828133" y="3157029"/>
                  </a:lnTo>
                  <a:lnTo>
                    <a:pt x="4823003" y="3179940"/>
                  </a:lnTo>
                  <a:lnTo>
                    <a:pt x="4825390" y="3183725"/>
                  </a:lnTo>
                  <a:lnTo>
                    <a:pt x="4833023" y="3185464"/>
                  </a:lnTo>
                  <a:lnTo>
                    <a:pt x="4836795" y="3183039"/>
                  </a:lnTo>
                  <a:lnTo>
                    <a:pt x="4841938" y="3160090"/>
                  </a:lnTo>
                  <a:lnTo>
                    <a:pt x="4847006" y="3137166"/>
                  </a:lnTo>
                  <a:close/>
                </a:path>
                <a:path w="18288000" h="9256395">
                  <a:moveTo>
                    <a:pt x="4849038" y="1013409"/>
                  </a:moveTo>
                  <a:lnTo>
                    <a:pt x="4815929" y="971740"/>
                  </a:lnTo>
                  <a:lnTo>
                    <a:pt x="4802022" y="956335"/>
                  </a:lnTo>
                  <a:lnTo>
                    <a:pt x="4798288" y="956335"/>
                  </a:lnTo>
                  <a:lnTo>
                    <a:pt x="4796650" y="956881"/>
                  </a:lnTo>
                  <a:lnTo>
                    <a:pt x="4792180" y="960539"/>
                  </a:lnTo>
                  <a:lnTo>
                    <a:pt x="4791735" y="965149"/>
                  </a:lnTo>
                  <a:lnTo>
                    <a:pt x="4804613" y="980909"/>
                  </a:lnTo>
                  <a:lnTo>
                    <a:pt x="4814875" y="993660"/>
                  </a:lnTo>
                  <a:lnTo>
                    <a:pt x="4825047" y="1006436"/>
                  </a:lnTo>
                  <a:lnTo>
                    <a:pt x="4835068" y="1019213"/>
                  </a:lnTo>
                  <a:lnTo>
                    <a:pt x="4837544" y="1022400"/>
                  </a:lnTo>
                  <a:lnTo>
                    <a:pt x="4842129" y="1022946"/>
                  </a:lnTo>
                  <a:lnTo>
                    <a:pt x="4848466" y="1017993"/>
                  </a:lnTo>
                  <a:lnTo>
                    <a:pt x="4849038" y="1013409"/>
                  </a:lnTo>
                  <a:close/>
                </a:path>
                <a:path w="18288000" h="9256395">
                  <a:moveTo>
                    <a:pt x="4849076" y="2080044"/>
                  </a:moveTo>
                  <a:lnTo>
                    <a:pt x="4846358" y="2076538"/>
                  </a:lnTo>
                  <a:lnTo>
                    <a:pt x="4842510" y="2076043"/>
                  </a:lnTo>
                  <a:lnTo>
                    <a:pt x="4838052" y="2076043"/>
                  </a:lnTo>
                  <a:lnTo>
                    <a:pt x="4835106" y="2078570"/>
                  </a:lnTo>
                  <a:lnTo>
                    <a:pt x="4831550" y="2106371"/>
                  </a:lnTo>
                  <a:lnTo>
                    <a:pt x="4829975" y="2118296"/>
                  </a:lnTo>
                  <a:lnTo>
                    <a:pt x="4832693" y="2121827"/>
                  </a:lnTo>
                  <a:lnTo>
                    <a:pt x="4840414" y="2122843"/>
                  </a:lnTo>
                  <a:lnTo>
                    <a:pt x="4843907" y="2120138"/>
                  </a:lnTo>
                  <a:lnTo>
                    <a:pt x="4846523" y="2100072"/>
                  </a:lnTo>
                  <a:lnTo>
                    <a:pt x="4849076" y="2080044"/>
                  </a:lnTo>
                  <a:close/>
                </a:path>
                <a:path w="18288000" h="9256395">
                  <a:moveTo>
                    <a:pt x="4855197" y="3995089"/>
                  </a:moveTo>
                  <a:lnTo>
                    <a:pt x="4852822" y="3991254"/>
                  </a:lnTo>
                  <a:lnTo>
                    <a:pt x="4848441" y="3990213"/>
                  </a:lnTo>
                  <a:lnTo>
                    <a:pt x="4844034" y="3990213"/>
                  </a:lnTo>
                  <a:lnTo>
                    <a:pt x="4841202" y="3992372"/>
                  </a:lnTo>
                  <a:lnTo>
                    <a:pt x="4832629" y="4029062"/>
                  </a:lnTo>
                  <a:lnTo>
                    <a:pt x="4829162" y="4044010"/>
                  </a:lnTo>
                  <a:lnTo>
                    <a:pt x="4831550" y="4047845"/>
                  </a:lnTo>
                  <a:lnTo>
                    <a:pt x="4839195" y="4049611"/>
                  </a:lnTo>
                  <a:lnTo>
                    <a:pt x="4843043" y="4047223"/>
                  </a:lnTo>
                  <a:lnTo>
                    <a:pt x="4855197" y="3995089"/>
                  </a:lnTo>
                  <a:close/>
                </a:path>
                <a:path w="18288000" h="9256395">
                  <a:moveTo>
                    <a:pt x="4855248" y="666521"/>
                  </a:moveTo>
                  <a:lnTo>
                    <a:pt x="4839652" y="631532"/>
                  </a:lnTo>
                  <a:lnTo>
                    <a:pt x="4831118" y="616991"/>
                  </a:lnTo>
                  <a:lnTo>
                    <a:pt x="4827422" y="616991"/>
                  </a:lnTo>
                  <a:lnTo>
                    <a:pt x="4826419" y="617207"/>
                  </a:lnTo>
                  <a:lnTo>
                    <a:pt x="4821872" y="619277"/>
                  </a:lnTo>
                  <a:lnTo>
                    <a:pt x="4820297" y="623519"/>
                  </a:lnTo>
                  <a:lnTo>
                    <a:pt x="4826660" y="637425"/>
                  </a:lnTo>
                  <a:lnTo>
                    <a:pt x="4831346" y="647801"/>
                  </a:lnTo>
                  <a:lnTo>
                    <a:pt x="4835995" y="658202"/>
                  </a:lnTo>
                  <a:lnTo>
                    <a:pt x="4842180" y="672249"/>
                  </a:lnTo>
                  <a:lnTo>
                    <a:pt x="4846358" y="673900"/>
                  </a:lnTo>
                  <a:lnTo>
                    <a:pt x="4853597" y="670725"/>
                  </a:lnTo>
                  <a:lnTo>
                    <a:pt x="4855248" y="666521"/>
                  </a:lnTo>
                  <a:close/>
                </a:path>
                <a:path w="18288000" h="9256395">
                  <a:moveTo>
                    <a:pt x="4860277" y="766178"/>
                  </a:moveTo>
                  <a:lnTo>
                    <a:pt x="4839144" y="728395"/>
                  </a:lnTo>
                  <a:lnTo>
                    <a:pt x="4828933" y="713524"/>
                  </a:lnTo>
                  <a:lnTo>
                    <a:pt x="4825225" y="713524"/>
                  </a:lnTo>
                  <a:lnTo>
                    <a:pt x="4823993" y="713828"/>
                  </a:lnTo>
                  <a:lnTo>
                    <a:pt x="4819434" y="716457"/>
                  </a:lnTo>
                  <a:lnTo>
                    <a:pt x="4818253" y="720852"/>
                  </a:lnTo>
                  <a:lnTo>
                    <a:pt x="4826673" y="735507"/>
                  </a:lnTo>
                  <a:lnTo>
                    <a:pt x="4833099" y="746836"/>
                  </a:lnTo>
                  <a:lnTo>
                    <a:pt x="4839487" y="758228"/>
                  </a:lnTo>
                  <a:lnTo>
                    <a:pt x="4847691" y="773099"/>
                  </a:lnTo>
                  <a:lnTo>
                    <a:pt x="4852073" y="774369"/>
                  </a:lnTo>
                  <a:lnTo>
                    <a:pt x="4859007" y="770547"/>
                  </a:lnTo>
                  <a:lnTo>
                    <a:pt x="4860277" y="766178"/>
                  </a:lnTo>
                  <a:close/>
                </a:path>
                <a:path w="18288000" h="9256395">
                  <a:moveTo>
                    <a:pt x="4871161" y="1878698"/>
                  </a:moveTo>
                  <a:lnTo>
                    <a:pt x="4868329" y="1875282"/>
                  </a:lnTo>
                  <a:lnTo>
                    <a:pt x="4864455" y="1874913"/>
                  </a:lnTo>
                  <a:lnTo>
                    <a:pt x="4860175" y="1874913"/>
                  </a:lnTo>
                  <a:lnTo>
                    <a:pt x="4857166" y="1877606"/>
                  </a:lnTo>
                  <a:lnTo>
                    <a:pt x="4854486" y="1905558"/>
                  </a:lnTo>
                  <a:lnTo>
                    <a:pt x="4853305" y="1917534"/>
                  </a:lnTo>
                  <a:lnTo>
                    <a:pt x="4856111" y="1920976"/>
                  </a:lnTo>
                  <a:lnTo>
                    <a:pt x="4859972" y="1921357"/>
                  </a:lnTo>
                  <a:lnTo>
                    <a:pt x="4863744" y="1921802"/>
                  </a:lnTo>
                  <a:lnTo>
                    <a:pt x="4867249" y="1918931"/>
                  </a:lnTo>
                  <a:lnTo>
                    <a:pt x="4869243" y="1898789"/>
                  </a:lnTo>
                  <a:lnTo>
                    <a:pt x="4871161" y="1878698"/>
                  </a:lnTo>
                  <a:close/>
                </a:path>
                <a:path w="18288000" h="9256395">
                  <a:moveTo>
                    <a:pt x="4871275" y="907745"/>
                  </a:moveTo>
                  <a:lnTo>
                    <a:pt x="4869954" y="895743"/>
                  </a:lnTo>
                  <a:lnTo>
                    <a:pt x="4868100" y="879513"/>
                  </a:lnTo>
                  <a:lnTo>
                    <a:pt x="4866729" y="867841"/>
                  </a:lnTo>
                  <a:lnTo>
                    <a:pt x="4863757" y="865263"/>
                  </a:lnTo>
                  <a:lnTo>
                    <a:pt x="4859363" y="865263"/>
                  </a:lnTo>
                  <a:lnTo>
                    <a:pt x="4855515" y="865720"/>
                  </a:lnTo>
                  <a:lnTo>
                    <a:pt x="4852759" y="869213"/>
                  </a:lnTo>
                  <a:lnTo>
                    <a:pt x="4853660" y="877049"/>
                  </a:lnTo>
                  <a:lnTo>
                    <a:pt x="4846637" y="866521"/>
                  </a:lnTo>
                  <a:lnTo>
                    <a:pt x="4838370" y="854316"/>
                  </a:lnTo>
                  <a:lnTo>
                    <a:pt x="4830026" y="842149"/>
                  </a:lnTo>
                  <a:lnTo>
                    <a:pt x="4820234" y="828014"/>
                  </a:lnTo>
                  <a:lnTo>
                    <a:pt x="4817986" y="826947"/>
                  </a:lnTo>
                  <a:lnTo>
                    <a:pt x="4814265" y="826947"/>
                  </a:lnTo>
                  <a:lnTo>
                    <a:pt x="4812830" y="827366"/>
                  </a:lnTo>
                  <a:lnTo>
                    <a:pt x="4808296" y="830529"/>
                  </a:lnTo>
                  <a:lnTo>
                    <a:pt x="4807496" y="835037"/>
                  </a:lnTo>
                  <a:lnTo>
                    <a:pt x="4818113" y="850353"/>
                  </a:lnTo>
                  <a:lnTo>
                    <a:pt x="4826419" y="862457"/>
                  </a:lnTo>
                  <a:lnTo>
                    <a:pt x="4834636" y="874585"/>
                  </a:lnTo>
                  <a:lnTo>
                    <a:pt x="4844961" y="890041"/>
                  </a:lnTo>
                  <a:lnTo>
                    <a:pt x="4849457" y="890955"/>
                  </a:lnTo>
                  <a:lnTo>
                    <a:pt x="4854867" y="887349"/>
                  </a:lnTo>
                  <a:lnTo>
                    <a:pt x="4855095" y="889228"/>
                  </a:lnTo>
                  <a:lnTo>
                    <a:pt x="4857331" y="909269"/>
                  </a:lnTo>
                  <a:lnTo>
                    <a:pt x="4860849" y="911987"/>
                  </a:lnTo>
                  <a:lnTo>
                    <a:pt x="4864646" y="911631"/>
                  </a:lnTo>
                  <a:lnTo>
                    <a:pt x="4868494" y="911199"/>
                  </a:lnTo>
                  <a:lnTo>
                    <a:pt x="4871275" y="907745"/>
                  </a:lnTo>
                  <a:close/>
                </a:path>
                <a:path w="18288000" h="9256395">
                  <a:moveTo>
                    <a:pt x="4873853" y="5675058"/>
                  </a:moveTo>
                  <a:lnTo>
                    <a:pt x="4870653" y="5671832"/>
                  </a:lnTo>
                  <a:lnTo>
                    <a:pt x="4862677" y="5671832"/>
                  </a:lnTo>
                  <a:lnTo>
                    <a:pt x="4859490" y="5675058"/>
                  </a:lnTo>
                  <a:lnTo>
                    <a:pt x="4859388" y="5690019"/>
                  </a:lnTo>
                  <a:lnTo>
                    <a:pt x="4859312" y="5735167"/>
                  </a:lnTo>
                  <a:lnTo>
                    <a:pt x="4862525" y="5738368"/>
                  </a:lnTo>
                  <a:lnTo>
                    <a:pt x="4870450" y="5738368"/>
                  </a:lnTo>
                  <a:lnTo>
                    <a:pt x="4873637" y="5735167"/>
                  </a:lnTo>
                  <a:lnTo>
                    <a:pt x="4873739" y="5690019"/>
                  </a:lnTo>
                  <a:lnTo>
                    <a:pt x="4873853" y="5675058"/>
                  </a:lnTo>
                  <a:close/>
                </a:path>
                <a:path w="18288000" h="9256395">
                  <a:moveTo>
                    <a:pt x="4875796" y="9236126"/>
                  </a:moveTo>
                  <a:lnTo>
                    <a:pt x="4872977" y="9232887"/>
                  </a:lnTo>
                  <a:lnTo>
                    <a:pt x="4869269" y="9232621"/>
                  </a:lnTo>
                  <a:lnTo>
                    <a:pt x="4865281" y="9232621"/>
                  </a:lnTo>
                  <a:lnTo>
                    <a:pt x="4862322" y="9235300"/>
                  </a:lnTo>
                  <a:lnTo>
                    <a:pt x="4861776" y="9242590"/>
                  </a:lnTo>
                  <a:lnTo>
                    <a:pt x="4864544" y="9245829"/>
                  </a:lnTo>
                  <a:lnTo>
                    <a:pt x="4871974" y="9246362"/>
                  </a:lnTo>
                  <a:lnTo>
                    <a:pt x="4875200" y="9243606"/>
                  </a:lnTo>
                  <a:lnTo>
                    <a:pt x="4875466" y="9239834"/>
                  </a:lnTo>
                  <a:lnTo>
                    <a:pt x="4875796" y="9236126"/>
                  </a:lnTo>
                  <a:close/>
                </a:path>
                <a:path w="18288000" h="9256395">
                  <a:moveTo>
                    <a:pt x="4877714" y="5937135"/>
                  </a:moveTo>
                  <a:lnTo>
                    <a:pt x="4876241" y="5894578"/>
                  </a:lnTo>
                  <a:lnTo>
                    <a:pt x="4875746" y="5877166"/>
                  </a:lnTo>
                  <a:lnTo>
                    <a:pt x="4872660" y="5874207"/>
                  </a:lnTo>
                  <a:lnTo>
                    <a:pt x="4864506" y="5874207"/>
                  </a:lnTo>
                  <a:lnTo>
                    <a:pt x="4861382" y="5877509"/>
                  </a:lnTo>
                  <a:lnTo>
                    <a:pt x="4861865" y="5894133"/>
                  </a:lnTo>
                  <a:lnTo>
                    <a:pt x="4862284" y="5907189"/>
                  </a:lnTo>
                  <a:lnTo>
                    <a:pt x="4862728" y="5920194"/>
                  </a:lnTo>
                  <a:lnTo>
                    <a:pt x="4863350" y="5937135"/>
                  </a:lnTo>
                  <a:lnTo>
                    <a:pt x="4863363" y="5937682"/>
                  </a:lnTo>
                  <a:lnTo>
                    <a:pt x="4866906" y="5940691"/>
                  </a:lnTo>
                  <a:lnTo>
                    <a:pt x="4868672" y="5940691"/>
                  </a:lnTo>
                  <a:lnTo>
                    <a:pt x="4874628" y="5940476"/>
                  </a:lnTo>
                  <a:lnTo>
                    <a:pt x="4877714" y="5937135"/>
                  </a:lnTo>
                  <a:close/>
                </a:path>
                <a:path w="18288000" h="9256395">
                  <a:moveTo>
                    <a:pt x="4878806" y="5473052"/>
                  </a:moveTo>
                  <a:lnTo>
                    <a:pt x="4875720" y="5469712"/>
                  </a:lnTo>
                  <a:lnTo>
                    <a:pt x="4871758" y="5469547"/>
                  </a:lnTo>
                  <a:lnTo>
                    <a:pt x="4867630" y="5469547"/>
                  </a:lnTo>
                  <a:lnTo>
                    <a:pt x="4864455" y="5472569"/>
                  </a:lnTo>
                  <a:lnTo>
                    <a:pt x="4863325" y="5502618"/>
                  </a:lnTo>
                  <a:lnTo>
                    <a:pt x="4862868" y="5515661"/>
                  </a:lnTo>
                  <a:lnTo>
                    <a:pt x="4862309" y="5532628"/>
                  </a:lnTo>
                  <a:lnTo>
                    <a:pt x="4865421" y="5535955"/>
                  </a:lnTo>
                  <a:lnTo>
                    <a:pt x="4869383" y="5536082"/>
                  </a:lnTo>
                  <a:lnTo>
                    <a:pt x="4873168" y="5536374"/>
                  </a:lnTo>
                  <a:lnTo>
                    <a:pt x="4876660" y="5533098"/>
                  </a:lnTo>
                  <a:lnTo>
                    <a:pt x="4877219" y="5516143"/>
                  </a:lnTo>
                  <a:lnTo>
                    <a:pt x="4878146" y="5490083"/>
                  </a:lnTo>
                  <a:lnTo>
                    <a:pt x="4878806" y="5473052"/>
                  </a:lnTo>
                  <a:close/>
                </a:path>
                <a:path w="18288000" h="9256395">
                  <a:moveTo>
                    <a:pt x="4886528" y="1676742"/>
                  </a:moveTo>
                  <a:lnTo>
                    <a:pt x="4883582" y="1673415"/>
                  </a:lnTo>
                  <a:lnTo>
                    <a:pt x="4879721" y="1673186"/>
                  </a:lnTo>
                  <a:lnTo>
                    <a:pt x="4875593" y="1673186"/>
                  </a:lnTo>
                  <a:lnTo>
                    <a:pt x="4872520" y="1676044"/>
                  </a:lnTo>
                  <a:lnTo>
                    <a:pt x="4871313" y="1696021"/>
                  </a:lnTo>
                  <a:lnTo>
                    <a:pt x="4870031" y="1716163"/>
                  </a:lnTo>
                  <a:lnTo>
                    <a:pt x="4872952" y="1719503"/>
                  </a:lnTo>
                  <a:lnTo>
                    <a:pt x="4880521" y="1719986"/>
                  </a:lnTo>
                  <a:lnTo>
                    <a:pt x="4884026" y="1717078"/>
                  </a:lnTo>
                  <a:lnTo>
                    <a:pt x="4885804" y="1688744"/>
                  </a:lnTo>
                  <a:lnTo>
                    <a:pt x="4886528" y="1676742"/>
                  </a:lnTo>
                  <a:close/>
                </a:path>
                <a:path w="18288000" h="9256395">
                  <a:moveTo>
                    <a:pt x="4887963" y="2938856"/>
                  </a:moveTo>
                  <a:lnTo>
                    <a:pt x="4885461" y="2935147"/>
                  </a:lnTo>
                  <a:lnTo>
                    <a:pt x="4881626" y="2934398"/>
                  </a:lnTo>
                  <a:lnTo>
                    <a:pt x="4876787" y="2934398"/>
                  </a:lnTo>
                  <a:lnTo>
                    <a:pt x="4873980" y="2936621"/>
                  </a:lnTo>
                  <a:lnTo>
                    <a:pt x="4869599" y="2959176"/>
                  </a:lnTo>
                  <a:lnTo>
                    <a:pt x="4865052" y="2982201"/>
                  </a:lnTo>
                  <a:lnTo>
                    <a:pt x="4867529" y="2985935"/>
                  </a:lnTo>
                  <a:lnTo>
                    <a:pt x="4875149" y="2987484"/>
                  </a:lnTo>
                  <a:lnTo>
                    <a:pt x="4878921" y="2984970"/>
                  </a:lnTo>
                  <a:lnTo>
                    <a:pt x="4885360" y="2952280"/>
                  </a:lnTo>
                  <a:lnTo>
                    <a:pt x="4887963" y="2938856"/>
                  </a:lnTo>
                  <a:close/>
                </a:path>
                <a:path w="18288000" h="9256395">
                  <a:moveTo>
                    <a:pt x="4888052" y="1109662"/>
                  </a:moveTo>
                  <a:lnTo>
                    <a:pt x="4886884" y="1090345"/>
                  </a:lnTo>
                  <a:lnTo>
                    <a:pt x="4885588" y="1070241"/>
                  </a:lnTo>
                  <a:lnTo>
                    <a:pt x="4885537" y="1069479"/>
                  </a:lnTo>
                  <a:lnTo>
                    <a:pt x="4882464" y="1066634"/>
                  </a:lnTo>
                  <a:lnTo>
                    <a:pt x="4878311" y="1066634"/>
                  </a:lnTo>
                  <a:lnTo>
                    <a:pt x="4874450" y="1066901"/>
                  </a:lnTo>
                  <a:lnTo>
                    <a:pt x="4871529" y="1070241"/>
                  </a:lnTo>
                  <a:lnTo>
                    <a:pt x="4872774" y="1089469"/>
                  </a:lnTo>
                  <a:lnTo>
                    <a:pt x="4874006" y="1109662"/>
                  </a:lnTo>
                  <a:lnTo>
                    <a:pt x="4874057" y="1110488"/>
                  </a:lnTo>
                  <a:lnTo>
                    <a:pt x="4877435" y="1113345"/>
                  </a:lnTo>
                  <a:lnTo>
                    <a:pt x="4881245" y="1113218"/>
                  </a:lnTo>
                  <a:lnTo>
                    <a:pt x="4885118" y="1112989"/>
                  </a:lnTo>
                  <a:lnTo>
                    <a:pt x="4888052" y="1109662"/>
                  </a:lnTo>
                  <a:close/>
                </a:path>
                <a:path w="18288000" h="9256395">
                  <a:moveTo>
                    <a:pt x="4889474" y="6138748"/>
                  </a:moveTo>
                  <a:lnTo>
                    <a:pt x="4886350" y="6096863"/>
                  </a:lnTo>
                  <a:lnTo>
                    <a:pt x="4885131" y="6079020"/>
                  </a:lnTo>
                  <a:lnTo>
                    <a:pt x="4881994" y="6076124"/>
                  </a:lnTo>
                  <a:lnTo>
                    <a:pt x="4877740" y="6076124"/>
                  </a:lnTo>
                  <a:lnTo>
                    <a:pt x="4873790" y="6076391"/>
                  </a:lnTo>
                  <a:lnTo>
                    <a:pt x="4870793" y="6079820"/>
                  </a:lnTo>
                  <a:lnTo>
                    <a:pt x="4871898" y="6095860"/>
                  </a:lnTo>
                  <a:lnTo>
                    <a:pt x="4875073" y="6138748"/>
                  </a:lnTo>
                  <a:lnTo>
                    <a:pt x="4878489" y="6142837"/>
                  </a:lnTo>
                  <a:lnTo>
                    <a:pt x="4886515" y="6142215"/>
                  </a:lnTo>
                  <a:lnTo>
                    <a:pt x="4889474" y="6138748"/>
                  </a:lnTo>
                  <a:close/>
                </a:path>
                <a:path w="18288000" h="9256395">
                  <a:moveTo>
                    <a:pt x="4890059" y="5271249"/>
                  </a:moveTo>
                  <a:lnTo>
                    <a:pt x="4887074" y="5267820"/>
                  </a:lnTo>
                  <a:lnTo>
                    <a:pt x="4883112" y="5267541"/>
                  </a:lnTo>
                  <a:lnTo>
                    <a:pt x="4878844" y="5267541"/>
                  </a:lnTo>
                  <a:lnTo>
                    <a:pt x="4875708" y="5270424"/>
                  </a:lnTo>
                  <a:lnTo>
                    <a:pt x="4874539" y="5287289"/>
                  </a:lnTo>
                  <a:lnTo>
                    <a:pt x="4873663" y="5300332"/>
                  </a:lnTo>
                  <a:lnTo>
                    <a:pt x="4871745" y="5330317"/>
                  </a:lnTo>
                  <a:lnTo>
                    <a:pt x="4874755" y="5333720"/>
                  </a:lnTo>
                  <a:lnTo>
                    <a:pt x="4882693" y="5334203"/>
                  </a:lnTo>
                  <a:lnTo>
                    <a:pt x="4886083" y="5331218"/>
                  </a:lnTo>
                  <a:lnTo>
                    <a:pt x="4887150" y="5314277"/>
                  </a:lnTo>
                  <a:lnTo>
                    <a:pt x="4888877" y="5288254"/>
                  </a:lnTo>
                  <a:lnTo>
                    <a:pt x="4890059" y="5271249"/>
                  </a:lnTo>
                  <a:close/>
                </a:path>
                <a:path w="18288000" h="9256395">
                  <a:moveTo>
                    <a:pt x="4894262" y="774433"/>
                  </a:moveTo>
                  <a:lnTo>
                    <a:pt x="4882362" y="729576"/>
                  </a:lnTo>
                  <a:lnTo>
                    <a:pt x="4879632" y="727583"/>
                  </a:lnTo>
                  <a:lnTo>
                    <a:pt x="4875161" y="727583"/>
                  </a:lnTo>
                  <a:lnTo>
                    <a:pt x="4870780" y="728776"/>
                  </a:lnTo>
                  <a:lnTo>
                    <a:pt x="4868545" y="732663"/>
                  </a:lnTo>
                  <a:lnTo>
                    <a:pt x="4872126" y="745845"/>
                  </a:lnTo>
                  <a:lnTo>
                    <a:pt x="4874641" y="755269"/>
                  </a:lnTo>
                  <a:lnTo>
                    <a:pt x="4877130" y="764717"/>
                  </a:lnTo>
                  <a:lnTo>
                    <a:pt x="4880584" y="777963"/>
                  </a:lnTo>
                  <a:lnTo>
                    <a:pt x="4884445" y="780211"/>
                  </a:lnTo>
                  <a:lnTo>
                    <a:pt x="4891989" y="778294"/>
                  </a:lnTo>
                  <a:lnTo>
                    <a:pt x="4894262" y="774433"/>
                  </a:lnTo>
                  <a:close/>
                </a:path>
                <a:path w="18288000" h="9256395">
                  <a:moveTo>
                    <a:pt x="4894542" y="1474304"/>
                  </a:moveTo>
                  <a:lnTo>
                    <a:pt x="4891468" y="1471091"/>
                  </a:lnTo>
                  <a:lnTo>
                    <a:pt x="4883556" y="1471091"/>
                  </a:lnTo>
                  <a:lnTo>
                    <a:pt x="4880508" y="1474050"/>
                  </a:lnTo>
                  <a:lnTo>
                    <a:pt x="4880064" y="1494155"/>
                  </a:lnTo>
                  <a:lnTo>
                    <a:pt x="4879645" y="1510474"/>
                  </a:lnTo>
                  <a:lnTo>
                    <a:pt x="4879543" y="1514348"/>
                  </a:lnTo>
                  <a:lnTo>
                    <a:pt x="4882731" y="1517726"/>
                  </a:lnTo>
                  <a:lnTo>
                    <a:pt x="4890376" y="1517726"/>
                  </a:lnTo>
                  <a:lnTo>
                    <a:pt x="4893564" y="1514729"/>
                  </a:lnTo>
                  <a:lnTo>
                    <a:pt x="4894097" y="1494497"/>
                  </a:lnTo>
                  <a:lnTo>
                    <a:pt x="4894465" y="1478178"/>
                  </a:lnTo>
                  <a:lnTo>
                    <a:pt x="4894542" y="1474304"/>
                  </a:lnTo>
                  <a:close/>
                </a:path>
                <a:path w="18288000" h="9256395">
                  <a:moveTo>
                    <a:pt x="4895164" y="1312138"/>
                  </a:moveTo>
                  <a:lnTo>
                    <a:pt x="4895100" y="1308455"/>
                  </a:lnTo>
                  <a:lnTo>
                    <a:pt x="4894986" y="1300289"/>
                  </a:lnTo>
                  <a:lnTo>
                    <a:pt x="4894859" y="1291894"/>
                  </a:lnTo>
                  <a:lnTo>
                    <a:pt x="4894554" y="1275588"/>
                  </a:lnTo>
                  <a:lnTo>
                    <a:pt x="4894478" y="1271752"/>
                  </a:lnTo>
                  <a:lnTo>
                    <a:pt x="4891430" y="1268780"/>
                  </a:lnTo>
                  <a:lnTo>
                    <a:pt x="4883518" y="1268780"/>
                  </a:lnTo>
                  <a:lnTo>
                    <a:pt x="4880457" y="1272006"/>
                  </a:lnTo>
                  <a:lnTo>
                    <a:pt x="4880826" y="1291894"/>
                  </a:lnTo>
                  <a:lnTo>
                    <a:pt x="4880965" y="1300289"/>
                  </a:lnTo>
                  <a:lnTo>
                    <a:pt x="4881092" y="1308455"/>
                  </a:lnTo>
                  <a:lnTo>
                    <a:pt x="4881143" y="1312329"/>
                  </a:lnTo>
                  <a:lnTo>
                    <a:pt x="4884445" y="1315123"/>
                  </a:lnTo>
                  <a:lnTo>
                    <a:pt x="4888192" y="1315377"/>
                  </a:lnTo>
                  <a:lnTo>
                    <a:pt x="4892014" y="1315377"/>
                  </a:lnTo>
                  <a:lnTo>
                    <a:pt x="4895164" y="1312138"/>
                  </a:lnTo>
                  <a:close/>
                </a:path>
                <a:path w="18288000" h="9256395">
                  <a:moveTo>
                    <a:pt x="4902339" y="7423467"/>
                  </a:moveTo>
                  <a:lnTo>
                    <a:pt x="4896078" y="7409523"/>
                  </a:lnTo>
                  <a:lnTo>
                    <a:pt x="4891456" y="7399134"/>
                  </a:lnTo>
                  <a:lnTo>
                    <a:pt x="4886871" y="7388695"/>
                  </a:lnTo>
                  <a:lnTo>
                    <a:pt x="4881181" y="7375525"/>
                  </a:lnTo>
                  <a:lnTo>
                    <a:pt x="4878552" y="7373912"/>
                  </a:lnTo>
                  <a:lnTo>
                    <a:pt x="4874844" y="7373912"/>
                  </a:lnTo>
                  <a:lnTo>
                    <a:pt x="4873891" y="7374102"/>
                  </a:lnTo>
                  <a:lnTo>
                    <a:pt x="4869370" y="7376058"/>
                  </a:lnTo>
                  <a:lnTo>
                    <a:pt x="4867707" y="7380262"/>
                  </a:lnTo>
                  <a:lnTo>
                    <a:pt x="4873815" y="7394397"/>
                  </a:lnTo>
                  <a:lnTo>
                    <a:pt x="4878425" y="7404887"/>
                  </a:lnTo>
                  <a:lnTo>
                    <a:pt x="4883061" y="7415339"/>
                  </a:lnTo>
                  <a:lnTo>
                    <a:pt x="4889360" y="7429335"/>
                  </a:lnTo>
                  <a:lnTo>
                    <a:pt x="4893602" y="7430922"/>
                  </a:lnTo>
                  <a:lnTo>
                    <a:pt x="4900752" y="7427696"/>
                  </a:lnTo>
                  <a:lnTo>
                    <a:pt x="4902339" y="7423467"/>
                  </a:lnTo>
                  <a:close/>
                </a:path>
                <a:path w="18288000" h="9256395">
                  <a:moveTo>
                    <a:pt x="4903114" y="3798735"/>
                  </a:moveTo>
                  <a:lnTo>
                    <a:pt x="4900815" y="3794861"/>
                  </a:lnTo>
                  <a:lnTo>
                    <a:pt x="4896409" y="3793744"/>
                  </a:lnTo>
                  <a:lnTo>
                    <a:pt x="4891964" y="3793744"/>
                  </a:lnTo>
                  <a:lnTo>
                    <a:pt x="4889144" y="3795839"/>
                  </a:lnTo>
                  <a:lnTo>
                    <a:pt x="4880000" y="3832275"/>
                  </a:lnTo>
                  <a:lnTo>
                    <a:pt x="4876304" y="3847134"/>
                  </a:lnTo>
                  <a:lnTo>
                    <a:pt x="4878629" y="3850995"/>
                  </a:lnTo>
                  <a:lnTo>
                    <a:pt x="4886261" y="3852888"/>
                  </a:lnTo>
                  <a:lnTo>
                    <a:pt x="4890135" y="3850576"/>
                  </a:lnTo>
                  <a:lnTo>
                    <a:pt x="4899368" y="3813619"/>
                  </a:lnTo>
                  <a:lnTo>
                    <a:pt x="4903114" y="3798735"/>
                  </a:lnTo>
                  <a:close/>
                </a:path>
                <a:path w="18288000" h="9256395">
                  <a:moveTo>
                    <a:pt x="4903165" y="8645512"/>
                  </a:moveTo>
                  <a:lnTo>
                    <a:pt x="4902073" y="8641245"/>
                  </a:lnTo>
                  <a:lnTo>
                    <a:pt x="4875276" y="8625116"/>
                  </a:lnTo>
                  <a:lnTo>
                    <a:pt x="4874018" y="8624786"/>
                  </a:lnTo>
                  <a:lnTo>
                    <a:pt x="4870437" y="8624786"/>
                  </a:lnTo>
                  <a:lnTo>
                    <a:pt x="4868151" y="8625980"/>
                  </a:lnTo>
                  <a:lnTo>
                    <a:pt x="4864836" y="8631390"/>
                  </a:lnTo>
                  <a:lnTo>
                    <a:pt x="4865865" y="8635682"/>
                  </a:lnTo>
                  <a:lnTo>
                    <a:pt x="4880381" y="8644496"/>
                  </a:lnTo>
                  <a:lnTo>
                    <a:pt x="4894948" y="8653208"/>
                  </a:lnTo>
                  <a:lnTo>
                    <a:pt x="4899228" y="8652129"/>
                  </a:lnTo>
                  <a:lnTo>
                    <a:pt x="4903165" y="8645512"/>
                  </a:lnTo>
                  <a:close/>
                </a:path>
                <a:path w="18288000" h="9256395">
                  <a:moveTo>
                    <a:pt x="4906962" y="5069840"/>
                  </a:moveTo>
                  <a:lnTo>
                    <a:pt x="4904079" y="5066335"/>
                  </a:lnTo>
                  <a:lnTo>
                    <a:pt x="4900130" y="5065954"/>
                  </a:lnTo>
                  <a:lnTo>
                    <a:pt x="4895761" y="5065954"/>
                  </a:lnTo>
                  <a:lnTo>
                    <a:pt x="4892662" y="5068709"/>
                  </a:lnTo>
                  <a:lnTo>
                    <a:pt x="4891049" y="5085461"/>
                  </a:lnTo>
                  <a:lnTo>
                    <a:pt x="4888598" y="5111483"/>
                  </a:lnTo>
                  <a:lnTo>
                    <a:pt x="4887061" y="5128399"/>
                  </a:lnTo>
                  <a:lnTo>
                    <a:pt x="4889970" y="5131879"/>
                  </a:lnTo>
                  <a:lnTo>
                    <a:pt x="4897767" y="5132603"/>
                  </a:lnTo>
                  <a:lnTo>
                    <a:pt x="4901374" y="5129682"/>
                  </a:lnTo>
                  <a:lnTo>
                    <a:pt x="4901717" y="5125732"/>
                  </a:lnTo>
                  <a:lnTo>
                    <a:pt x="4904105" y="5099812"/>
                  </a:lnTo>
                  <a:lnTo>
                    <a:pt x="4906962" y="5069840"/>
                  </a:lnTo>
                  <a:close/>
                </a:path>
                <a:path w="18288000" h="9256395">
                  <a:moveTo>
                    <a:pt x="4909693" y="6339649"/>
                  </a:moveTo>
                  <a:lnTo>
                    <a:pt x="4907648" y="6322835"/>
                  </a:lnTo>
                  <a:lnTo>
                    <a:pt x="4906137" y="6309906"/>
                  </a:lnTo>
                  <a:lnTo>
                    <a:pt x="4904638" y="6296952"/>
                  </a:lnTo>
                  <a:lnTo>
                    <a:pt x="4902771" y="6280264"/>
                  </a:lnTo>
                  <a:lnTo>
                    <a:pt x="4899711" y="6277597"/>
                  </a:lnTo>
                  <a:lnTo>
                    <a:pt x="4895253" y="6277597"/>
                  </a:lnTo>
                  <a:lnTo>
                    <a:pt x="4891316" y="6278029"/>
                  </a:lnTo>
                  <a:lnTo>
                    <a:pt x="4888471" y="6281585"/>
                  </a:lnTo>
                  <a:lnTo>
                    <a:pt x="4890376" y="6298565"/>
                  </a:lnTo>
                  <a:lnTo>
                    <a:pt x="4891862" y="6311570"/>
                  </a:lnTo>
                  <a:lnTo>
                    <a:pt x="4893399" y="6324524"/>
                  </a:lnTo>
                  <a:lnTo>
                    <a:pt x="4895443" y="6341402"/>
                  </a:lnTo>
                  <a:lnTo>
                    <a:pt x="4898987" y="6344171"/>
                  </a:lnTo>
                  <a:lnTo>
                    <a:pt x="4906886" y="6343231"/>
                  </a:lnTo>
                  <a:lnTo>
                    <a:pt x="4909693" y="6339649"/>
                  </a:lnTo>
                  <a:close/>
                </a:path>
                <a:path w="18288000" h="9256395">
                  <a:moveTo>
                    <a:pt x="4920843" y="9148496"/>
                  </a:moveTo>
                  <a:lnTo>
                    <a:pt x="4918291" y="9145029"/>
                  </a:lnTo>
                  <a:lnTo>
                    <a:pt x="4908169" y="9143479"/>
                  </a:lnTo>
                  <a:lnTo>
                    <a:pt x="4903711" y="9143479"/>
                  </a:lnTo>
                  <a:lnTo>
                    <a:pt x="4900917" y="9145791"/>
                  </a:lnTo>
                  <a:lnTo>
                    <a:pt x="4899825" y="9152852"/>
                  </a:lnTo>
                  <a:lnTo>
                    <a:pt x="4902365" y="9156332"/>
                  </a:lnTo>
                  <a:lnTo>
                    <a:pt x="4916271" y="9158478"/>
                  </a:lnTo>
                  <a:lnTo>
                    <a:pt x="4919726" y="9155913"/>
                  </a:lnTo>
                  <a:lnTo>
                    <a:pt x="4920843" y="9148496"/>
                  </a:lnTo>
                  <a:close/>
                </a:path>
                <a:path w="18288000" h="9256395">
                  <a:moveTo>
                    <a:pt x="4923650" y="2739504"/>
                  </a:moveTo>
                  <a:lnTo>
                    <a:pt x="4921034" y="2735872"/>
                  </a:lnTo>
                  <a:lnTo>
                    <a:pt x="4917186" y="2735237"/>
                  </a:lnTo>
                  <a:lnTo>
                    <a:pt x="4912487" y="2735237"/>
                  </a:lnTo>
                  <a:lnTo>
                    <a:pt x="4909629" y="2737574"/>
                  </a:lnTo>
                  <a:lnTo>
                    <a:pt x="4905845" y="2760319"/>
                  </a:lnTo>
                  <a:lnTo>
                    <a:pt x="4901908" y="2783471"/>
                  </a:lnTo>
                  <a:lnTo>
                    <a:pt x="4904498" y="2787129"/>
                  </a:lnTo>
                  <a:lnTo>
                    <a:pt x="4912207" y="2788475"/>
                  </a:lnTo>
                  <a:lnTo>
                    <a:pt x="4915852" y="2785859"/>
                  </a:lnTo>
                  <a:lnTo>
                    <a:pt x="4919789" y="2762669"/>
                  </a:lnTo>
                  <a:lnTo>
                    <a:pt x="4923650" y="2739504"/>
                  </a:lnTo>
                  <a:close/>
                </a:path>
                <a:path w="18288000" h="9256395">
                  <a:moveTo>
                    <a:pt x="4929213" y="4868938"/>
                  </a:moveTo>
                  <a:lnTo>
                    <a:pt x="4926406" y="4865344"/>
                  </a:lnTo>
                  <a:lnTo>
                    <a:pt x="4922482" y="4864874"/>
                  </a:lnTo>
                  <a:lnTo>
                    <a:pt x="4917960" y="4864874"/>
                  </a:lnTo>
                  <a:lnTo>
                    <a:pt x="4914925" y="4867491"/>
                  </a:lnTo>
                  <a:lnTo>
                    <a:pt x="4912893" y="4884140"/>
                  </a:lnTo>
                  <a:lnTo>
                    <a:pt x="4909794" y="4910086"/>
                  </a:lnTo>
                  <a:lnTo>
                    <a:pt x="4907826" y="4926965"/>
                  </a:lnTo>
                  <a:lnTo>
                    <a:pt x="4910633" y="4930521"/>
                  </a:lnTo>
                  <a:lnTo>
                    <a:pt x="4918583" y="4931397"/>
                  </a:lnTo>
                  <a:lnTo>
                    <a:pt x="4922075" y="4928603"/>
                  </a:lnTo>
                  <a:lnTo>
                    <a:pt x="4924044" y="4911763"/>
                  </a:lnTo>
                  <a:lnTo>
                    <a:pt x="4927143" y="4885855"/>
                  </a:lnTo>
                  <a:lnTo>
                    <a:pt x="4929213" y="4868938"/>
                  </a:lnTo>
                  <a:close/>
                </a:path>
                <a:path w="18288000" h="9256395">
                  <a:moveTo>
                    <a:pt x="4929530" y="855116"/>
                  </a:moveTo>
                  <a:lnTo>
                    <a:pt x="4916525" y="819086"/>
                  </a:lnTo>
                  <a:lnTo>
                    <a:pt x="4908791" y="803744"/>
                  </a:lnTo>
                  <a:lnTo>
                    <a:pt x="4905070" y="803744"/>
                  </a:lnTo>
                  <a:lnTo>
                    <a:pt x="4904232" y="803897"/>
                  </a:lnTo>
                  <a:lnTo>
                    <a:pt x="4899711" y="805573"/>
                  </a:lnTo>
                  <a:lnTo>
                    <a:pt x="4897844" y="809663"/>
                  </a:lnTo>
                  <a:lnTo>
                    <a:pt x="4903165" y="824014"/>
                  </a:lnTo>
                  <a:lnTo>
                    <a:pt x="4907077" y="834707"/>
                  </a:lnTo>
                  <a:lnTo>
                    <a:pt x="4910950" y="845426"/>
                  </a:lnTo>
                  <a:lnTo>
                    <a:pt x="4916106" y="859878"/>
                  </a:lnTo>
                  <a:lnTo>
                    <a:pt x="4920170" y="861847"/>
                  </a:lnTo>
                  <a:lnTo>
                    <a:pt x="4927600" y="859180"/>
                  </a:lnTo>
                  <a:lnTo>
                    <a:pt x="4929530" y="855116"/>
                  </a:lnTo>
                  <a:close/>
                </a:path>
                <a:path w="18288000" h="9256395">
                  <a:moveTo>
                    <a:pt x="4939131" y="6539319"/>
                  </a:moveTo>
                  <a:lnTo>
                    <a:pt x="4936287" y="6522631"/>
                  </a:lnTo>
                  <a:lnTo>
                    <a:pt x="4934140" y="6509791"/>
                  </a:lnTo>
                  <a:lnTo>
                    <a:pt x="4932032" y="6496913"/>
                  </a:lnTo>
                  <a:lnTo>
                    <a:pt x="4929429" y="6480480"/>
                  </a:lnTo>
                  <a:lnTo>
                    <a:pt x="4926482" y="6478054"/>
                  </a:lnTo>
                  <a:lnTo>
                    <a:pt x="4921758" y="6478054"/>
                  </a:lnTo>
                  <a:lnTo>
                    <a:pt x="4917846" y="6478676"/>
                  </a:lnTo>
                  <a:lnTo>
                    <a:pt x="4915179" y="6482347"/>
                  </a:lnTo>
                  <a:lnTo>
                    <a:pt x="4917872" y="6499225"/>
                  </a:lnTo>
                  <a:lnTo>
                    <a:pt x="4919980" y="6512141"/>
                  </a:lnTo>
                  <a:lnTo>
                    <a:pt x="4922139" y="6525019"/>
                  </a:lnTo>
                  <a:lnTo>
                    <a:pt x="4924984" y="6541757"/>
                  </a:lnTo>
                  <a:lnTo>
                    <a:pt x="4928692" y="6544386"/>
                  </a:lnTo>
                  <a:lnTo>
                    <a:pt x="4936515" y="6543040"/>
                  </a:lnTo>
                  <a:lnTo>
                    <a:pt x="4939131" y="6539319"/>
                  </a:lnTo>
                  <a:close/>
                </a:path>
                <a:path w="18288000" h="9256395">
                  <a:moveTo>
                    <a:pt x="4951031" y="947458"/>
                  </a:moveTo>
                  <a:lnTo>
                    <a:pt x="4932769" y="908202"/>
                  </a:lnTo>
                  <a:lnTo>
                    <a:pt x="4923371" y="892390"/>
                  </a:lnTo>
                  <a:lnTo>
                    <a:pt x="4919650" y="892390"/>
                  </a:lnTo>
                  <a:lnTo>
                    <a:pt x="4918595" y="892606"/>
                  </a:lnTo>
                  <a:lnTo>
                    <a:pt x="4914023" y="894816"/>
                  </a:lnTo>
                  <a:lnTo>
                    <a:pt x="4912512" y="899096"/>
                  </a:lnTo>
                  <a:lnTo>
                    <a:pt x="4919802" y="914349"/>
                  </a:lnTo>
                  <a:lnTo>
                    <a:pt x="4924476" y="924293"/>
                  </a:lnTo>
                  <a:lnTo>
                    <a:pt x="4922253" y="924293"/>
                  </a:lnTo>
                  <a:lnTo>
                    <a:pt x="4917948" y="925182"/>
                  </a:lnTo>
                  <a:lnTo>
                    <a:pt x="4915484" y="928928"/>
                  </a:lnTo>
                  <a:lnTo>
                    <a:pt x="4918214" y="942289"/>
                  </a:lnTo>
                  <a:lnTo>
                    <a:pt x="4920145" y="951865"/>
                  </a:lnTo>
                  <a:lnTo>
                    <a:pt x="4923917" y="971054"/>
                  </a:lnTo>
                  <a:lnTo>
                    <a:pt x="4924653" y="974890"/>
                  </a:lnTo>
                  <a:lnTo>
                    <a:pt x="4928387" y="977379"/>
                  </a:lnTo>
                  <a:lnTo>
                    <a:pt x="4936033" y="975906"/>
                  </a:lnTo>
                  <a:lnTo>
                    <a:pt x="4938547" y="972197"/>
                  </a:lnTo>
                  <a:lnTo>
                    <a:pt x="4935918" y="958723"/>
                  </a:lnTo>
                  <a:lnTo>
                    <a:pt x="4934013" y="949083"/>
                  </a:lnTo>
                  <a:lnTo>
                    <a:pt x="4932464" y="941489"/>
                  </a:lnTo>
                  <a:lnTo>
                    <a:pt x="4937963" y="953439"/>
                  </a:lnTo>
                  <a:lnTo>
                    <a:pt x="4942217" y="955014"/>
                  </a:lnTo>
                  <a:lnTo>
                    <a:pt x="4949431" y="951725"/>
                  </a:lnTo>
                  <a:lnTo>
                    <a:pt x="4951031" y="947458"/>
                  </a:lnTo>
                  <a:close/>
                </a:path>
                <a:path w="18288000" h="9256395">
                  <a:moveTo>
                    <a:pt x="4951260" y="3602101"/>
                  </a:moveTo>
                  <a:lnTo>
                    <a:pt x="4948872" y="3598265"/>
                  </a:lnTo>
                  <a:lnTo>
                    <a:pt x="4944491" y="3597237"/>
                  </a:lnTo>
                  <a:lnTo>
                    <a:pt x="4940097" y="3597237"/>
                  </a:lnTo>
                  <a:lnTo>
                    <a:pt x="4937252" y="3599396"/>
                  </a:lnTo>
                  <a:lnTo>
                    <a:pt x="4933899" y="3613785"/>
                  </a:lnTo>
                  <a:lnTo>
                    <a:pt x="4928667" y="3636010"/>
                  </a:lnTo>
                  <a:lnTo>
                    <a:pt x="4925123" y="3650958"/>
                  </a:lnTo>
                  <a:lnTo>
                    <a:pt x="4927485" y="3654793"/>
                  </a:lnTo>
                  <a:lnTo>
                    <a:pt x="4935131" y="3656647"/>
                  </a:lnTo>
                  <a:lnTo>
                    <a:pt x="4938966" y="3654260"/>
                  </a:lnTo>
                  <a:lnTo>
                    <a:pt x="4945164" y="3628161"/>
                  </a:lnTo>
                  <a:lnTo>
                    <a:pt x="4951260" y="3602101"/>
                  </a:lnTo>
                  <a:close/>
                </a:path>
                <a:path w="18288000" h="9256395">
                  <a:moveTo>
                    <a:pt x="4953711" y="2539238"/>
                  </a:moveTo>
                  <a:lnTo>
                    <a:pt x="4951006" y="2535682"/>
                  </a:lnTo>
                  <a:lnTo>
                    <a:pt x="4947132" y="2535148"/>
                  </a:lnTo>
                  <a:lnTo>
                    <a:pt x="4942611" y="2535148"/>
                  </a:lnTo>
                  <a:lnTo>
                    <a:pt x="4939665" y="2537650"/>
                  </a:lnTo>
                  <a:lnTo>
                    <a:pt x="4936528" y="2560561"/>
                  </a:lnTo>
                  <a:lnTo>
                    <a:pt x="4933264" y="2583815"/>
                  </a:lnTo>
                  <a:lnTo>
                    <a:pt x="4935944" y="2587396"/>
                  </a:lnTo>
                  <a:lnTo>
                    <a:pt x="4939817" y="2587942"/>
                  </a:lnTo>
                  <a:lnTo>
                    <a:pt x="4943741" y="2588437"/>
                  </a:lnTo>
                  <a:lnTo>
                    <a:pt x="4947259" y="2585796"/>
                  </a:lnTo>
                  <a:lnTo>
                    <a:pt x="4950536" y="2562504"/>
                  </a:lnTo>
                  <a:lnTo>
                    <a:pt x="4953711" y="2539238"/>
                  </a:lnTo>
                  <a:close/>
                </a:path>
                <a:path w="18288000" h="9256395">
                  <a:moveTo>
                    <a:pt x="4955946" y="8045932"/>
                  </a:moveTo>
                  <a:lnTo>
                    <a:pt x="4947221" y="8035442"/>
                  </a:lnTo>
                  <a:lnTo>
                    <a:pt x="4941011" y="8027924"/>
                  </a:lnTo>
                  <a:lnTo>
                    <a:pt x="4934839" y="8020367"/>
                  </a:lnTo>
                  <a:lnTo>
                    <a:pt x="4927308" y="8011046"/>
                  </a:lnTo>
                  <a:lnTo>
                    <a:pt x="4925250" y="8010157"/>
                  </a:lnTo>
                  <a:lnTo>
                    <a:pt x="4921631" y="8010157"/>
                  </a:lnTo>
                  <a:lnTo>
                    <a:pt x="4920056" y="8010665"/>
                  </a:lnTo>
                  <a:lnTo>
                    <a:pt x="4915713" y="8014170"/>
                  </a:lnTo>
                  <a:lnTo>
                    <a:pt x="4915243" y="8018615"/>
                  </a:lnTo>
                  <a:lnTo>
                    <a:pt x="4923866" y="8029295"/>
                  </a:lnTo>
                  <a:lnTo>
                    <a:pt x="4930076" y="8036903"/>
                  </a:lnTo>
                  <a:lnTo>
                    <a:pt x="4936325" y="8044472"/>
                  </a:lnTo>
                  <a:lnTo>
                    <a:pt x="4945113" y="8055000"/>
                  </a:lnTo>
                  <a:lnTo>
                    <a:pt x="4949571" y="8055394"/>
                  </a:lnTo>
                  <a:lnTo>
                    <a:pt x="4955552" y="8050390"/>
                  </a:lnTo>
                  <a:lnTo>
                    <a:pt x="4955946" y="8045932"/>
                  </a:lnTo>
                  <a:close/>
                </a:path>
                <a:path w="18288000" h="9256395">
                  <a:moveTo>
                    <a:pt x="4956289" y="4668634"/>
                  </a:moveTo>
                  <a:lnTo>
                    <a:pt x="4953559" y="4664989"/>
                  </a:lnTo>
                  <a:lnTo>
                    <a:pt x="4949647" y="4664405"/>
                  </a:lnTo>
                  <a:lnTo>
                    <a:pt x="4944973" y="4664405"/>
                  </a:lnTo>
                  <a:lnTo>
                    <a:pt x="4942027" y="4666894"/>
                  </a:lnTo>
                  <a:lnTo>
                    <a:pt x="4939614" y="4683430"/>
                  </a:lnTo>
                  <a:lnTo>
                    <a:pt x="4935906" y="4709299"/>
                  </a:lnTo>
                  <a:lnTo>
                    <a:pt x="4933531" y="4726114"/>
                  </a:lnTo>
                  <a:lnTo>
                    <a:pt x="4936261" y="4729746"/>
                  </a:lnTo>
                  <a:lnTo>
                    <a:pt x="4944161" y="4730826"/>
                  </a:lnTo>
                  <a:lnTo>
                    <a:pt x="4947755" y="4728108"/>
                  </a:lnTo>
                  <a:lnTo>
                    <a:pt x="4951971" y="4698416"/>
                  </a:lnTo>
                  <a:lnTo>
                    <a:pt x="4956289" y="4668634"/>
                  </a:lnTo>
                  <a:close/>
                </a:path>
                <a:path w="18288000" h="9256395">
                  <a:moveTo>
                    <a:pt x="4962601" y="1055065"/>
                  </a:moveTo>
                  <a:lnTo>
                    <a:pt x="4938674" y="1013244"/>
                  </a:lnTo>
                  <a:lnTo>
                    <a:pt x="4927473" y="997026"/>
                  </a:lnTo>
                  <a:lnTo>
                    <a:pt x="4923739" y="997026"/>
                  </a:lnTo>
                  <a:lnTo>
                    <a:pt x="4922482" y="997343"/>
                  </a:lnTo>
                  <a:lnTo>
                    <a:pt x="4917884" y="1000061"/>
                  </a:lnTo>
                  <a:lnTo>
                    <a:pt x="4916754" y="1004493"/>
                  </a:lnTo>
                  <a:lnTo>
                    <a:pt x="4926177" y="1020533"/>
                  </a:lnTo>
                  <a:lnTo>
                    <a:pt x="4933543" y="1033221"/>
                  </a:lnTo>
                  <a:lnTo>
                    <a:pt x="4940833" y="1045946"/>
                  </a:lnTo>
                  <a:lnTo>
                    <a:pt x="4949990" y="1062164"/>
                  </a:lnTo>
                  <a:lnTo>
                    <a:pt x="4954384" y="1063409"/>
                  </a:lnTo>
                  <a:lnTo>
                    <a:pt x="4961356" y="1059484"/>
                  </a:lnTo>
                  <a:lnTo>
                    <a:pt x="4962601" y="1055065"/>
                  </a:lnTo>
                  <a:close/>
                </a:path>
                <a:path w="18288000" h="9256395">
                  <a:moveTo>
                    <a:pt x="4968303" y="9038285"/>
                  </a:moveTo>
                  <a:lnTo>
                    <a:pt x="4966043" y="9034589"/>
                  </a:lnTo>
                  <a:lnTo>
                    <a:pt x="4949177" y="9030449"/>
                  </a:lnTo>
                  <a:lnTo>
                    <a:pt x="4944910" y="9030449"/>
                  </a:lnTo>
                  <a:lnTo>
                    <a:pt x="4942205" y="9032469"/>
                  </a:lnTo>
                  <a:lnTo>
                    <a:pt x="4940516" y="9039276"/>
                  </a:lnTo>
                  <a:lnTo>
                    <a:pt x="4942764" y="9042984"/>
                  </a:lnTo>
                  <a:lnTo>
                    <a:pt x="4962817" y="9047899"/>
                  </a:lnTo>
                  <a:lnTo>
                    <a:pt x="4966525" y="9045638"/>
                  </a:lnTo>
                  <a:lnTo>
                    <a:pt x="4968303" y="9038285"/>
                  </a:lnTo>
                  <a:close/>
                </a:path>
                <a:path w="18288000" h="9256395">
                  <a:moveTo>
                    <a:pt x="4969954" y="1315897"/>
                  </a:moveTo>
                  <a:lnTo>
                    <a:pt x="4945138" y="1284287"/>
                  </a:lnTo>
                  <a:lnTo>
                    <a:pt x="4921072" y="1254467"/>
                  </a:lnTo>
                  <a:lnTo>
                    <a:pt x="4918951" y="1253540"/>
                  </a:lnTo>
                  <a:lnTo>
                    <a:pt x="4915192" y="1253540"/>
                  </a:lnTo>
                  <a:lnTo>
                    <a:pt x="4913554" y="1254099"/>
                  </a:lnTo>
                  <a:lnTo>
                    <a:pt x="4909045" y="1257782"/>
                  </a:lnTo>
                  <a:lnTo>
                    <a:pt x="4908588" y="1262405"/>
                  </a:lnTo>
                  <a:lnTo>
                    <a:pt x="4911153" y="1265542"/>
                  </a:lnTo>
                  <a:lnTo>
                    <a:pt x="4922418" y="1279423"/>
                  </a:lnTo>
                  <a:lnTo>
                    <a:pt x="4933645" y="1293444"/>
                  </a:lnTo>
                  <a:lnTo>
                    <a:pt x="4944808" y="1307553"/>
                  </a:lnTo>
                  <a:lnTo>
                    <a:pt x="4958359" y="1324902"/>
                  </a:lnTo>
                  <a:lnTo>
                    <a:pt x="4962969" y="1325473"/>
                  </a:lnTo>
                  <a:lnTo>
                    <a:pt x="4966182" y="1323009"/>
                  </a:lnTo>
                  <a:lnTo>
                    <a:pt x="4969370" y="1320507"/>
                  </a:lnTo>
                  <a:lnTo>
                    <a:pt x="4969954" y="1315897"/>
                  </a:lnTo>
                  <a:close/>
                </a:path>
                <a:path w="18288000" h="9256395">
                  <a:moveTo>
                    <a:pt x="4971161" y="1172222"/>
                  </a:moveTo>
                  <a:lnTo>
                    <a:pt x="4969281" y="1158608"/>
                  </a:lnTo>
                  <a:lnTo>
                    <a:pt x="4966538" y="1139190"/>
                  </a:lnTo>
                  <a:lnTo>
                    <a:pt x="4964620" y="1125969"/>
                  </a:lnTo>
                  <a:lnTo>
                    <a:pt x="4961699" y="1123530"/>
                  </a:lnTo>
                  <a:lnTo>
                    <a:pt x="4957115" y="1123530"/>
                  </a:lnTo>
                  <a:lnTo>
                    <a:pt x="4953241" y="1124089"/>
                  </a:lnTo>
                  <a:lnTo>
                    <a:pt x="4950574" y="1127683"/>
                  </a:lnTo>
                  <a:lnTo>
                    <a:pt x="4952555" y="1141196"/>
                  </a:lnTo>
                  <a:lnTo>
                    <a:pt x="4953927" y="1150861"/>
                  </a:lnTo>
                  <a:lnTo>
                    <a:pt x="4955095" y="1159294"/>
                  </a:lnTo>
                  <a:lnTo>
                    <a:pt x="4947018" y="1147432"/>
                  </a:lnTo>
                  <a:lnTo>
                    <a:pt x="4937709" y="1133944"/>
                  </a:lnTo>
                  <a:lnTo>
                    <a:pt x="4926939" y="1118552"/>
                  </a:lnTo>
                  <a:lnTo>
                    <a:pt x="4924679" y="1117473"/>
                  </a:lnTo>
                  <a:lnTo>
                    <a:pt x="4920945" y="1117473"/>
                  </a:lnTo>
                  <a:lnTo>
                    <a:pt x="4919484" y="1117917"/>
                  </a:lnTo>
                  <a:lnTo>
                    <a:pt x="4914912" y="1121117"/>
                  </a:lnTo>
                  <a:lnTo>
                    <a:pt x="4914125" y="1125664"/>
                  </a:lnTo>
                  <a:lnTo>
                    <a:pt x="4925746" y="1142263"/>
                  </a:lnTo>
                  <a:lnTo>
                    <a:pt x="4935004" y="1155674"/>
                  </a:lnTo>
                  <a:lnTo>
                    <a:pt x="4944199" y="1169136"/>
                  </a:lnTo>
                  <a:lnTo>
                    <a:pt x="4955502" y="1185951"/>
                  </a:lnTo>
                  <a:lnTo>
                    <a:pt x="4960048" y="1186853"/>
                  </a:lnTo>
                  <a:lnTo>
                    <a:pt x="4966716" y="1182370"/>
                  </a:lnTo>
                  <a:lnTo>
                    <a:pt x="4967617" y="1177836"/>
                  </a:lnTo>
                  <a:lnTo>
                    <a:pt x="4966411" y="1176070"/>
                  </a:lnTo>
                  <a:lnTo>
                    <a:pt x="4968443" y="1175778"/>
                  </a:lnTo>
                  <a:lnTo>
                    <a:pt x="4971161" y="1172222"/>
                  </a:lnTo>
                  <a:close/>
                </a:path>
                <a:path w="18288000" h="9256395">
                  <a:moveTo>
                    <a:pt x="4971808" y="1467040"/>
                  </a:moveTo>
                  <a:lnTo>
                    <a:pt x="4942929" y="1434668"/>
                  </a:lnTo>
                  <a:lnTo>
                    <a:pt x="4914951" y="1404150"/>
                  </a:lnTo>
                  <a:lnTo>
                    <a:pt x="4912969" y="1403362"/>
                  </a:lnTo>
                  <a:lnTo>
                    <a:pt x="4909185" y="1403362"/>
                  </a:lnTo>
                  <a:lnTo>
                    <a:pt x="4907369" y="1404010"/>
                  </a:lnTo>
                  <a:lnTo>
                    <a:pt x="4902962" y="1408112"/>
                  </a:lnTo>
                  <a:lnTo>
                    <a:pt x="4902784" y="1412798"/>
                  </a:lnTo>
                  <a:lnTo>
                    <a:pt x="4918786" y="1430121"/>
                  </a:lnTo>
                  <a:lnTo>
                    <a:pt x="4931969" y="1444599"/>
                  </a:lnTo>
                  <a:lnTo>
                    <a:pt x="4945062" y="1459166"/>
                  </a:lnTo>
                  <a:lnTo>
                    <a:pt x="4958016" y="1473758"/>
                  </a:lnTo>
                  <a:lnTo>
                    <a:pt x="4960709" y="1476844"/>
                  </a:lnTo>
                  <a:lnTo>
                    <a:pt x="4965395" y="1477098"/>
                  </a:lnTo>
                  <a:lnTo>
                    <a:pt x="4971516" y="1471701"/>
                  </a:lnTo>
                  <a:lnTo>
                    <a:pt x="4971808" y="1467040"/>
                  </a:lnTo>
                  <a:close/>
                </a:path>
                <a:path w="18288000" h="9256395">
                  <a:moveTo>
                    <a:pt x="4974221" y="1628635"/>
                  </a:moveTo>
                  <a:lnTo>
                    <a:pt x="4941303" y="1595653"/>
                  </a:lnTo>
                  <a:lnTo>
                    <a:pt x="4910887" y="1565998"/>
                  </a:lnTo>
                  <a:lnTo>
                    <a:pt x="4907572" y="1563916"/>
                  </a:lnTo>
                  <a:lnTo>
                    <a:pt x="4903762" y="1563916"/>
                  </a:lnTo>
                  <a:lnTo>
                    <a:pt x="4901806" y="1564678"/>
                  </a:lnTo>
                  <a:lnTo>
                    <a:pt x="4897488" y="1569173"/>
                  </a:lnTo>
                  <a:lnTo>
                    <a:pt x="4897577" y="1573885"/>
                  </a:lnTo>
                  <a:lnTo>
                    <a:pt x="4915713" y="1591424"/>
                  </a:lnTo>
                  <a:lnTo>
                    <a:pt x="4930826" y="1606257"/>
                  </a:lnTo>
                  <a:lnTo>
                    <a:pt x="4945850" y="1621193"/>
                  </a:lnTo>
                  <a:lnTo>
                    <a:pt x="4963642" y="1639138"/>
                  </a:lnTo>
                  <a:lnTo>
                    <a:pt x="4968329" y="1639138"/>
                  </a:lnTo>
                  <a:lnTo>
                    <a:pt x="4974183" y="1633347"/>
                  </a:lnTo>
                  <a:lnTo>
                    <a:pt x="4974221" y="1628635"/>
                  </a:lnTo>
                  <a:close/>
                </a:path>
                <a:path w="18288000" h="9256395">
                  <a:moveTo>
                    <a:pt x="4977765" y="2338120"/>
                  </a:moveTo>
                  <a:lnTo>
                    <a:pt x="4974958" y="2334641"/>
                  </a:lnTo>
                  <a:lnTo>
                    <a:pt x="4971072" y="2334234"/>
                  </a:lnTo>
                  <a:lnTo>
                    <a:pt x="4966716" y="2334234"/>
                  </a:lnTo>
                  <a:lnTo>
                    <a:pt x="4963680" y="2336901"/>
                  </a:lnTo>
                  <a:lnTo>
                    <a:pt x="4961255" y="2359964"/>
                  </a:lnTo>
                  <a:lnTo>
                    <a:pt x="4958702" y="2383307"/>
                  </a:lnTo>
                  <a:lnTo>
                    <a:pt x="4961496" y="2386800"/>
                  </a:lnTo>
                  <a:lnTo>
                    <a:pt x="4969129" y="2387612"/>
                  </a:lnTo>
                  <a:lnTo>
                    <a:pt x="4972748" y="2384869"/>
                  </a:lnTo>
                  <a:lnTo>
                    <a:pt x="4975301" y="2361463"/>
                  </a:lnTo>
                  <a:lnTo>
                    <a:pt x="4977765" y="2338120"/>
                  </a:lnTo>
                  <a:close/>
                </a:path>
                <a:path w="18288000" h="9256395">
                  <a:moveTo>
                    <a:pt x="4978743" y="6737210"/>
                  </a:moveTo>
                  <a:lnTo>
                    <a:pt x="4975022" y="6720687"/>
                  </a:lnTo>
                  <a:lnTo>
                    <a:pt x="4972202" y="6707987"/>
                  </a:lnTo>
                  <a:lnTo>
                    <a:pt x="4969421" y="6695249"/>
                  </a:lnTo>
                  <a:lnTo>
                    <a:pt x="4965954" y="6679082"/>
                  </a:lnTo>
                  <a:lnTo>
                    <a:pt x="4963045" y="6676822"/>
                  </a:lnTo>
                  <a:lnTo>
                    <a:pt x="4958664" y="6676822"/>
                  </a:lnTo>
                  <a:lnTo>
                    <a:pt x="4954282" y="6677761"/>
                  </a:lnTo>
                  <a:lnTo>
                    <a:pt x="4951806" y="6681571"/>
                  </a:lnTo>
                  <a:lnTo>
                    <a:pt x="4955387" y="6698285"/>
                  </a:lnTo>
                  <a:lnTo>
                    <a:pt x="4958181" y="6711074"/>
                  </a:lnTo>
                  <a:lnTo>
                    <a:pt x="4961001" y="6723824"/>
                  </a:lnTo>
                  <a:lnTo>
                    <a:pt x="4964760" y="6740385"/>
                  </a:lnTo>
                  <a:lnTo>
                    <a:pt x="4968608" y="6742811"/>
                  </a:lnTo>
                  <a:lnTo>
                    <a:pt x="4976330" y="6741046"/>
                  </a:lnTo>
                  <a:lnTo>
                    <a:pt x="4978743" y="6737210"/>
                  </a:lnTo>
                  <a:close/>
                </a:path>
                <a:path w="18288000" h="9256395">
                  <a:moveTo>
                    <a:pt x="4987823" y="4468927"/>
                  </a:moveTo>
                  <a:lnTo>
                    <a:pt x="4985182" y="4465231"/>
                  </a:lnTo>
                  <a:lnTo>
                    <a:pt x="4981270" y="4464570"/>
                  </a:lnTo>
                  <a:lnTo>
                    <a:pt x="4976507" y="4464570"/>
                  </a:lnTo>
                  <a:lnTo>
                    <a:pt x="4973599" y="4466945"/>
                  </a:lnTo>
                  <a:lnTo>
                    <a:pt x="4968697" y="4496270"/>
                  </a:lnTo>
                  <a:lnTo>
                    <a:pt x="4963820" y="4525911"/>
                  </a:lnTo>
                  <a:lnTo>
                    <a:pt x="4966487" y="4529607"/>
                  </a:lnTo>
                  <a:lnTo>
                    <a:pt x="4974260" y="4530877"/>
                  </a:lnTo>
                  <a:lnTo>
                    <a:pt x="4978006" y="4528223"/>
                  </a:lnTo>
                  <a:lnTo>
                    <a:pt x="4980724" y="4511484"/>
                  </a:lnTo>
                  <a:lnTo>
                    <a:pt x="4984991" y="4485741"/>
                  </a:lnTo>
                  <a:lnTo>
                    <a:pt x="4987823" y="4468927"/>
                  </a:lnTo>
                  <a:close/>
                </a:path>
                <a:path w="18288000" h="9256395">
                  <a:moveTo>
                    <a:pt x="4988763" y="8434514"/>
                  </a:moveTo>
                  <a:lnTo>
                    <a:pt x="4988204" y="8430108"/>
                  </a:lnTo>
                  <a:lnTo>
                    <a:pt x="4972355" y="8417763"/>
                  </a:lnTo>
                  <a:lnTo>
                    <a:pt x="4958372" y="8406663"/>
                  </a:lnTo>
                  <a:lnTo>
                    <a:pt x="4956822" y="8406143"/>
                  </a:lnTo>
                  <a:lnTo>
                    <a:pt x="4953216" y="8406143"/>
                  </a:lnTo>
                  <a:lnTo>
                    <a:pt x="4951184" y="8407044"/>
                  </a:lnTo>
                  <a:lnTo>
                    <a:pt x="4947374" y="8411819"/>
                  </a:lnTo>
                  <a:lnTo>
                    <a:pt x="4947869" y="8416239"/>
                  </a:lnTo>
                  <a:lnTo>
                    <a:pt x="4957280" y="8423732"/>
                  </a:lnTo>
                  <a:lnTo>
                    <a:pt x="4976558" y="8438832"/>
                  </a:lnTo>
                  <a:lnTo>
                    <a:pt x="4979632" y="8441195"/>
                  </a:lnTo>
                  <a:lnTo>
                    <a:pt x="4984039" y="8440636"/>
                  </a:lnTo>
                  <a:lnTo>
                    <a:pt x="4988763" y="8434514"/>
                  </a:lnTo>
                  <a:close/>
                </a:path>
                <a:path w="18288000" h="9256395">
                  <a:moveTo>
                    <a:pt x="4990681" y="1048372"/>
                  </a:moveTo>
                  <a:lnTo>
                    <a:pt x="4980089" y="1011555"/>
                  </a:lnTo>
                  <a:lnTo>
                    <a:pt x="4973244" y="995629"/>
                  </a:lnTo>
                  <a:lnTo>
                    <a:pt x="4968672" y="995629"/>
                  </a:lnTo>
                  <a:lnTo>
                    <a:pt x="4964227" y="996950"/>
                  </a:lnTo>
                  <a:lnTo>
                    <a:pt x="4962080" y="1000925"/>
                  </a:lnTo>
                  <a:lnTo>
                    <a:pt x="4966424" y="1015580"/>
                  </a:lnTo>
                  <a:lnTo>
                    <a:pt x="4969611" y="1026515"/>
                  </a:lnTo>
                  <a:lnTo>
                    <a:pt x="4972761" y="1037463"/>
                  </a:lnTo>
                  <a:lnTo>
                    <a:pt x="4975860" y="1048372"/>
                  </a:lnTo>
                  <a:lnTo>
                    <a:pt x="4977079" y="1052309"/>
                  </a:lnTo>
                  <a:lnTo>
                    <a:pt x="4980914" y="1054430"/>
                  </a:lnTo>
                  <a:lnTo>
                    <a:pt x="4988471" y="1052309"/>
                  </a:lnTo>
                  <a:lnTo>
                    <a:pt x="4990681" y="1048372"/>
                  </a:lnTo>
                  <a:close/>
                </a:path>
                <a:path w="18288000" h="9256395">
                  <a:moveTo>
                    <a:pt x="4992751" y="7603579"/>
                  </a:moveTo>
                  <a:lnTo>
                    <a:pt x="4985385" y="7590193"/>
                  </a:lnTo>
                  <a:lnTo>
                    <a:pt x="4979962" y="7580198"/>
                  </a:lnTo>
                  <a:lnTo>
                    <a:pt x="4974577" y="7570152"/>
                  </a:lnTo>
                  <a:lnTo>
                    <a:pt x="4967948" y="7557630"/>
                  </a:lnTo>
                  <a:lnTo>
                    <a:pt x="4965471" y="7556246"/>
                  </a:lnTo>
                  <a:lnTo>
                    <a:pt x="4961814" y="7556246"/>
                  </a:lnTo>
                  <a:lnTo>
                    <a:pt x="4960671" y="7556525"/>
                  </a:lnTo>
                  <a:lnTo>
                    <a:pt x="4956124" y="7558913"/>
                  </a:lnTo>
                  <a:lnTo>
                    <a:pt x="4954790" y="7563218"/>
                  </a:lnTo>
                  <a:lnTo>
                    <a:pt x="4962017" y="7576858"/>
                  </a:lnTo>
                  <a:lnTo>
                    <a:pt x="4967427" y="7586954"/>
                  </a:lnTo>
                  <a:lnTo>
                    <a:pt x="4972888" y="7597013"/>
                  </a:lnTo>
                  <a:lnTo>
                    <a:pt x="4980279" y="7610475"/>
                  </a:lnTo>
                  <a:lnTo>
                    <a:pt x="4984623" y="7611719"/>
                  </a:lnTo>
                  <a:lnTo>
                    <a:pt x="4991493" y="7607922"/>
                  </a:lnTo>
                  <a:lnTo>
                    <a:pt x="4992751" y="7603579"/>
                  </a:lnTo>
                  <a:close/>
                </a:path>
                <a:path w="18288000" h="9256395">
                  <a:moveTo>
                    <a:pt x="4993132" y="1373632"/>
                  </a:moveTo>
                  <a:lnTo>
                    <a:pt x="4992065" y="1361186"/>
                  </a:lnTo>
                  <a:lnTo>
                    <a:pt x="4990325" y="1341716"/>
                  </a:lnTo>
                  <a:lnTo>
                    <a:pt x="4989068" y="1328127"/>
                  </a:lnTo>
                  <a:lnTo>
                    <a:pt x="4988966" y="1327023"/>
                  </a:lnTo>
                  <a:lnTo>
                    <a:pt x="4985931" y="1324305"/>
                  </a:lnTo>
                  <a:lnTo>
                    <a:pt x="4981613" y="1324305"/>
                  </a:lnTo>
                  <a:lnTo>
                    <a:pt x="4977727" y="1324673"/>
                  </a:lnTo>
                  <a:lnTo>
                    <a:pt x="4974869" y="1328127"/>
                  </a:lnTo>
                  <a:lnTo>
                    <a:pt x="4976012" y="1340421"/>
                  </a:lnTo>
                  <a:lnTo>
                    <a:pt x="4977028" y="1351445"/>
                  </a:lnTo>
                  <a:lnTo>
                    <a:pt x="4978946" y="1373632"/>
                  </a:lnTo>
                  <a:lnTo>
                    <a:pt x="4979047" y="1374838"/>
                  </a:lnTo>
                  <a:lnTo>
                    <a:pt x="4982438" y="1377657"/>
                  </a:lnTo>
                  <a:lnTo>
                    <a:pt x="4986363" y="1377391"/>
                  </a:lnTo>
                  <a:lnTo>
                    <a:pt x="4990249" y="1377061"/>
                  </a:lnTo>
                  <a:lnTo>
                    <a:pt x="4993132" y="1373632"/>
                  </a:lnTo>
                  <a:close/>
                </a:path>
                <a:path w="18288000" h="9256395">
                  <a:moveTo>
                    <a:pt x="4994478" y="3404247"/>
                  </a:moveTo>
                  <a:lnTo>
                    <a:pt x="4992001" y="3400475"/>
                  </a:lnTo>
                  <a:lnTo>
                    <a:pt x="4988153" y="3399688"/>
                  </a:lnTo>
                  <a:lnTo>
                    <a:pt x="4983200" y="3399688"/>
                  </a:lnTo>
                  <a:lnTo>
                    <a:pt x="4980419" y="3401860"/>
                  </a:lnTo>
                  <a:lnTo>
                    <a:pt x="4977435" y="3416389"/>
                  </a:lnTo>
                  <a:lnTo>
                    <a:pt x="4972774" y="3438741"/>
                  </a:lnTo>
                  <a:lnTo>
                    <a:pt x="4969599" y="3453777"/>
                  </a:lnTo>
                  <a:lnTo>
                    <a:pt x="4972050" y="3457549"/>
                  </a:lnTo>
                  <a:lnTo>
                    <a:pt x="4979759" y="3459175"/>
                  </a:lnTo>
                  <a:lnTo>
                    <a:pt x="4983543" y="3456724"/>
                  </a:lnTo>
                  <a:lnTo>
                    <a:pt x="4989055" y="3430473"/>
                  </a:lnTo>
                  <a:lnTo>
                    <a:pt x="4994478" y="3404247"/>
                  </a:lnTo>
                  <a:close/>
                </a:path>
                <a:path w="18288000" h="9256395">
                  <a:moveTo>
                    <a:pt x="4995342" y="2136343"/>
                  </a:moveTo>
                  <a:lnTo>
                    <a:pt x="4992421" y="2132965"/>
                  </a:lnTo>
                  <a:lnTo>
                    <a:pt x="4988509" y="2132698"/>
                  </a:lnTo>
                  <a:lnTo>
                    <a:pt x="4984305" y="2132698"/>
                  </a:lnTo>
                  <a:lnTo>
                    <a:pt x="4981219" y="2135505"/>
                  </a:lnTo>
                  <a:lnTo>
                    <a:pt x="4979543" y="2158720"/>
                  </a:lnTo>
                  <a:lnTo>
                    <a:pt x="4977765" y="2182139"/>
                  </a:lnTo>
                  <a:lnTo>
                    <a:pt x="4980673" y="2185543"/>
                  </a:lnTo>
                  <a:lnTo>
                    <a:pt x="4988471" y="2186114"/>
                  </a:lnTo>
                  <a:lnTo>
                    <a:pt x="4991874" y="2183219"/>
                  </a:lnTo>
                  <a:lnTo>
                    <a:pt x="4993652" y="2159762"/>
                  </a:lnTo>
                  <a:lnTo>
                    <a:pt x="4995342" y="2136343"/>
                  </a:lnTo>
                  <a:close/>
                </a:path>
                <a:path w="18288000" h="9256395">
                  <a:moveTo>
                    <a:pt x="5005413" y="1575879"/>
                  </a:moveTo>
                  <a:lnTo>
                    <a:pt x="5003419" y="1529562"/>
                  </a:lnTo>
                  <a:lnTo>
                    <a:pt x="5000269" y="1526057"/>
                  </a:lnTo>
                  <a:lnTo>
                    <a:pt x="4996523" y="1526057"/>
                  </a:lnTo>
                  <a:lnTo>
                    <a:pt x="4992281" y="1526247"/>
                  </a:lnTo>
                  <a:lnTo>
                    <a:pt x="4989258" y="1529562"/>
                  </a:lnTo>
                  <a:lnTo>
                    <a:pt x="4989881" y="1542567"/>
                  </a:lnTo>
                  <a:lnTo>
                    <a:pt x="4990731" y="1562150"/>
                  </a:lnTo>
                  <a:lnTo>
                    <a:pt x="4991265" y="1575879"/>
                  </a:lnTo>
                  <a:lnTo>
                    <a:pt x="4991290" y="1576425"/>
                  </a:lnTo>
                  <a:lnTo>
                    <a:pt x="4994376" y="1579486"/>
                  </a:lnTo>
                  <a:lnTo>
                    <a:pt x="5002377" y="1579168"/>
                  </a:lnTo>
                  <a:lnTo>
                    <a:pt x="5005413" y="1575879"/>
                  </a:lnTo>
                  <a:close/>
                </a:path>
                <a:path w="18288000" h="9256395">
                  <a:moveTo>
                    <a:pt x="5005870" y="1934044"/>
                  </a:moveTo>
                  <a:lnTo>
                    <a:pt x="5002822" y="1930781"/>
                  </a:lnTo>
                  <a:lnTo>
                    <a:pt x="4998910" y="1930641"/>
                  </a:lnTo>
                  <a:lnTo>
                    <a:pt x="4994859" y="1930641"/>
                  </a:lnTo>
                  <a:lnTo>
                    <a:pt x="4991735" y="1933638"/>
                  </a:lnTo>
                  <a:lnTo>
                    <a:pt x="4990909" y="1956968"/>
                  </a:lnTo>
                  <a:lnTo>
                    <a:pt x="4989969" y="1980425"/>
                  </a:lnTo>
                  <a:lnTo>
                    <a:pt x="4992992" y="1983727"/>
                  </a:lnTo>
                  <a:lnTo>
                    <a:pt x="5000764" y="1984032"/>
                  </a:lnTo>
                  <a:lnTo>
                    <a:pt x="5004079" y="1981022"/>
                  </a:lnTo>
                  <a:lnTo>
                    <a:pt x="5004651" y="1967318"/>
                  </a:lnTo>
                  <a:lnTo>
                    <a:pt x="5005400" y="1947722"/>
                  </a:lnTo>
                  <a:lnTo>
                    <a:pt x="5005870" y="1934044"/>
                  </a:lnTo>
                  <a:close/>
                </a:path>
                <a:path w="18288000" h="9256395">
                  <a:moveTo>
                    <a:pt x="5008829" y="1778406"/>
                  </a:moveTo>
                  <a:lnTo>
                    <a:pt x="5008791" y="1731467"/>
                  </a:lnTo>
                  <a:lnTo>
                    <a:pt x="5005641" y="1728292"/>
                  </a:lnTo>
                  <a:lnTo>
                    <a:pt x="4997805" y="1728292"/>
                  </a:lnTo>
                  <a:lnTo>
                    <a:pt x="4994656" y="1731467"/>
                  </a:lnTo>
                  <a:lnTo>
                    <a:pt x="4994719" y="1778406"/>
                  </a:lnTo>
                  <a:lnTo>
                    <a:pt x="4997843" y="1781568"/>
                  </a:lnTo>
                  <a:lnTo>
                    <a:pt x="5005679" y="1781568"/>
                  </a:lnTo>
                  <a:lnTo>
                    <a:pt x="5008829" y="1778406"/>
                  </a:lnTo>
                  <a:close/>
                </a:path>
                <a:path w="18288000" h="9256395">
                  <a:moveTo>
                    <a:pt x="5021554" y="8903144"/>
                  </a:moveTo>
                  <a:lnTo>
                    <a:pt x="5019675" y="8899207"/>
                  </a:lnTo>
                  <a:lnTo>
                    <a:pt x="4996904" y="8891143"/>
                  </a:lnTo>
                  <a:lnTo>
                    <a:pt x="4996116" y="8891016"/>
                  </a:lnTo>
                  <a:lnTo>
                    <a:pt x="4992497" y="8891016"/>
                  </a:lnTo>
                  <a:lnTo>
                    <a:pt x="4989842" y="8892769"/>
                  </a:lnTo>
                  <a:lnTo>
                    <a:pt x="4987556" y="8899207"/>
                  </a:lnTo>
                  <a:lnTo>
                    <a:pt x="4989411" y="8903144"/>
                  </a:lnTo>
                  <a:lnTo>
                    <a:pt x="5015103" y="8912250"/>
                  </a:lnTo>
                  <a:lnTo>
                    <a:pt x="5019052" y="8910345"/>
                  </a:lnTo>
                  <a:lnTo>
                    <a:pt x="5021554" y="8903144"/>
                  </a:lnTo>
                  <a:close/>
                </a:path>
                <a:path w="18288000" h="9256395">
                  <a:moveTo>
                    <a:pt x="5023510" y="4269930"/>
                  </a:moveTo>
                  <a:lnTo>
                    <a:pt x="5020957" y="4266171"/>
                  </a:lnTo>
                  <a:lnTo>
                    <a:pt x="5017059" y="4265434"/>
                  </a:lnTo>
                  <a:lnTo>
                    <a:pt x="5012169" y="4265434"/>
                  </a:lnTo>
                  <a:lnTo>
                    <a:pt x="5009324" y="4267708"/>
                  </a:lnTo>
                  <a:lnTo>
                    <a:pt x="5003838" y="4296880"/>
                  </a:lnTo>
                  <a:lnTo>
                    <a:pt x="4998377" y="4326420"/>
                  </a:lnTo>
                  <a:lnTo>
                    <a:pt x="5000955" y="4330166"/>
                  </a:lnTo>
                  <a:lnTo>
                    <a:pt x="5008778" y="4331601"/>
                  </a:lnTo>
                  <a:lnTo>
                    <a:pt x="5012499" y="4329023"/>
                  </a:lnTo>
                  <a:lnTo>
                    <a:pt x="5017948" y="4299509"/>
                  </a:lnTo>
                  <a:lnTo>
                    <a:pt x="5023510" y="4269930"/>
                  </a:lnTo>
                  <a:close/>
                </a:path>
                <a:path w="18288000" h="9256395">
                  <a:moveTo>
                    <a:pt x="5028590" y="1134732"/>
                  </a:moveTo>
                  <a:lnTo>
                    <a:pt x="5022545" y="1118755"/>
                  </a:lnTo>
                  <a:lnTo>
                    <a:pt x="5017859" y="1106538"/>
                  </a:lnTo>
                  <a:lnTo>
                    <a:pt x="5013122" y="1094359"/>
                  </a:lnTo>
                  <a:lnTo>
                    <a:pt x="5007318" y="1079639"/>
                  </a:lnTo>
                  <a:lnTo>
                    <a:pt x="5007229" y="1079398"/>
                  </a:lnTo>
                  <a:lnTo>
                    <a:pt x="5004524" y="1077671"/>
                  </a:lnTo>
                  <a:lnTo>
                    <a:pt x="5000790" y="1077671"/>
                  </a:lnTo>
                  <a:lnTo>
                    <a:pt x="4999888" y="1077836"/>
                  </a:lnTo>
                  <a:lnTo>
                    <a:pt x="4995342" y="1079639"/>
                  </a:lnTo>
                  <a:lnTo>
                    <a:pt x="4993538" y="1083818"/>
                  </a:lnTo>
                  <a:lnTo>
                    <a:pt x="4999748" y="1099591"/>
                  </a:lnTo>
                  <a:lnTo>
                    <a:pt x="5004460" y="1111707"/>
                  </a:lnTo>
                  <a:lnTo>
                    <a:pt x="5009121" y="1123873"/>
                  </a:lnTo>
                  <a:lnTo>
                    <a:pt x="5013757" y="1136078"/>
                  </a:lnTo>
                  <a:lnTo>
                    <a:pt x="5015141" y="1139799"/>
                  </a:lnTo>
                  <a:lnTo>
                    <a:pt x="5019294" y="1141679"/>
                  </a:lnTo>
                  <a:lnTo>
                    <a:pt x="5026723" y="1138872"/>
                  </a:lnTo>
                  <a:lnTo>
                    <a:pt x="5028590" y="1134732"/>
                  </a:lnTo>
                  <a:close/>
                </a:path>
                <a:path w="18288000" h="9256395">
                  <a:moveTo>
                    <a:pt x="5029403" y="6932485"/>
                  </a:moveTo>
                  <a:lnTo>
                    <a:pt x="5024704" y="6916217"/>
                  </a:lnTo>
                  <a:lnTo>
                    <a:pt x="5021148" y="6903707"/>
                  </a:lnTo>
                  <a:lnTo>
                    <a:pt x="5017643" y="6891160"/>
                  </a:lnTo>
                  <a:lnTo>
                    <a:pt x="5013299" y="6875361"/>
                  </a:lnTo>
                  <a:lnTo>
                    <a:pt x="5010518" y="6873341"/>
                  </a:lnTo>
                  <a:lnTo>
                    <a:pt x="5005984" y="6873341"/>
                  </a:lnTo>
                  <a:lnTo>
                    <a:pt x="5001526" y="6874561"/>
                  </a:lnTo>
                  <a:lnTo>
                    <a:pt x="4999279" y="6878510"/>
                  </a:lnTo>
                  <a:lnTo>
                    <a:pt x="5003812" y="6894995"/>
                  </a:lnTo>
                  <a:lnTo>
                    <a:pt x="5007330" y="6907606"/>
                  </a:lnTo>
                  <a:lnTo>
                    <a:pt x="5010912" y="6920166"/>
                  </a:lnTo>
                  <a:lnTo>
                    <a:pt x="5015623" y="6936486"/>
                  </a:lnTo>
                  <a:lnTo>
                    <a:pt x="5019573" y="6938696"/>
                  </a:lnTo>
                  <a:lnTo>
                    <a:pt x="5027142" y="6936486"/>
                  </a:lnTo>
                  <a:lnTo>
                    <a:pt x="5029403" y="6932485"/>
                  </a:lnTo>
                  <a:close/>
                </a:path>
                <a:path w="18288000" h="9256395">
                  <a:moveTo>
                    <a:pt x="5032400" y="3205315"/>
                  </a:moveTo>
                  <a:lnTo>
                    <a:pt x="5029809" y="3201632"/>
                  </a:lnTo>
                  <a:lnTo>
                    <a:pt x="5025936" y="3200946"/>
                  </a:lnTo>
                  <a:lnTo>
                    <a:pt x="5021161" y="3200946"/>
                  </a:lnTo>
                  <a:lnTo>
                    <a:pt x="5018303" y="3203257"/>
                  </a:lnTo>
                  <a:lnTo>
                    <a:pt x="5013668" y="3229152"/>
                  </a:lnTo>
                  <a:lnTo>
                    <a:pt x="5008880" y="3255518"/>
                  </a:lnTo>
                  <a:lnTo>
                    <a:pt x="5011432" y="3259213"/>
                  </a:lnTo>
                  <a:lnTo>
                    <a:pt x="5019192" y="3260648"/>
                  </a:lnTo>
                  <a:lnTo>
                    <a:pt x="5022888" y="3258083"/>
                  </a:lnTo>
                  <a:lnTo>
                    <a:pt x="5025656" y="3242932"/>
                  </a:lnTo>
                  <a:lnTo>
                    <a:pt x="5029708" y="3220428"/>
                  </a:lnTo>
                  <a:lnTo>
                    <a:pt x="5032400" y="3205315"/>
                  </a:lnTo>
                  <a:close/>
                </a:path>
                <a:path w="18288000" h="9256395">
                  <a:moveTo>
                    <a:pt x="5055451" y="1235265"/>
                  </a:moveTo>
                  <a:lnTo>
                    <a:pt x="5034546" y="1191907"/>
                  </a:lnTo>
                  <a:lnTo>
                    <a:pt x="5024196" y="1174686"/>
                  </a:lnTo>
                  <a:lnTo>
                    <a:pt x="5020449" y="1174686"/>
                  </a:lnTo>
                  <a:lnTo>
                    <a:pt x="5019345" y="1174940"/>
                  </a:lnTo>
                  <a:lnTo>
                    <a:pt x="5014722" y="1177226"/>
                  </a:lnTo>
                  <a:lnTo>
                    <a:pt x="5013274" y="1181582"/>
                  </a:lnTo>
                  <a:lnTo>
                    <a:pt x="5018278" y="1191666"/>
                  </a:lnTo>
                  <a:lnTo>
                    <a:pt x="5016220" y="1192136"/>
                  </a:lnTo>
                  <a:lnTo>
                    <a:pt x="5013833" y="1195971"/>
                  </a:lnTo>
                  <a:lnTo>
                    <a:pt x="5017274" y="1210881"/>
                  </a:lnTo>
                  <a:lnTo>
                    <a:pt x="5019802" y="1221981"/>
                  </a:lnTo>
                  <a:lnTo>
                    <a:pt x="5022291" y="1233106"/>
                  </a:lnTo>
                  <a:lnTo>
                    <a:pt x="5025580" y="1248117"/>
                  </a:lnTo>
                  <a:lnTo>
                    <a:pt x="5029403" y="1250530"/>
                  </a:lnTo>
                  <a:lnTo>
                    <a:pt x="5037061" y="1248867"/>
                  </a:lnTo>
                  <a:lnTo>
                    <a:pt x="5039487" y="1245069"/>
                  </a:lnTo>
                  <a:lnTo>
                    <a:pt x="5036185" y="1230033"/>
                  </a:lnTo>
                  <a:lnTo>
                    <a:pt x="5035512" y="1227035"/>
                  </a:lnTo>
                  <a:lnTo>
                    <a:pt x="5040668" y="1237843"/>
                  </a:lnTo>
                  <a:lnTo>
                    <a:pt x="5042370" y="1241463"/>
                  </a:lnTo>
                  <a:lnTo>
                    <a:pt x="5046688" y="1242999"/>
                  </a:lnTo>
                  <a:lnTo>
                    <a:pt x="5053914" y="1239583"/>
                  </a:lnTo>
                  <a:lnTo>
                    <a:pt x="5055451" y="1235265"/>
                  </a:lnTo>
                  <a:close/>
                </a:path>
                <a:path w="18288000" h="9256395">
                  <a:moveTo>
                    <a:pt x="5063058" y="4071645"/>
                  </a:moveTo>
                  <a:lnTo>
                    <a:pt x="5060569" y="4067848"/>
                  </a:lnTo>
                  <a:lnTo>
                    <a:pt x="5056683" y="4067035"/>
                  </a:lnTo>
                  <a:lnTo>
                    <a:pt x="5051691" y="4067035"/>
                  </a:lnTo>
                  <a:lnTo>
                    <a:pt x="5048910" y="4069207"/>
                  </a:lnTo>
                  <a:lnTo>
                    <a:pt x="5042890" y="4098213"/>
                  </a:lnTo>
                  <a:lnTo>
                    <a:pt x="5036858" y="4127652"/>
                  </a:lnTo>
                  <a:lnTo>
                    <a:pt x="5039360" y="4131437"/>
                  </a:lnTo>
                  <a:lnTo>
                    <a:pt x="5047170" y="4133024"/>
                  </a:lnTo>
                  <a:lnTo>
                    <a:pt x="5050929" y="4130510"/>
                  </a:lnTo>
                  <a:lnTo>
                    <a:pt x="5056949" y="4101122"/>
                  </a:lnTo>
                  <a:lnTo>
                    <a:pt x="5063058" y="4071645"/>
                  </a:lnTo>
                  <a:close/>
                </a:path>
                <a:path w="18288000" h="9256395">
                  <a:moveTo>
                    <a:pt x="5064696" y="3005353"/>
                  </a:moveTo>
                  <a:lnTo>
                    <a:pt x="5062004" y="3001746"/>
                  </a:lnTo>
                  <a:lnTo>
                    <a:pt x="5058105" y="3001175"/>
                  </a:lnTo>
                  <a:lnTo>
                    <a:pt x="5053508" y="3001175"/>
                  </a:lnTo>
                  <a:lnTo>
                    <a:pt x="5050548" y="3003651"/>
                  </a:lnTo>
                  <a:lnTo>
                    <a:pt x="5046675" y="3029737"/>
                  </a:lnTo>
                  <a:lnTo>
                    <a:pt x="5042636" y="3056217"/>
                  </a:lnTo>
                  <a:lnTo>
                    <a:pt x="5045303" y="3059849"/>
                  </a:lnTo>
                  <a:lnTo>
                    <a:pt x="5053088" y="3061043"/>
                  </a:lnTo>
                  <a:lnTo>
                    <a:pt x="5056721" y="3058376"/>
                  </a:lnTo>
                  <a:lnTo>
                    <a:pt x="5060759" y="3031845"/>
                  </a:lnTo>
                  <a:lnTo>
                    <a:pt x="5064696" y="3005353"/>
                  </a:lnTo>
                  <a:close/>
                </a:path>
                <a:path w="18288000" h="9256395">
                  <a:moveTo>
                    <a:pt x="5074234" y="1350251"/>
                  </a:moveTo>
                  <a:lnTo>
                    <a:pt x="5047475" y="1304417"/>
                  </a:lnTo>
                  <a:lnTo>
                    <a:pt x="5035296" y="1286852"/>
                  </a:lnTo>
                  <a:lnTo>
                    <a:pt x="5031549" y="1286852"/>
                  </a:lnTo>
                  <a:lnTo>
                    <a:pt x="5030241" y="1287195"/>
                  </a:lnTo>
                  <a:lnTo>
                    <a:pt x="5025618" y="1289989"/>
                  </a:lnTo>
                  <a:lnTo>
                    <a:pt x="5024513" y="1294472"/>
                  </a:lnTo>
                  <a:lnTo>
                    <a:pt x="5034953" y="1311871"/>
                  </a:lnTo>
                  <a:lnTo>
                    <a:pt x="5043259" y="1325905"/>
                  </a:lnTo>
                  <a:lnTo>
                    <a:pt x="5051488" y="1339964"/>
                  </a:lnTo>
                  <a:lnTo>
                    <a:pt x="5061610" y="1357503"/>
                  </a:lnTo>
                  <a:lnTo>
                    <a:pt x="5066055" y="1358709"/>
                  </a:lnTo>
                  <a:lnTo>
                    <a:pt x="5073027" y="1354709"/>
                  </a:lnTo>
                  <a:lnTo>
                    <a:pt x="5074234" y="1350251"/>
                  </a:lnTo>
                  <a:close/>
                </a:path>
                <a:path w="18288000" h="9256395">
                  <a:moveTo>
                    <a:pt x="5077561" y="9245625"/>
                  </a:moveTo>
                  <a:lnTo>
                    <a:pt x="5074590" y="9242527"/>
                  </a:lnTo>
                  <a:lnTo>
                    <a:pt x="5067033" y="9242527"/>
                  </a:lnTo>
                  <a:lnTo>
                    <a:pt x="5064061" y="9245346"/>
                  </a:lnTo>
                  <a:lnTo>
                    <a:pt x="5064061" y="9245625"/>
                  </a:lnTo>
                  <a:lnTo>
                    <a:pt x="5063934" y="9252775"/>
                  </a:lnTo>
                  <a:lnTo>
                    <a:pt x="5067020" y="9256001"/>
                  </a:lnTo>
                  <a:lnTo>
                    <a:pt x="5074323" y="9256001"/>
                  </a:lnTo>
                  <a:lnTo>
                    <a:pt x="5077422" y="9253106"/>
                  </a:lnTo>
                  <a:lnTo>
                    <a:pt x="5077498" y="9249067"/>
                  </a:lnTo>
                  <a:lnTo>
                    <a:pt x="5077561" y="9245625"/>
                  </a:lnTo>
                  <a:close/>
                </a:path>
                <a:path w="18288000" h="9256395">
                  <a:moveTo>
                    <a:pt x="5081308" y="8740127"/>
                  </a:moveTo>
                  <a:lnTo>
                    <a:pt x="5079847" y="8735962"/>
                  </a:lnTo>
                  <a:lnTo>
                    <a:pt x="5051984" y="8722436"/>
                  </a:lnTo>
                  <a:lnTo>
                    <a:pt x="5050929" y="8722208"/>
                  </a:lnTo>
                  <a:lnTo>
                    <a:pt x="5047335" y="8722208"/>
                  </a:lnTo>
                  <a:lnTo>
                    <a:pt x="5044859" y="8723643"/>
                  </a:lnTo>
                  <a:lnTo>
                    <a:pt x="5041951" y="8729548"/>
                  </a:lnTo>
                  <a:lnTo>
                    <a:pt x="5043373" y="8733714"/>
                  </a:lnTo>
                  <a:lnTo>
                    <a:pt x="5073840" y="8748522"/>
                  </a:lnTo>
                  <a:lnTo>
                    <a:pt x="5077993" y="8747074"/>
                  </a:lnTo>
                  <a:lnTo>
                    <a:pt x="5081308" y="8740127"/>
                  </a:lnTo>
                  <a:close/>
                </a:path>
                <a:path w="18288000" h="9256395">
                  <a:moveTo>
                    <a:pt x="5088775" y="1480578"/>
                  </a:moveTo>
                  <a:lnTo>
                    <a:pt x="5076380" y="1462290"/>
                  </a:lnTo>
                  <a:lnTo>
                    <a:pt x="5067236" y="1448993"/>
                  </a:lnTo>
                  <a:lnTo>
                    <a:pt x="5074297" y="1447888"/>
                  </a:lnTo>
                  <a:lnTo>
                    <a:pt x="5076939" y="1444231"/>
                  </a:lnTo>
                  <a:lnTo>
                    <a:pt x="5074475" y="1429029"/>
                  </a:lnTo>
                  <a:lnTo>
                    <a:pt x="5072596" y="1417739"/>
                  </a:lnTo>
                  <a:lnTo>
                    <a:pt x="5070691" y="1406461"/>
                  </a:lnTo>
                  <a:lnTo>
                    <a:pt x="5068163" y="1391742"/>
                  </a:lnTo>
                  <a:lnTo>
                    <a:pt x="5065280" y="1389405"/>
                  </a:lnTo>
                  <a:lnTo>
                    <a:pt x="5060531" y="1389405"/>
                  </a:lnTo>
                  <a:lnTo>
                    <a:pt x="5056644" y="1390078"/>
                  </a:lnTo>
                  <a:lnTo>
                    <a:pt x="5054054" y="1393761"/>
                  </a:lnTo>
                  <a:lnTo>
                    <a:pt x="5056644" y="1408849"/>
                  </a:lnTo>
                  <a:lnTo>
                    <a:pt x="5058549" y="1420075"/>
                  </a:lnTo>
                  <a:lnTo>
                    <a:pt x="5060416" y="1431340"/>
                  </a:lnTo>
                  <a:lnTo>
                    <a:pt x="5062067" y="1441526"/>
                  </a:lnTo>
                  <a:lnTo>
                    <a:pt x="5055895" y="1432636"/>
                  </a:lnTo>
                  <a:lnTo>
                    <a:pt x="5044173" y="1416011"/>
                  </a:lnTo>
                  <a:lnTo>
                    <a:pt x="5041912" y="1414932"/>
                  </a:lnTo>
                  <a:lnTo>
                    <a:pt x="5038141" y="1414932"/>
                  </a:lnTo>
                  <a:lnTo>
                    <a:pt x="5036667" y="1415376"/>
                  </a:lnTo>
                  <a:lnTo>
                    <a:pt x="5032057" y="1418628"/>
                  </a:lnTo>
                  <a:lnTo>
                    <a:pt x="5031283" y="1423212"/>
                  </a:lnTo>
                  <a:lnTo>
                    <a:pt x="5043868" y="1441069"/>
                  </a:lnTo>
                  <a:lnTo>
                    <a:pt x="5054092" y="1455775"/>
                  </a:lnTo>
                  <a:lnTo>
                    <a:pt x="5064252" y="1470571"/>
                  </a:lnTo>
                  <a:lnTo>
                    <a:pt x="5076596" y="1488770"/>
                  </a:lnTo>
                  <a:lnTo>
                    <a:pt x="5081168" y="1489684"/>
                  </a:lnTo>
                  <a:lnTo>
                    <a:pt x="5087886" y="1485138"/>
                  </a:lnTo>
                  <a:lnTo>
                    <a:pt x="5088775" y="1480578"/>
                  </a:lnTo>
                  <a:close/>
                </a:path>
                <a:path w="18288000" h="9256395">
                  <a:moveTo>
                    <a:pt x="5091023" y="2804553"/>
                  </a:moveTo>
                  <a:lnTo>
                    <a:pt x="5088217" y="2801023"/>
                  </a:lnTo>
                  <a:lnTo>
                    <a:pt x="5084318" y="2800578"/>
                  </a:lnTo>
                  <a:lnTo>
                    <a:pt x="5079847" y="2800578"/>
                  </a:lnTo>
                  <a:lnTo>
                    <a:pt x="5076825" y="2803207"/>
                  </a:lnTo>
                  <a:lnTo>
                    <a:pt x="5075085" y="2818142"/>
                  </a:lnTo>
                  <a:lnTo>
                    <a:pt x="5072380" y="2840799"/>
                  </a:lnTo>
                  <a:lnTo>
                    <a:pt x="5070513" y="2856052"/>
                  </a:lnTo>
                  <a:lnTo>
                    <a:pt x="5073294" y="2859621"/>
                  </a:lnTo>
                  <a:lnTo>
                    <a:pt x="5077193" y="2860090"/>
                  </a:lnTo>
                  <a:lnTo>
                    <a:pt x="5081130" y="2860510"/>
                  </a:lnTo>
                  <a:lnTo>
                    <a:pt x="5084661" y="2857792"/>
                  </a:lnTo>
                  <a:lnTo>
                    <a:pt x="5087886" y="2831160"/>
                  </a:lnTo>
                  <a:lnTo>
                    <a:pt x="5091023" y="2804553"/>
                  </a:lnTo>
                  <a:close/>
                </a:path>
                <a:path w="18288000" h="9256395">
                  <a:moveTo>
                    <a:pt x="5092027" y="7124205"/>
                  </a:moveTo>
                  <a:lnTo>
                    <a:pt x="5086274" y="7108228"/>
                  </a:lnTo>
                  <a:lnTo>
                    <a:pt x="5081905" y="7095934"/>
                  </a:lnTo>
                  <a:lnTo>
                    <a:pt x="5077599" y="7083628"/>
                  </a:lnTo>
                  <a:lnTo>
                    <a:pt x="5072354" y="7068375"/>
                  </a:lnTo>
                  <a:lnTo>
                    <a:pt x="5069738" y="7066623"/>
                  </a:lnTo>
                  <a:lnTo>
                    <a:pt x="5065026" y="7066623"/>
                  </a:lnTo>
                  <a:lnTo>
                    <a:pt x="5060493" y="7068172"/>
                  </a:lnTo>
                  <a:lnTo>
                    <a:pt x="5058511" y="7072262"/>
                  </a:lnTo>
                  <a:lnTo>
                    <a:pt x="5064049" y="7088340"/>
                  </a:lnTo>
                  <a:lnTo>
                    <a:pt x="5068367" y="7100697"/>
                  </a:lnTo>
                  <a:lnTo>
                    <a:pt x="5072748" y="7113054"/>
                  </a:lnTo>
                  <a:lnTo>
                    <a:pt x="5078527" y="7129094"/>
                  </a:lnTo>
                  <a:lnTo>
                    <a:pt x="5082654" y="7131024"/>
                  </a:lnTo>
                  <a:lnTo>
                    <a:pt x="5090096" y="7128319"/>
                  </a:lnTo>
                  <a:lnTo>
                    <a:pt x="5092027" y="7124205"/>
                  </a:lnTo>
                  <a:close/>
                </a:path>
                <a:path w="18288000" h="9256395">
                  <a:moveTo>
                    <a:pt x="5092611" y="8198294"/>
                  </a:moveTo>
                  <a:lnTo>
                    <a:pt x="5092573" y="8193824"/>
                  </a:lnTo>
                  <a:lnTo>
                    <a:pt x="5082883" y="8184210"/>
                  </a:lnTo>
                  <a:lnTo>
                    <a:pt x="5069256" y="8170507"/>
                  </a:lnTo>
                  <a:lnTo>
                    <a:pt x="5060912" y="8162010"/>
                  </a:lnTo>
                  <a:lnTo>
                    <a:pt x="5059070" y="8161287"/>
                  </a:lnTo>
                  <a:lnTo>
                    <a:pt x="5055463" y="8161287"/>
                  </a:lnTo>
                  <a:lnTo>
                    <a:pt x="5053635" y="8162010"/>
                  </a:lnTo>
                  <a:lnTo>
                    <a:pt x="5049520" y="8166024"/>
                  </a:lnTo>
                  <a:lnTo>
                    <a:pt x="5049469" y="8170507"/>
                  </a:lnTo>
                  <a:lnTo>
                    <a:pt x="5059070" y="8180311"/>
                  </a:lnTo>
                  <a:lnTo>
                    <a:pt x="5072900" y="8194230"/>
                  </a:lnTo>
                  <a:lnTo>
                    <a:pt x="5082654" y="8203882"/>
                  </a:lnTo>
                  <a:lnTo>
                    <a:pt x="5087112" y="8203882"/>
                  </a:lnTo>
                  <a:lnTo>
                    <a:pt x="5092611" y="8198294"/>
                  </a:lnTo>
                  <a:close/>
                </a:path>
                <a:path w="18288000" h="9256395">
                  <a:moveTo>
                    <a:pt x="5093614" y="1326705"/>
                  </a:moveTo>
                  <a:lnTo>
                    <a:pt x="5080762" y="1285417"/>
                  </a:lnTo>
                  <a:lnTo>
                    <a:pt x="5073129" y="1268120"/>
                  </a:lnTo>
                  <a:lnTo>
                    <a:pt x="5068455" y="1268120"/>
                  </a:lnTo>
                  <a:lnTo>
                    <a:pt x="5063960" y="1269580"/>
                  </a:lnTo>
                  <a:lnTo>
                    <a:pt x="5061890" y="1273632"/>
                  </a:lnTo>
                  <a:lnTo>
                    <a:pt x="5067071" y="1289773"/>
                  </a:lnTo>
                  <a:lnTo>
                    <a:pt x="5070995" y="1302181"/>
                  </a:lnTo>
                  <a:lnTo>
                    <a:pt x="5074882" y="1314627"/>
                  </a:lnTo>
                  <a:lnTo>
                    <a:pt x="5079822" y="1330718"/>
                  </a:lnTo>
                  <a:lnTo>
                    <a:pt x="5079873" y="1330896"/>
                  </a:lnTo>
                  <a:lnTo>
                    <a:pt x="5083861" y="1333055"/>
                  </a:lnTo>
                  <a:lnTo>
                    <a:pt x="5091468" y="1330718"/>
                  </a:lnTo>
                  <a:lnTo>
                    <a:pt x="5093614" y="1326705"/>
                  </a:lnTo>
                  <a:close/>
                </a:path>
                <a:path w="18288000" h="9256395">
                  <a:moveTo>
                    <a:pt x="5097653" y="7775549"/>
                  </a:moveTo>
                  <a:lnTo>
                    <a:pt x="5089169" y="7762824"/>
                  </a:lnTo>
                  <a:lnTo>
                    <a:pt x="5082933" y="7753312"/>
                  </a:lnTo>
                  <a:lnTo>
                    <a:pt x="5076723" y="7743774"/>
                  </a:lnTo>
                  <a:lnTo>
                    <a:pt x="5069179" y="7732052"/>
                  </a:lnTo>
                  <a:lnTo>
                    <a:pt x="5066881" y="7730909"/>
                  </a:lnTo>
                  <a:lnTo>
                    <a:pt x="5063210" y="7730909"/>
                  </a:lnTo>
                  <a:lnTo>
                    <a:pt x="5061890" y="7731265"/>
                  </a:lnTo>
                  <a:lnTo>
                    <a:pt x="5057394" y="7734147"/>
                  </a:lnTo>
                  <a:lnTo>
                    <a:pt x="5056429" y="7738554"/>
                  </a:lnTo>
                  <a:lnTo>
                    <a:pt x="5064760" y="7751521"/>
                  </a:lnTo>
                  <a:lnTo>
                    <a:pt x="5071008" y="7761122"/>
                  </a:lnTo>
                  <a:lnTo>
                    <a:pt x="5077295" y="7770685"/>
                  </a:lnTo>
                  <a:lnTo>
                    <a:pt x="5085804" y="7783474"/>
                  </a:lnTo>
                  <a:lnTo>
                    <a:pt x="5090236" y="7784338"/>
                  </a:lnTo>
                  <a:lnTo>
                    <a:pt x="5096764" y="7779969"/>
                  </a:lnTo>
                  <a:lnTo>
                    <a:pt x="5097653" y="7775549"/>
                  </a:lnTo>
                  <a:close/>
                </a:path>
                <a:path w="18288000" h="9256395">
                  <a:moveTo>
                    <a:pt x="5103863" y="1645069"/>
                  </a:moveTo>
                  <a:lnTo>
                    <a:pt x="5099545" y="1607032"/>
                  </a:lnTo>
                  <a:lnTo>
                    <a:pt x="5094732" y="1589481"/>
                  </a:lnTo>
                  <a:lnTo>
                    <a:pt x="5090261" y="1589481"/>
                  </a:lnTo>
                  <a:lnTo>
                    <a:pt x="5086350" y="1589951"/>
                  </a:lnTo>
                  <a:lnTo>
                    <a:pt x="5083568" y="1593507"/>
                  </a:lnTo>
                  <a:lnTo>
                    <a:pt x="5084686" y="1602930"/>
                  </a:lnTo>
                  <a:lnTo>
                    <a:pt x="5074056" y="1589430"/>
                  </a:lnTo>
                  <a:lnTo>
                    <a:pt x="5061788" y="1574063"/>
                  </a:lnTo>
                  <a:lnTo>
                    <a:pt x="5048072" y="1557096"/>
                  </a:lnTo>
                  <a:lnTo>
                    <a:pt x="5045938" y="1556169"/>
                  </a:lnTo>
                  <a:lnTo>
                    <a:pt x="5042154" y="1556169"/>
                  </a:lnTo>
                  <a:lnTo>
                    <a:pt x="5040503" y="1556702"/>
                  </a:lnTo>
                  <a:lnTo>
                    <a:pt x="5035956" y="1560410"/>
                  </a:lnTo>
                  <a:lnTo>
                    <a:pt x="5035486" y="1565071"/>
                  </a:lnTo>
                  <a:lnTo>
                    <a:pt x="5050269" y="1583334"/>
                  </a:lnTo>
                  <a:lnTo>
                    <a:pt x="5062474" y="1598625"/>
                  </a:lnTo>
                  <a:lnTo>
                    <a:pt x="5074640" y="1614055"/>
                  </a:lnTo>
                  <a:lnTo>
                    <a:pt x="5087975" y="1631238"/>
                  </a:lnTo>
                  <a:lnTo>
                    <a:pt x="5089690" y="1646618"/>
                  </a:lnTo>
                  <a:lnTo>
                    <a:pt x="5093195" y="1649476"/>
                  </a:lnTo>
                  <a:lnTo>
                    <a:pt x="5101031" y="1648587"/>
                  </a:lnTo>
                  <a:lnTo>
                    <a:pt x="5103863" y="1645069"/>
                  </a:lnTo>
                  <a:close/>
                </a:path>
                <a:path w="18288000" h="9256395">
                  <a:moveTo>
                    <a:pt x="5106098" y="3873995"/>
                  </a:moveTo>
                  <a:lnTo>
                    <a:pt x="5103647" y="3870172"/>
                  </a:lnTo>
                  <a:lnTo>
                    <a:pt x="5099786" y="3869309"/>
                  </a:lnTo>
                  <a:lnTo>
                    <a:pt x="5094706" y="3869309"/>
                  </a:lnTo>
                  <a:lnTo>
                    <a:pt x="5091950" y="3871417"/>
                  </a:lnTo>
                  <a:lnTo>
                    <a:pt x="5078984" y="3929672"/>
                  </a:lnTo>
                  <a:lnTo>
                    <a:pt x="5081409" y="3933507"/>
                  </a:lnTo>
                  <a:lnTo>
                    <a:pt x="5089169" y="3935260"/>
                  </a:lnTo>
                  <a:lnTo>
                    <a:pt x="5092992" y="3932796"/>
                  </a:lnTo>
                  <a:lnTo>
                    <a:pt x="5106098" y="3873995"/>
                  </a:lnTo>
                  <a:close/>
                </a:path>
                <a:path w="18288000" h="9256395">
                  <a:moveTo>
                    <a:pt x="5110975" y="2603004"/>
                  </a:moveTo>
                  <a:lnTo>
                    <a:pt x="5108067" y="2599550"/>
                  </a:lnTo>
                  <a:lnTo>
                    <a:pt x="5104130" y="2599232"/>
                  </a:lnTo>
                  <a:lnTo>
                    <a:pt x="5099837" y="2599232"/>
                  </a:lnTo>
                  <a:lnTo>
                    <a:pt x="5096751" y="2602014"/>
                  </a:lnTo>
                  <a:lnTo>
                    <a:pt x="5095494" y="2617089"/>
                  </a:lnTo>
                  <a:lnTo>
                    <a:pt x="5093513" y="2639822"/>
                  </a:lnTo>
                  <a:lnTo>
                    <a:pt x="5092154" y="2655125"/>
                  </a:lnTo>
                  <a:lnTo>
                    <a:pt x="5095024" y="2658592"/>
                  </a:lnTo>
                  <a:lnTo>
                    <a:pt x="5103038" y="2659303"/>
                  </a:lnTo>
                  <a:lnTo>
                    <a:pt x="5106340" y="2656408"/>
                  </a:lnTo>
                  <a:lnTo>
                    <a:pt x="5107711" y="2641079"/>
                  </a:lnTo>
                  <a:lnTo>
                    <a:pt x="5109692" y="2618295"/>
                  </a:lnTo>
                  <a:lnTo>
                    <a:pt x="5110975" y="2603004"/>
                  </a:lnTo>
                  <a:close/>
                </a:path>
                <a:path w="18288000" h="9256395">
                  <a:moveTo>
                    <a:pt x="5111902" y="1777441"/>
                  </a:moveTo>
                  <a:lnTo>
                    <a:pt x="5081028" y="1742478"/>
                  </a:lnTo>
                  <a:lnTo>
                    <a:pt x="5050993" y="1709381"/>
                  </a:lnTo>
                  <a:lnTo>
                    <a:pt x="5048986" y="1708556"/>
                  </a:lnTo>
                  <a:lnTo>
                    <a:pt x="5045176" y="1708556"/>
                  </a:lnTo>
                  <a:lnTo>
                    <a:pt x="5043373" y="1709204"/>
                  </a:lnTo>
                  <a:lnTo>
                    <a:pt x="5038915" y="1713306"/>
                  </a:lnTo>
                  <a:lnTo>
                    <a:pt x="5038712" y="1718017"/>
                  </a:lnTo>
                  <a:lnTo>
                    <a:pt x="5055743" y="1736661"/>
                  </a:lnTo>
                  <a:lnTo>
                    <a:pt x="5069929" y="1752409"/>
                  </a:lnTo>
                  <a:lnTo>
                    <a:pt x="5084026" y="1768259"/>
                  </a:lnTo>
                  <a:lnTo>
                    <a:pt x="5100663" y="1787232"/>
                  </a:lnTo>
                  <a:lnTo>
                    <a:pt x="5105387" y="1787563"/>
                  </a:lnTo>
                  <a:lnTo>
                    <a:pt x="5111585" y="1782140"/>
                  </a:lnTo>
                  <a:lnTo>
                    <a:pt x="5111902" y="1777441"/>
                  </a:lnTo>
                  <a:close/>
                </a:path>
                <a:path w="18288000" h="9256395">
                  <a:moveTo>
                    <a:pt x="5121033" y="1846948"/>
                  </a:moveTo>
                  <a:lnTo>
                    <a:pt x="5120106" y="1832508"/>
                  </a:lnTo>
                  <a:lnTo>
                    <a:pt x="5119357" y="1821129"/>
                  </a:lnTo>
                  <a:lnTo>
                    <a:pt x="5118570" y="1809750"/>
                  </a:lnTo>
                  <a:lnTo>
                    <a:pt x="5117452" y="1794484"/>
                  </a:lnTo>
                  <a:lnTo>
                    <a:pt x="5117401" y="1793633"/>
                  </a:lnTo>
                  <a:lnTo>
                    <a:pt x="5114290" y="1790788"/>
                  </a:lnTo>
                  <a:lnTo>
                    <a:pt x="5110048" y="1790788"/>
                  </a:lnTo>
                  <a:lnTo>
                    <a:pt x="5106124" y="1791068"/>
                  </a:lnTo>
                  <a:lnTo>
                    <a:pt x="5103165" y="1794484"/>
                  </a:lnTo>
                  <a:lnTo>
                    <a:pt x="5104206" y="1808746"/>
                  </a:lnTo>
                  <a:lnTo>
                    <a:pt x="5105006" y="1820151"/>
                  </a:lnTo>
                  <a:lnTo>
                    <a:pt x="5105768" y="1831581"/>
                  </a:lnTo>
                  <a:lnTo>
                    <a:pt x="5106759" y="1846948"/>
                  </a:lnTo>
                  <a:lnTo>
                    <a:pt x="5106822" y="1847837"/>
                  </a:lnTo>
                  <a:lnTo>
                    <a:pt x="5110251" y="1850707"/>
                  </a:lnTo>
                  <a:lnTo>
                    <a:pt x="5114125" y="1850580"/>
                  </a:lnTo>
                  <a:lnTo>
                    <a:pt x="5118049" y="1850326"/>
                  </a:lnTo>
                  <a:lnTo>
                    <a:pt x="5121033" y="1846948"/>
                  </a:lnTo>
                  <a:close/>
                </a:path>
                <a:path w="18288000" h="9256395">
                  <a:moveTo>
                    <a:pt x="5121402" y="9172537"/>
                  </a:moveTo>
                  <a:lnTo>
                    <a:pt x="5118646" y="9169222"/>
                  </a:lnTo>
                  <a:lnTo>
                    <a:pt x="5108435" y="9168257"/>
                  </a:lnTo>
                  <a:lnTo>
                    <a:pt x="5104295" y="9168257"/>
                  </a:lnTo>
                  <a:lnTo>
                    <a:pt x="5101361" y="9170873"/>
                  </a:lnTo>
                  <a:lnTo>
                    <a:pt x="5100663" y="9178125"/>
                  </a:lnTo>
                  <a:lnTo>
                    <a:pt x="5103393" y="9181440"/>
                  </a:lnTo>
                  <a:lnTo>
                    <a:pt x="5117363" y="9182760"/>
                  </a:lnTo>
                  <a:lnTo>
                    <a:pt x="5120691" y="9180017"/>
                  </a:lnTo>
                  <a:lnTo>
                    <a:pt x="5121402" y="9172537"/>
                  </a:lnTo>
                  <a:close/>
                </a:path>
                <a:path w="18288000" h="9256395">
                  <a:moveTo>
                    <a:pt x="5124107" y="2400858"/>
                  </a:moveTo>
                  <a:lnTo>
                    <a:pt x="5121072" y="2397531"/>
                  </a:lnTo>
                  <a:lnTo>
                    <a:pt x="5117147" y="2397328"/>
                  </a:lnTo>
                  <a:lnTo>
                    <a:pt x="5113007" y="2397328"/>
                  </a:lnTo>
                  <a:lnTo>
                    <a:pt x="5109870" y="2400287"/>
                  </a:lnTo>
                  <a:lnTo>
                    <a:pt x="5109134" y="2415476"/>
                  </a:lnTo>
                  <a:lnTo>
                    <a:pt x="5107952" y="2438273"/>
                  </a:lnTo>
                  <a:lnTo>
                    <a:pt x="5107102" y="2453602"/>
                  </a:lnTo>
                  <a:lnTo>
                    <a:pt x="5110111" y="2456967"/>
                  </a:lnTo>
                  <a:lnTo>
                    <a:pt x="5118163" y="2457450"/>
                  </a:lnTo>
                  <a:lnTo>
                    <a:pt x="5121326" y="2454402"/>
                  </a:lnTo>
                  <a:lnTo>
                    <a:pt x="5122773" y="2427605"/>
                  </a:lnTo>
                  <a:lnTo>
                    <a:pt x="5124107" y="2400858"/>
                  </a:lnTo>
                  <a:close/>
                </a:path>
                <a:path w="18288000" h="9256395">
                  <a:moveTo>
                    <a:pt x="5129250" y="2049399"/>
                  </a:moveTo>
                  <a:lnTo>
                    <a:pt x="5128946" y="2034311"/>
                  </a:lnTo>
                  <a:lnTo>
                    <a:pt x="5128666" y="2022551"/>
                  </a:lnTo>
                  <a:lnTo>
                    <a:pt x="5128044" y="1999716"/>
                  </a:lnTo>
                  <a:lnTo>
                    <a:pt x="5127917" y="1996211"/>
                  </a:lnTo>
                  <a:lnTo>
                    <a:pt x="5127904" y="1995843"/>
                  </a:lnTo>
                  <a:lnTo>
                    <a:pt x="5124869" y="1992922"/>
                  </a:lnTo>
                  <a:lnTo>
                    <a:pt x="5116766" y="1992922"/>
                  </a:lnTo>
                  <a:lnTo>
                    <a:pt x="5113667" y="1996211"/>
                  </a:lnTo>
                  <a:lnTo>
                    <a:pt x="5114112" y="2011514"/>
                  </a:lnTo>
                  <a:lnTo>
                    <a:pt x="5114671" y="2033993"/>
                  </a:lnTo>
                  <a:lnTo>
                    <a:pt x="5114937" y="2045741"/>
                  </a:lnTo>
                  <a:lnTo>
                    <a:pt x="5115001" y="2049627"/>
                  </a:lnTo>
                  <a:lnTo>
                    <a:pt x="5118176" y="2052726"/>
                  </a:lnTo>
                  <a:lnTo>
                    <a:pt x="5126050" y="2052726"/>
                  </a:lnTo>
                  <a:lnTo>
                    <a:pt x="5129250" y="2049399"/>
                  </a:lnTo>
                  <a:close/>
                </a:path>
                <a:path w="18288000" h="9256395">
                  <a:moveTo>
                    <a:pt x="5129403" y="5623534"/>
                  </a:moveTo>
                  <a:lnTo>
                    <a:pt x="5129327" y="5592483"/>
                  </a:lnTo>
                  <a:lnTo>
                    <a:pt x="5129250" y="5556770"/>
                  </a:lnTo>
                  <a:lnTo>
                    <a:pt x="5126012" y="5553519"/>
                  </a:lnTo>
                  <a:lnTo>
                    <a:pt x="5118024" y="5553519"/>
                  </a:lnTo>
                  <a:lnTo>
                    <a:pt x="5114785" y="5556770"/>
                  </a:lnTo>
                  <a:lnTo>
                    <a:pt x="5114912" y="5606034"/>
                  </a:lnTo>
                  <a:lnTo>
                    <a:pt x="5118290" y="5626722"/>
                  </a:lnTo>
                  <a:lnTo>
                    <a:pt x="5126279" y="5626722"/>
                  </a:lnTo>
                  <a:lnTo>
                    <a:pt x="5129403" y="5623534"/>
                  </a:lnTo>
                  <a:close/>
                </a:path>
                <a:path w="18288000" h="9256395">
                  <a:moveTo>
                    <a:pt x="5129936" y="2198344"/>
                  </a:moveTo>
                  <a:lnTo>
                    <a:pt x="5126787" y="2195131"/>
                  </a:lnTo>
                  <a:lnTo>
                    <a:pt x="5118849" y="2195131"/>
                  </a:lnTo>
                  <a:lnTo>
                    <a:pt x="5115687" y="2198344"/>
                  </a:lnTo>
                  <a:lnTo>
                    <a:pt x="5115522" y="2213533"/>
                  </a:lnTo>
                  <a:lnTo>
                    <a:pt x="5115179" y="2236343"/>
                  </a:lnTo>
                  <a:lnTo>
                    <a:pt x="5114963" y="2247760"/>
                  </a:lnTo>
                  <a:lnTo>
                    <a:pt x="5114887" y="2251697"/>
                  </a:lnTo>
                  <a:lnTo>
                    <a:pt x="5118151" y="2255088"/>
                  </a:lnTo>
                  <a:lnTo>
                    <a:pt x="5125593" y="2255088"/>
                  </a:lnTo>
                  <a:lnTo>
                    <a:pt x="5129136" y="2251964"/>
                  </a:lnTo>
                  <a:lnTo>
                    <a:pt x="5129415" y="2236571"/>
                  </a:lnTo>
                  <a:lnTo>
                    <a:pt x="5129606" y="2225129"/>
                  </a:lnTo>
                  <a:lnTo>
                    <a:pt x="5129771" y="2213699"/>
                  </a:lnTo>
                  <a:lnTo>
                    <a:pt x="5129898" y="2202281"/>
                  </a:lnTo>
                  <a:lnTo>
                    <a:pt x="5129936" y="2198344"/>
                  </a:lnTo>
                  <a:close/>
                </a:path>
                <a:path w="18288000" h="9256395">
                  <a:moveTo>
                    <a:pt x="5132781" y="5354713"/>
                  </a:moveTo>
                  <a:lnTo>
                    <a:pt x="5129657" y="5351373"/>
                  </a:lnTo>
                  <a:lnTo>
                    <a:pt x="5125669" y="5351246"/>
                  </a:lnTo>
                  <a:lnTo>
                    <a:pt x="5121529" y="5351246"/>
                  </a:lnTo>
                  <a:lnTo>
                    <a:pt x="5116919" y="5402377"/>
                  </a:lnTo>
                  <a:lnTo>
                    <a:pt x="5116461" y="5421007"/>
                  </a:lnTo>
                  <a:lnTo>
                    <a:pt x="5119776" y="5424487"/>
                  </a:lnTo>
                  <a:lnTo>
                    <a:pt x="5127701" y="5424487"/>
                  </a:lnTo>
                  <a:lnTo>
                    <a:pt x="5130914" y="5421350"/>
                  </a:lnTo>
                  <a:lnTo>
                    <a:pt x="5131371" y="5402745"/>
                  </a:lnTo>
                  <a:lnTo>
                    <a:pt x="5131765" y="5388102"/>
                  </a:lnTo>
                  <a:lnTo>
                    <a:pt x="5132197" y="5373433"/>
                  </a:lnTo>
                  <a:lnTo>
                    <a:pt x="5132654" y="5358714"/>
                  </a:lnTo>
                  <a:lnTo>
                    <a:pt x="5132781" y="5354713"/>
                  </a:lnTo>
                  <a:close/>
                </a:path>
                <a:path w="18288000" h="9256395">
                  <a:moveTo>
                    <a:pt x="5135054" y="5825375"/>
                  </a:moveTo>
                  <a:lnTo>
                    <a:pt x="5133098" y="5778017"/>
                  </a:lnTo>
                  <a:lnTo>
                    <a:pt x="5132438" y="5758878"/>
                  </a:lnTo>
                  <a:lnTo>
                    <a:pt x="5129225" y="5755792"/>
                  </a:lnTo>
                  <a:lnTo>
                    <a:pt x="5125339" y="5755792"/>
                  </a:lnTo>
                  <a:lnTo>
                    <a:pt x="5121097" y="5755932"/>
                  </a:lnTo>
                  <a:lnTo>
                    <a:pt x="5117973" y="5759285"/>
                  </a:lnTo>
                  <a:lnTo>
                    <a:pt x="5118608" y="5777496"/>
                  </a:lnTo>
                  <a:lnTo>
                    <a:pt x="5119167" y="5792165"/>
                  </a:lnTo>
                  <a:lnTo>
                    <a:pt x="5119763" y="5806795"/>
                  </a:lnTo>
                  <a:lnTo>
                    <a:pt x="5120576" y="5825375"/>
                  </a:lnTo>
                  <a:lnTo>
                    <a:pt x="5120602" y="5826023"/>
                  </a:lnTo>
                  <a:lnTo>
                    <a:pt x="5124132" y="5829046"/>
                  </a:lnTo>
                  <a:lnTo>
                    <a:pt x="5125669" y="5829046"/>
                  </a:lnTo>
                  <a:lnTo>
                    <a:pt x="5131968" y="5828766"/>
                  </a:lnTo>
                  <a:lnTo>
                    <a:pt x="5135054" y="5825375"/>
                  </a:lnTo>
                  <a:close/>
                </a:path>
                <a:path w="18288000" h="9256395">
                  <a:moveTo>
                    <a:pt x="5135931" y="1421269"/>
                  </a:moveTo>
                  <a:lnTo>
                    <a:pt x="5117909" y="1376641"/>
                  </a:lnTo>
                  <a:lnTo>
                    <a:pt x="5108422" y="1358595"/>
                  </a:lnTo>
                  <a:lnTo>
                    <a:pt x="5104663" y="1358595"/>
                  </a:lnTo>
                  <a:lnTo>
                    <a:pt x="5103723" y="1358785"/>
                  </a:lnTo>
                  <a:lnTo>
                    <a:pt x="5099126" y="1360703"/>
                  </a:lnTo>
                  <a:lnTo>
                    <a:pt x="5097386" y="1364932"/>
                  </a:lnTo>
                  <a:lnTo>
                    <a:pt x="5104536" y="1382153"/>
                  </a:lnTo>
                  <a:lnTo>
                    <a:pt x="5110111" y="1395742"/>
                  </a:lnTo>
                  <a:lnTo>
                    <a:pt x="5115611" y="1409331"/>
                  </a:lnTo>
                  <a:lnTo>
                    <a:pt x="5122494" y="1426616"/>
                  </a:lnTo>
                  <a:lnTo>
                    <a:pt x="5126685" y="1428419"/>
                  </a:lnTo>
                  <a:lnTo>
                    <a:pt x="5134114" y="1425473"/>
                  </a:lnTo>
                  <a:lnTo>
                    <a:pt x="5135931" y="1421269"/>
                  </a:lnTo>
                  <a:close/>
                </a:path>
                <a:path w="18288000" h="9256395">
                  <a:moveTo>
                    <a:pt x="5142496" y="5152847"/>
                  </a:moveTo>
                  <a:lnTo>
                    <a:pt x="5139461" y="5149418"/>
                  </a:lnTo>
                  <a:lnTo>
                    <a:pt x="5135486" y="5149177"/>
                  </a:lnTo>
                  <a:lnTo>
                    <a:pt x="5131219" y="5149177"/>
                  </a:lnTo>
                  <a:lnTo>
                    <a:pt x="5125224" y="5200015"/>
                  </a:lnTo>
                  <a:lnTo>
                    <a:pt x="5124208" y="5218620"/>
                  </a:lnTo>
                  <a:lnTo>
                    <a:pt x="5127269" y="5222037"/>
                  </a:lnTo>
                  <a:lnTo>
                    <a:pt x="5131257" y="5222252"/>
                  </a:lnTo>
                  <a:lnTo>
                    <a:pt x="5135194" y="5222418"/>
                  </a:lnTo>
                  <a:lnTo>
                    <a:pt x="5138648" y="5219408"/>
                  </a:lnTo>
                  <a:lnTo>
                    <a:pt x="5139664" y="5200828"/>
                  </a:lnTo>
                  <a:lnTo>
                    <a:pt x="5140503" y="5186197"/>
                  </a:lnTo>
                  <a:lnTo>
                    <a:pt x="5141366" y="5171529"/>
                  </a:lnTo>
                  <a:lnTo>
                    <a:pt x="5142496" y="5152847"/>
                  </a:lnTo>
                  <a:close/>
                </a:path>
                <a:path w="18288000" h="9256395">
                  <a:moveTo>
                    <a:pt x="5146878" y="3675456"/>
                  </a:moveTo>
                  <a:lnTo>
                    <a:pt x="5144325" y="3671697"/>
                  </a:lnTo>
                  <a:lnTo>
                    <a:pt x="5140439" y="3670947"/>
                  </a:lnTo>
                  <a:lnTo>
                    <a:pt x="5135550" y="3670947"/>
                  </a:lnTo>
                  <a:lnTo>
                    <a:pt x="5132692" y="3673208"/>
                  </a:lnTo>
                  <a:lnTo>
                    <a:pt x="5129581" y="3689451"/>
                  </a:lnTo>
                  <a:lnTo>
                    <a:pt x="5124564" y="3715093"/>
                  </a:lnTo>
                  <a:lnTo>
                    <a:pt x="5121249" y="3731818"/>
                  </a:lnTo>
                  <a:lnTo>
                    <a:pt x="5123777" y="3735603"/>
                  </a:lnTo>
                  <a:lnTo>
                    <a:pt x="5131562" y="3737152"/>
                  </a:lnTo>
                  <a:lnTo>
                    <a:pt x="5135321" y="3734625"/>
                  </a:lnTo>
                  <a:lnTo>
                    <a:pt x="5138648" y="3717874"/>
                  </a:lnTo>
                  <a:lnTo>
                    <a:pt x="5143665" y="3692182"/>
                  </a:lnTo>
                  <a:lnTo>
                    <a:pt x="5146878" y="3675456"/>
                  </a:lnTo>
                  <a:close/>
                </a:path>
                <a:path w="18288000" h="9256395">
                  <a:moveTo>
                    <a:pt x="5148148" y="6026912"/>
                  </a:moveTo>
                  <a:lnTo>
                    <a:pt x="5144401" y="5980227"/>
                  </a:lnTo>
                  <a:lnTo>
                    <a:pt x="5142966" y="5960643"/>
                  </a:lnTo>
                  <a:lnTo>
                    <a:pt x="5139817" y="5957773"/>
                  </a:lnTo>
                  <a:lnTo>
                    <a:pt x="5135499" y="5957773"/>
                  </a:lnTo>
                  <a:lnTo>
                    <a:pt x="5131511" y="5958052"/>
                  </a:lnTo>
                  <a:lnTo>
                    <a:pt x="5128526" y="5961519"/>
                  </a:lnTo>
                  <a:lnTo>
                    <a:pt x="5129822" y="5979134"/>
                  </a:lnTo>
                  <a:lnTo>
                    <a:pt x="5133632" y="6026912"/>
                  </a:lnTo>
                  <a:lnTo>
                    <a:pt x="5137188" y="6031065"/>
                  </a:lnTo>
                  <a:lnTo>
                    <a:pt x="5145202" y="6030404"/>
                  </a:lnTo>
                  <a:lnTo>
                    <a:pt x="5148148" y="6026912"/>
                  </a:lnTo>
                  <a:close/>
                </a:path>
                <a:path w="18288000" h="9256395">
                  <a:moveTo>
                    <a:pt x="5154485" y="8549716"/>
                  </a:moveTo>
                  <a:lnTo>
                    <a:pt x="5153507" y="8545373"/>
                  </a:lnTo>
                  <a:lnTo>
                    <a:pt x="5129657" y="8530133"/>
                  </a:lnTo>
                  <a:lnTo>
                    <a:pt x="5121656" y="8524913"/>
                  </a:lnTo>
                  <a:lnTo>
                    <a:pt x="5120322" y="8524545"/>
                  </a:lnTo>
                  <a:lnTo>
                    <a:pt x="5116703" y="8524545"/>
                  </a:lnTo>
                  <a:lnTo>
                    <a:pt x="5114468" y="8525662"/>
                  </a:lnTo>
                  <a:lnTo>
                    <a:pt x="5111013" y="8530971"/>
                  </a:lnTo>
                  <a:lnTo>
                    <a:pt x="5111915" y="8535314"/>
                  </a:lnTo>
                  <a:lnTo>
                    <a:pt x="5122024" y="8541906"/>
                  </a:lnTo>
                  <a:lnTo>
                    <a:pt x="5146014" y="8557235"/>
                  </a:lnTo>
                  <a:lnTo>
                    <a:pt x="5150345" y="8556269"/>
                  </a:lnTo>
                  <a:lnTo>
                    <a:pt x="5154485" y="8549716"/>
                  </a:lnTo>
                  <a:close/>
                </a:path>
                <a:path w="18288000" h="9256395">
                  <a:moveTo>
                    <a:pt x="5157889" y="4951311"/>
                  </a:moveTo>
                  <a:lnTo>
                    <a:pt x="5154955" y="4947793"/>
                  </a:lnTo>
                  <a:lnTo>
                    <a:pt x="5150967" y="4947437"/>
                  </a:lnTo>
                  <a:lnTo>
                    <a:pt x="5146586" y="4947437"/>
                  </a:lnTo>
                  <a:lnTo>
                    <a:pt x="5139321" y="4997983"/>
                  </a:lnTo>
                  <a:lnTo>
                    <a:pt x="5137797" y="5016563"/>
                  </a:lnTo>
                  <a:lnTo>
                    <a:pt x="5140769" y="5020056"/>
                  </a:lnTo>
                  <a:lnTo>
                    <a:pt x="5148745" y="5020703"/>
                  </a:lnTo>
                  <a:lnTo>
                    <a:pt x="5152225" y="5017744"/>
                  </a:lnTo>
                  <a:lnTo>
                    <a:pt x="5153749" y="4999190"/>
                  </a:lnTo>
                  <a:lnTo>
                    <a:pt x="5154981" y="4984585"/>
                  </a:lnTo>
                  <a:lnTo>
                    <a:pt x="5156238" y="4969954"/>
                  </a:lnTo>
                  <a:lnTo>
                    <a:pt x="5157889" y="4951311"/>
                  </a:lnTo>
                  <a:close/>
                </a:path>
                <a:path w="18288000" h="9256395">
                  <a:moveTo>
                    <a:pt x="5166093" y="9078874"/>
                  </a:moveTo>
                  <a:lnTo>
                    <a:pt x="5163604" y="9075318"/>
                  </a:lnTo>
                  <a:lnTo>
                    <a:pt x="5147056" y="9072423"/>
                  </a:lnTo>
                  <a:lnTo>
                    <a:pt x="5142458" y="9072423"/>
                  </a:lnTo>
                  <a:lnTo>
                    <a:pt x="5139702" y="9074645"/>
                  </a:lnTo>
                  <a:lnTo>
                    <a:pt x="5138445" y="9081694"/>
                  </a:lnTo>
                  <a:lnTo>
                    <a:pt x="5140934" y="9085250"/>
                  </a:lnTo>
                  <a:lnTo>
                    <a:pt x="5157533" y="9088171"/>
                  </a:lnTo>
                  <a:lnTo>
                    <a:pt x="5161267" y="9088793"/>
                  </a:lnTo>
                  <a:lnTo>
                    <a:pt x="5164798" y="9086329"/>
                  </a:lnTo>
                  <a:lnTo>
                    <a:pt x="5166093" y="9078874"/>
                  </a:lnTo>
                  <a:close/>
                </a:path>
                <a:path w="18288000" h="9256395">
                  <a:moveTo>
                    <a:pt x="5167465" y="7311161"/>
                  </a:moveTo>
                  <a:lnTo>
                    <a:pt x="5150256" y="7271728"/>
                  </a:lnTo>
                  <a:lnTo>
                    <a:pt x="5144033" y="7257021"/>
                  </a:lnTo>
                  <a:lnTo>
                    <a:pt x="5141379" y="7255370"/>
                  </a:lnTo>
                  <a:lnTo>
                    <a:pt x="5137645" y="7255370"/>
                  </a:lnTo>
                  <a:lnTo>
                    <a:pt x="5136705" y="7255548"/>
                  </a:lnTo>
                  <a:lnTo>
                    <a:pt x="5132133" y="7257478"/>
                  </a:lnTo>
                  <a:lnTo>
                    <a:pt x="5130431" y="7261695"/>
                  </a:lnTo>
                  <a:lnTo>
                    <a:pt x="5137061" y="7277367"/>
                  </a:lnTo>
                  <a:lnTo>
                    <a:pt x="5142242" y="7289406"/>
                  </a:lnTo>
                  <a:lnTo>
                    <a:pt x="5147475" y="7301420"/>
                  </a:lnTo>
                  <a:lnTo>
                    <a:pt x="5154358" y="7316991"/>
                  </a:lnTo>
                  <a:lnTo>
                    <a:pt x="5158613" y="7318616"/>
                  </a:lnTo>
                  <a:lnTo>
                    <a:pt x="5165839" y="7315403"/>
                  </a:lnTo>
                  <a:lnTo>
                    <a:pt x="5167465" y="7311161"/>
                  </a:lnTo>
                  <a:close/>
                </a:path>
                <a:path w="18288000" h="9256395">
                  <a:moveTo>
                    <a:pt x="5169001" y="1529422"/>
                  </a:moveTo>
                  <a:lnTo>
                    <a:pt x="5145329" y="1481924"/>
                  </a:lnTo>
                  <a:lnTo>
                    <a:pt x="5134038" y="1463433"/>
                  </a:lnTo>
                  <a:lnTo>
                    <a:pt x="5130990" y="1463433"/>
                  </a:lnTo>
                  <a:lnTo>
                    <a:pt x="5129530" y="1462354"/>
                  </a:lnTo>
                  <a:lnTo>
                    <a:pt x="5125021" y="1462354"/>
                  </a:lnTo>
                  <a:lnTo>
                    <a:pt x="5120589" y="1463497"/>
                  </a:lnTo>
                  <a:lnTo>
                    <a:pt x="5118278" y="1467408"/>
                  </a:lnTo>
                  <a:lnTo>
                    <a:pt x="5122494" y="1483842"/>
                  </a:lnTo>
                  <a:lnTo>
                    <a:pt x="5125682" y="1496466"/>
                  </a:lnTo>
                  <a:lnTo>
                    <a:pt x="5128819" y="1509115"/>
                  </a:lnTo>
                  <a:lnTo>
                    <a:pt x="5132844" y="1525638"/>
                  </a:lnTo>
                  <a:lnTo>
                    <a:pt x="5136705" y="1528000"/>
                  </a:lnTo>
                  <a:lnTo>
                    <a:pt x="5144427" y="1526146"/>
                  </a:lnTo>
                  <a:lnTo>
                    <a:pt x="5146802" y="1522260"/>
                  </a:lnTo>
                  <a:lnTo>
                    <a:pt x="5144427" y="1512595"/>
                  </a:lnTo>
                  <a:lnTo>
                    <a:pt x="5146980" y="1517675"/>
                  </a:lnTo>
                  <a:lnTo>
                    <a:pt x="5155920" y="1535836"/>
                  </a:lnTo>
                  <a:lnTo>
                    <a:pt x="5160289" y="1537322"/>
                  </a:lnTo>
                  <a:lnTo>
                    <a:pt x="5167515" y="1533791"/>
                  </a:lnTo>
                  <a:lnTo>
                    <a:pt x="5169001" y="1529422"/>
                  </a:lnTo>
                  <a:close/>
                </a:path>
                <a:path w="18288000" h="9256395">
                  <a:moveTo>
                    <a:pt x="5169547" y="6227686"/>
                  </a:moveTo>
                  <a:lnTo>
                    <a:pt x="5167211" y="6209246"/>
                  </a:lnTo>
                  <a:lnTo>
                    <a:pt x="5165420" y="6194717"/>
                  </a:lnTo>
                  <a:lnTo>
                    <a:pt x="5163680" y="6180137"/>
                  </a:lnTo>
                  <a:lnTo>
                    <a:pt x="5161991" y="6165520"/>
                  </a:lnTo>
                  <a:lnTo>
                    <a:pt x="5161534" y="6161824"/>
                  </a:lnTo>
                  <a:lnTo>
                    <a:pt x="5158473" y="6159144"/>
                  </a:lnTo>
                  <a:lnTo>
                    <a:pt x="5153965" y="6159144"/>
                  </a:lnTo>
                  <a:lnTo>
                    <a:pt x="5149989" y="6159601"/>
                  </a:lnTo>
                  <a:lnTo>
                    <a:pt x="5147145" y="6163195"/>
                  </a:lnTo>
                  <a:lnTo>
                    <a:pt x="5149304" y="6181826"/>
                  </a:lnTo>
                  <a:lnTo>
                    <a:pt x="5151056" y="6196444"/>
                  </a:lnTo>
                  <a:lnTo>
                    <a:pt x="5152847" y="6211024"/>
                  </a:lnTo>
                  <a:lnTo>
                    <a:pt x="5155196" y="6229515"/>
                  </a:lnTo>
                  <a:lnTo>
                    <a:pt x="5158905" y="6232283"/>
                  </a:lnTo>
                  <a:lnTo>
                    <a:pt x="5166741" y="6231306"/>
                  </a:lnTo>
                  <a:lnTo>
                    <a:pt x="5169547" y="6227686"/>
                  </a:lnTo>
                  <a:close/>
                </a:path>
                <a:path w="18288000" h="9256395">
                  <a:moveTo>
                    <a:pt x="5178488" y="4750219"/>
                  </a:moveTo>
                  <a:lnTo>
                    <a:pt x="5175643" y="4746637"/>
                  </a:lnTo>
                  <a:lnTo>
                    <a:pt x="5171668" y="4746193"/>
                  </a:lnTo>
                  <a:lnTo>
                    <a:pt x="5167160" y="4746193"/>
                  </a:lnTo>
                  <a:lnTo>
                    <a:pt x="5158765" y="4796421"/>
                  </a:lnTo>
                  <a:lnTo>
                    <a:pt x="5156759" y="4814963"/>
                  </a:lnTo>
                  <a:lnTo>
                    <a:pt x="5159641" y="4818519"/>
                  </a:lnTo>
                  <a:lnTo>
                    <a:pt x="5163617" y="4818951"/>
                  </a:lnTo>
                  <a:lnTo>
                    <a:pt x="5167477" y="4819320"/>
                  </a:lnTo>
                  <a:lnTo>
                    <a:pt x="5171148" y="4816500"/>
                  </a:lnTo>
                  <a:lnTo>
                    <a:pt x="5173142" y="4797984"/>
                  </a:lnTo>
                  <a:lnTo>
                    <a:pt x="5174742" y="4783417"/>
                  </a:lnTo>
                  <a:lnTo>
                    <a:pt x="5178488" y="4750219"/>
                  </a:lnTo>
                  <a:close/>
                </a:path>
                <a:path w="18288000" h="9256395">
                  <a:moveTo>
                    <a:pt x="5181968" y="3475825"/>
                  </a:moveTo>
                  <a:lnTo>
                    <a:pt x="5179301" y="3472142"/>
                  </a:lnTo>
                  <a:lnTo>
                    <a:pt x="5175377" y="3471519"/>
                  </a:lnTo>
                  <a:lnTo>
                    <a:pt x="5170640" y="3471519"/>
                  </a:lnTo>
                  <a:lnTo>
                    <a:pt x="5167719" y="3473932"/>
                  </a:lnTo>
                  <a:lnTo>
                    <a:pt x="5165064" y="3490328"/>
                  </a:lnTo>
                  <a:lnTo>
                    <a:pt x="5160823" y="3516096"/>
                  </a:lnTo>
                  <a:lnTo>
                    <a:pt x="5157990" y="3532911"/>
                  </a:lnTo>
                  <a:lnTo>
                    <a:pt x="5160632" y="3536619"/>
                  </a:lnTo>
                  <a:lnTo>
                    <a:pt x="5168430" y="3537915"/>
                  </a:lnTo>
                  <a:lnTo>
                    <a:pt x="5172151" y="3535299"/>
                  </a:lnTo>
                  <a:lnTo>
                    <a:pt x="5174970" y="3518458"/>
                  </a:lnTo>
                  <a:lnTo>
                    <a:pt x="5179238" y="3492639"/>
                  </a:lnTo>
                  <a:lnTo>
                    <a:pt x="5181968" y="3475825"/>
                  </a:lnTo>
                  <a:close/>
                </a:path>
                <a:path w="18288000" h="9256395">
                  <a:moveTo>
                    <a:pt x="5188890" y="1720494"/>
                  </a:moveTo>
                  <a:lnTo>
                    <a:pt x="5180800" y="1678038"/>
                  </a:lnTo>
                  <a:lnTo>
                    <a:pt x="5174653" y="1659509"/>
                  </a:lnTo>
                  <a:lnTo>
                    <a:pt x="5170309" y="1659509"/>
                  </a:lnTo>
                  <a:lnTo>
                    <a:pt x="5165941" y="1660372"/>
                  </a:lnTo>
                  <a:lnTo>
                    <a:pt x="5163413" y="1664157"/>
                  </a:lnTo>
                  <a:lnTo>
                    <a:pt x="5166715" y="1680794"/>
                  </a:lnTo>
                  <a:lnTo>
                    <a:pt x="5169205" y="1693583"/>
                  </a:lnTo>
                  <a:lnTo>
                    <a:pt x="5171643" y="1706384"/>
                  </a:lnTo>
                  <a:lnTo>
                    <a:pt x="5174780" y="1723110"/>
                  </a:lnTo>
                  <a:lnTo>
                    <a:pt x="5178514" y="1725688"/>
                  </a:lnTo>
                  <a:lnTo>
                    <a:pt x="5186311" y="1724240"/>
                  </a:lnTo>
                  <a:lnTo>
                    <a:pt x="5188890" y="1720494"/>
                  </a:lnTo>
                  <a:close/>
                </a:path>
                <a:path w="18288000" h="9256395">
                  <a:moveTo>
                    <a:pt x="5196256" y="1652435"/>
                  </a:moveTo>
                  <a:lnTo>
                    <a:pt x="5175910" y="1617980"/>
                  </a:lnTo>
                  <a:lnTo>
                    <a:pt x="5155882" y="1584960"/>
                  </a:lnTo>
                  <a:lnTo>
                    <a:pt x="5153469" y="1583715"/>
                  </a:lnTo>
                  <a:lnTo>
                    <a:pt x="5149685" y="1583715"/>
                  </a:lnTo>
                  <a:lnTo>
                    <a:pt x="5148364" y="1584058"/>
                  </a:lnTo>
                  <a:lnTo>
                    <a:pt x="5143716" y="1586915"/>
                  </a:lnTo>
                  <a:lnTo>
                    <a:pt x="5142636" y="1591449"/>
                  </a:lnTo>
                  <a:lnTo>
                    <a:pt x="5154066" y="1610169"/>
                  </a:lnTo>
                  <a:lnTo>
                    <a:pt x="5163324" y="1625523"/>
                  </a:lnTo>
                  <a:lnTo>
                    <a:pt x="5172494" y="1640928"/>
                  </a:lnTo>
                  <a:lnTo>
                    <a:pt x="5183581" y="1659826"/>
                  </a:lnTo>
                  <a:lnTo>
                    <a:pt x="5188077" y="1661007"/>
                  </a:lnTo>
                  <a:lnTo>
                    <a:pt x="5195074" y="1656930"/>
                  </a:lnTo>
                  <a:lnTo>
                    <a:pt x="5196256" y="1652435"/>
                  </a:lnTo>
                  <a:close/>
                </a:path>
                <a:path w="18288000" h="9256395">
                  <a:moveTo>
                    <a:pt x="5199964" y="6427241"/>
                  </a:moveTo>
                  <a:lnTo>
                    <a:pt x="5196751" y="6408928"/>
                  </a:lnTo>
                  <a:lnTo>
                    <a:pt x="5194287" y="6394513"/>
                  </a:lnTo>
                  <a:lnTo>
                    <a:pt x="5191874" y="6380035"/>
                  </a:lnTo>
                  <a:lnTo>
                    <a:pt x="5188928" y="6361951"/>
                  </a:lnTo>
                  <a:lnTo>
                    <a:pt x="5185981" y="6359525"/>
                  </a:lnTo>
                  <a:lnTo>
                    <a:pt x="5181206" y="6359525"/>
                  </a:lnTo>
                  <a:lnTo>
                    <a:pt x="5177269" y="6360147"/>
                  </a:lnTo>
                  <a:lnTo>
                    <a:pt x="5174577" y="6363868"/>
                  </a:lnTo>
                  <a:lnTo>
                    <a:pt x="5177599" y="6382385"/>
                  </a:lnTo>
                  <a:lnTo>
                    <a:pt x="5180025" y="6396914"/>
                  </a:lnTo>
                  <a:lnTo>
                    <a:pt x="5182489" y="6411392"/>
                  </a:lnTo>
                  <a:lnTo>
                    <a:pt x="5185702" y="6429743"/>
                  </a:lnTo>
                  <a:lnTo>
                    <a:pt x="5189410" y="6432397"/>
                  </a:lnTo>
                  <a:lnTo>
                    <a:pt x="5197322" y="6431000"/>
                  </a:lnTo>
                  <a:lnTo>
                    <a:pt x="5199964" y="6427241"/>
                  </a:lnTo>
                  <a:close/>
                </a:path>
                <a:path w="18288000" h="9256395">
                  <a:moveTo>
                    <a:pt x="5203876" y="4549686"/>
                  </a:moveTo>
                  <a:lnTo>
                    <a:pt x="5201107" y="4546028"/>
                  </a:lnTo>
                  <a:lnTo>
                    <a:pt x="5197157" y="4545482"/>
                  </a:lnTo>
                  <a:lnTo>
                    <a:pt x="5192496" y="4545482"/>
                  </a:lnTo>
                  <a:lnTo>
                    <a:pt x="5189486" y="4548035"/>
                  </a:lnTo>
                  <a:lnTo>
                    <a:pt x="5185029" y="4580839"/>
                  </a:lnTo>
                  <a:lnTo>
                    <a:pt x="5183086" y="4595393"/>
                  </a:lnTo>
                  <a:lnTo>
                    <a:pt x="5180647" y="4613884"/>
                  </a:lnTo>
                  <a:lnTo>
                    <a:pt x="5183441" y="4617517"/>
                  </a:lnTo>
                  <a:lnTo>
                    <a:pt x="5191430" y="4618571"/>
                  </a:lnTo>
                  <a:lnTo>
                    <a:pt x="5194998" y="4615764"/>
                  </a:lnTo>
                  <a:lnTo>
                    <a:pt x="5197437" y="4597311"/>
                  </a:lnTo>
                  <a:lnTo>
                    <a:pt x="5201336" y="4568228"/>
                  </a:lnTo>
                  <a:lnTo>
                    <a:pt x="5203876" y="4549686"/>
                  </a:lnTo>
                  <a:close/>
                </a:path>
                <a:path w="18288000" h="9256395">
                  <a:moveTo>
                    <a:pt x="5204536" y="1611998"/>
                  </a:moveTo>
                  <a:lnTo>
                    <a:pt x="5189271" y="1566278"/>
                  </a:lnTo>
                  <a:lnTo>
                    <a:pt x="5180647" y="1547558"/>
                  </a:lnTo>
                  <a:lnTo>
                    <a:pt x="5176875" y="1547558"/>
                  </a:lnTo>
                  <a:lnTo>
                    <a:pt x="5176063" y="1547685"/>
                  </a:lnTo>
                  <a:lnTo>
                    <a:pt x="5171516" y="1549260"/>
                  </a:lnTo>
                  <a:lnTo>
                    <a:pt x="5169522" y="1553387"/>
                  </a:lnTo>
                  <a:lnTo>
                    <a:pt x="5175580" y="1570964"/>
                  </a:lnTo>
                  <a:lnTo>
                    <a:pt x="5180292" y="1584858"/>
                  </a:lnTo>
                  <a:lnTo>
                    <a:pt x="5184953" y="1598777"/>
                  </a:lnTo>
                  <a:lnTo>
                    <a:pt x="5190795" y="1616494"/>
                  </a:lnTo>
                  <a:lnTo>
                    <a:pt x="5194859" y="1618551"/>
                  </a:lnTo>
                  <a:lnTo>
                    <a:pt x="5202453" y="1616075"/>
                  </a:lnTo>
                  <a:lnTo>
                    <a:pt x="5204536" y="1611998"/>
                  </a:lnTo>
                  <a:close/>
                </a:path>
                <a:path w="18288000" h="9256395">
                  <a:moveTo>
                    <a:pt x="5210988" y="3275215"/>
                  </a:moveTo>
                  <a:lnTo>
                    <a:pt x="5208206" y="3271621"/>
                  </a:lnTo>
                  <a:lnTo>
                    <a:pt x="5204282" y="3271113"/>
                  </a:lnTo>
                  <a:lnTo>
                    <a:pt x="5199710" y="3271113"/>
                  </a:lnTo>
                  <a:lnTo>
                    <a:pt x="5196713" y="3273679"/>
                  </a:lnTo>
                  <a:lnTo>
                    <a:pt x="5194566" y="3290214"/>
                  </a:lnTo>
                  <a:lnTo>
                    <a:pt x="5192852" y="3303155"/>
                  </a:lnTo>
                  <a:lnTo>
                    <a:pt x="5191099" y="3316109"/>
                  </a:lnTo>
                  <a:lnTo>
                    <a:pt x="5188788" y="3333013"/>
                  </a:lnTo>
                  <a:lnTo>
                    <a:pt x="5191531" y="3336633"/>
                  </a:lnTo>
                  <a:lnTo>
                    <a:pt x="5208790" y="3292106"/>
                  </a:lnTo>
                  <a:lnTo>
                    <a:pt x="5210988" y="3275215"/>
                  </a:lnTo>
                  <a:close/>
                </a:path>
                <a:path w="18288000" h="9256395">
                  <a:moveTo>
                    <a:pt x="5214632" y="8962072"/>
                  </a:moveTo>
                  <a:lnTo>
                    <a:pt x="5212448" y="8958275"/>
                  </a:lnTo>
                  <a:lnTo>
                    <a:pt x="5189296" y="8952001"/>
                  </a:lnTo>
                  <a:lnTo>
                    <a:pt x="5184927" y="8952001"/>
                  </a:lnTo>
                  <a:lnTo>
                    <a:pt x="5182273" y="8953932"/>
                  </a:lnTo>
                  <a:lnTo>
                    <a:pt x="5180419" y="8960675"/>
                  </a:lnTo>
                  <a:lnTo>
                    <a:pt x="5182590" y="8964473"/>
                  </a:lnTo>
                  <a:lnTo>
                    <a:pt x="5208867" y="8971623"/>
                  </a:lnTo>
                  <a:lnTo>
                    <a:pt x="5212664" y="8969438"/>
                  </a:lnTo>
                  <a:lnTo>
                    <a:pt x="5214632" y="8962072"/>
                  </a:lnTo>
                  <a:close/>
                </a:path>
                <a:path w="18288000" h="9256395">
                  <a:moveTo>
                    <a:pt x="5217185" y="7937652"/>
                  </a:moveTo>
                  <a:lnTo>
                    <a:pt x="5207597" y="7925714"/>
                  </a:lnTo>
                  <a:lnTo>
                    <a:pt x="5200510" y="7916786"/>
                  </a:lnTo>
                  <a:lnTo>
                    <a:pt x="5193474" y="7907833"/>
                  </a:lnTo>
                  <a:lnTo>
                    <a:pt x="5185080" y="7897050"/>
                  </a:lnTo>
                  <a:lnTo>
                    <a:pt x="5182984" y="7896098"/>
                  </a:lnTo>
                  <a:lnTo>
                    <a:pt x="5179326" y="7896098"/>
                  </a:lnTo>
                  <a:lnTo>
                    <a:pt x="5177802" y="7896580"/>
                  </a:lnTo>
                  <a:lnTo>
                    <a:pt x="5173396" y="7899997"/>
                  </a:lnTo>
                  <a:lnTo>
                    <a:pt x="5172824" y="7904467"/>
                  </a:lnTo>
                  <a:lnTo>
                    <a:pt x="5182247" y="7916608"/>
                  </a:lnTo>
                  <a:lnTo>
                    <a:pt x="5189410" y="7925714"/>
                  </a:lnTo>
                  <a:lnTo>
                    <a:pt x="5196471" y="7934617"/>
                  </a:lnTo>
                  <a:lnTo>
                    <a:pt x="5206098" y="7946593"/>
                  </a:lnTo>
                  <a:lnTo>
                    <a:pt x="5210568" y="7947088"/>
                  </a:lnTo>
                  <a:lnTo>
                    <a:pt x="5216703" y="7942135"/>
                  </a:lnTo>
                  <a:lnTo>
                    <a:pt x="5217185" y="7937652"/>
                  </a:lnTo>
                  <a:close/>
                </a:path>
                <a:path w="18288000" h="9256395">
                  <a:moveTo>
                    <a:pt x="5219916" y="1788502"/>
                  </a:moveTo>
                  <a:lnTo>
                    <a:pt x="5195278" y="1752574"/>
                  </a:lnTo>
                  <a:lnTo>
                    <a:pt x="5171224" y="1718449"/>
                  </a:lnTo>
                  <a:lnTo>
                    <a:pt x="5168951" y="1717382"/>
                  </a:lnTo>
                  <a:lnTo>
                    <a:pt x="5165153" y="1717382"/>
                  </a:lnTo>
                  <a:lnTo>
                    <a:pt x="5163655" y="1717827"/>
                  </a:lnTo>
                  <a:lnTo>
                    <a:pt x="5159032" y="1721129"/>
                  </a:lnTo>
                  <a:lnTo>
                    <a:pt x="5158257" y="1725752"/>
                  </a:lnTo>
                  <a:lnTo>
                    <a:pt x="5171897" y="1744954"/>
                  </a:lnTo>
                  <a:lnTo>
                    <a:pt x="5183124" y="1761007"/>
                  </a:lnTo>
                  <a:lnTo>
                    <a:pt x="5194300" y="1777187"/>
                  </a:lnTo>
                  <a:lnTo>
                    <a:pt x="5207673" y="1796808"/>
                  </a:lnTo>
                  <a:lnTo>
                    <a:pt x="5212270" y="1797685"/>
                  </a:lnTo>
                  <a:lnTo>
                    <a:pt x="5219039" y="1793100"/>
                  </a:lnTo>
                  <a:lnTo>
                    <a:pt x="5219916" y="1788502"/>
                  </a:lnTo>
                  <a:close/>
                </a:path>
                <a:path w="18288000" h="9256395">
                  <a:moveTo>
                    <a:pt x="5233670" y="3073768"/>
                  </a:moveTo>
                  <a:lnTo>
                    <a:pt x="5230774" y="3070263"/>
                  </a:lnTo>
                  <a:lnTo>
                    <a:pt x="5226837" y="3069882"/>
                  </a:lnTo>
                  <a:lnTo>
                    <a:pt x="5222456" y="3069882"/>
                  </a:lnTo>
                  <a:lnTo>
                    <a:pt x="5219344" y="3072625"/>
                  </a:lnTo>
                  <a:lnTo>
                    <a:pt x="5217731" y="3089313"/>
                  </a:lnTo>
                  <a:lnTo>
                    <a:pt x="5216436" y="3102292"/>
                  </a:lnTo>
                  <a:lnTo>
                    <a:pt x="5215115" y="3115297"/>
                  </a:lnTo>
                  <a:lnTo>
                    <a:pt x="5213337" y="3132251"/>
                  </a:lnTo>
                  <a:lnTo>
                    <a:pt x="5216195" y="3135782"/>
                  </a:lnTo>
                  <a:lnTo>
                    <a:pt x="5232019" y="3090722"/>
                  </a:lnTo>
                  <a:lnTo>
                    <a:pt x="5233670" y="3073768"/>
                  </a:lnTo>
                  <a:close/>
                </a:path>
                <a:path w="18288000" h="9256395">
                  <a:moveTo>
                    <a:pt x="5233695" y="4349724"/>
                  </a:moveTo>
                  <a:lnTo>
                    <a:pt x="5231015" y="4346016"/>
                  </a:lnTo>
                  <a:lnTo>
                    <a:pt x="5227078" y="4345381"/>
                  </a:lnTo>
                  <a:lnTo>
                    <a:pt x="5222316" y="4345381"/>
                  </a:lnTo>
                  <a:lnTo>
                    <a:pt x="5219370" y="4347832"/>
                  </a:lnTo>
                  <a:lnTo>
                    <a:pt x="5216487" y="4365955"/>
                  </a:lnTo>
                  <a:lnTo>
                    <a:pt x="5211940" y="4394987"/>
                  </a:lnTo>
                  <a:lnTo>
                    <a:pt x="5209095" y="4413415"/>
                  </a:lnTo>
                  <a:lnTo>
                    <a:pt x="5211813" y="4417111"/>
                  </a:lnTo>
                  <a:lnTo>
                    <a:pt x="5219712" y="4418342"/>
                  </a:lnTo>
                  <a:lnTo>
                    <a:pt x="5223395" y="4415612"/>
                  </a:lnTo>
                  <a:lnTo>
                    <a:pt x="5228488" y="4382719"/>
                  </a:lnTo>
                  <a:lnTo>
                    <a:pt x="5233695" y="4349724"/>
                  </a:lnTo>
                  <a:close/>
                </a:path>
                <a:path w="18288000" h="9256395">
                  <a:moveTo>
                    <a:pt x="5240223" y="6624980"/>
                  </a:moveTo>
                  <a:lnTo>
                    <a:pt x="5229695" y="6578092"/>
                  </a:lnTo>
                  <a:lnTo>
                    <a:pt x="5225910" y="6560490"/>
                  </a:lnTo>
                  <a:lnTo>
                    <a:pt x="5222976" y="6558229"/>
                  </a:lnTo>
                  <a:lnTo>
                    <a:pt x="5218569" y="6558229"/>
                  </a:lnTo>
                  <a:lnTo>
                    <a:pt x="5214137" y="6559169"/>
                  </a:lnTo>
                  <a:lnTo>
                    <a:pt x="5211648" y="6563004"/>
                  </a:lnTo>
                  <a:lnTo>
                    <a:pt x="5215560" y="6581165"/>
                  </a:lnTo>
                  <a:lnTo>
                    <a:pt x="5218722" y="6595529"/>
                  </a:lnTo>
                  <a:lnTo>
                    <a:pt x="5221960" y="6609931"/>
                  </a:lnTo>
                  <a:lnTo>
                    <a:pt x="5226139" y="6628231"/>
                  </a:lnTo>
                  <a:lnTo>
                    <a:pt x="5230063" y="6630657"/>
                  </a:lnTo>
                  <a:lnTo>
                    <a:pt x="5237797" y="6628866"/>
                  </a:lnTo>
                  <a:lnTo>
                    <a:pt x="5240223" y="6624980"/>
                  </a:lnTo>
                  <a:close/>
                </a:path>
                <a:path w="18288000" h="9256395">
                  <a:moveTo>
                    <a:pt x="5240477" y="1934387"/>
                  </a:moveTo>
                  <a:lnTo>
                    <a:pt x="5237962" y="1931136"/>
                  </a:lnTo>
                  <a:lnTo>
                    <a:pt x="5224856" y="1914283"/>
                  </a:lnTo>
                  <a:lnTo>
                    <a:pt x="5218671" y="1906460"/>
                  </a:lnTo>
                  <a:lnTo>
                    <a:pt x="5218315" y="1903717"/>
                  </a:lnTo>
                  <a:lnTo>
                    <a:pt x="5216512" y="1890763"/>
                  </a:lnTo>
                  <a:lnTo>
                    <a:pt x="5214671" y="1877822"/>
                  </a:lnTo>
                  <a:lnTo>
                    <a:pt x="5212270" y="1861337"/>
                  </a:lnTo>
                  <a:lnTo>
                    <a:pt x="5209286" y="1858848"/>
                  </a:lnTo>
                  <a:lnTo>
                    <a:pt x="5204638" y="1858848"/>
                  </a:lnTo>
                  <a:lnTo>
                    <a:pt x="5200726" y="1859419"/>
                  </a:lnTo>
                  <a:lnTo>
                    <a:pt x="5198008" y="1863077"/>
                  </a:lnTo>
                  <a:lnTo>
                    <a:pt x="5200459" y="1879866"/>
                  </a:lnTo>
                  <a:lnTo>
                    <a:pt x="5201082" y="1884286"/>
                  </a:lnTo>
                  <a:lnTo>
                    <a:pt x="5198364" y="1880870"/>
                  </a:lnTo>
                  <a:lnTo>
                    <a:pt x="5183606" y="1862620"/>
                  </a:lnTo>
                  <a:lnTo>
                    <a:pt x="5181460" y="1861680"/>
                  </a:lnTo>
                  <a:lnTo>
                    <a:pt x="5177637" y="1861680"/>
                  </a:lnTo>
                  <a:lnTo>
                    <a:pt x="5175986" y="1862226"/>
                  </a:lnTo>
                  <a:lnTo>
                    <a:pt x="5171402" y="1865947"/>
                  </a:lnTo>
                  <a:lnTo>
                    <a:pt x="5170932" y="1870633"/>
                  </a:lnTo>
                  <a:lnTo>
                    <a:pt x="5186743" y="1890204"/>
                  </a:lnTo>
                  <a:lnTo>
                    <a:pt x="5199964" y="1906765"/>
                  </a:lnTo>
                  <a:lnTo>
                    <a:pt x="5205107" y="1913305"/>
                  </a:lnTo>
                  <a:lnTo>
                    <a:pt x="5206365" y="1922538"/>
                  </a:lnTo>
                  <a:lnTo>
                    <a:pt x="5209959" y="1925358"/>
                  </a:lnTo>
                  <a:lnTo>
                    <a:pt x="5213909" y="1924773"/>
                  </a:lnTo>
                  <a:lnTo>
                    <a:pt x="5214112" y="1924748"/>
                  </a:lnTo>
                  <a:lnTo>
                    <a:pt x="5228704" y="1943493"/>
                  </a:lnTo>
                  <a:lnTo>
                    <a:pt x="5233378" y="1944090"/>
                  </a:lnTo>
                  <a:lnTo>
                    <a:pt x="5239880" y="1939061"/>
                  </a:lnTo>
                  <a:lnTo>
                    <a:pt x="5240477" y="1934387"/>
                  </a:lnTo>
                  <a:close/>
                </a:path>
                <a:path w="18288000" h="9256395">
                  <a:moveTo>
                    <a:pt x="5242611" y="2122081"/>
                  </a:moveTo>
                  <a:lnTo>
                    <a:pt x="5241226" y="2106358"/>
                  </a:lnTo>
                  <a:lnTo>
                    <a:pt x="5240045" y="2093366"/>
                  </a:lnTo>
                  <a:lnTo>
                    <a:pt x="5238699" y="2079028"/>
                  </a:lnTo>
                  <a:lnTo>
                    <a:pt x="5237175" y="2063508"/>
                  </a:lnTo>
                  <a:lnTo>
                    <a:pt x="5237061" y="2062327"/>
                  </a:lnTo>
                  <a:lnTo>
                    <a:pt x="5233975" y="2059609"/>
                  </a:lnTo>
                  <a:lnTo>
                    <a:pt x="5229580" y="2059609"/>
                  </a:lnTo>
                  <a:lnTo>
                    <a:pt x="5225643" y="2060003"/>
                  </a:lnTo>
                  <a:lnTo>
                    <a:pt x="5222748" y="2063508"/>
                  </a:lnTo>
                  <a:lnTo>
                    <a:pt x="5224399" y="2080399"/>
                  </a:lnTo>
                  <a:lnTo>
                    <a:pt x="5225504" y="2092032"/>
                  </a:lnTo>
                  <a:lnTo>
                    <a:pt x="5226697" y="2105063"/>
                  </a:lnTo>
                  <a:lnTo>
                    <a:pt x="5228196" y="2122081"/>
                  </a:lnTo>
                  <a:lnTo>
                    <a:pt x="5228310" y="2123313"/>
                  </a:lnTo>
                  <a:lnTo>
                    <a:pt x="5231727" y="2126246"/>
                  </a:lnTo>
                  <a:lnTo>
                    <a:pt x="5239690" y="2125548"/>
                  </a:lnTo>
                  <a:lnTo>
                    <a:pt x="5242611" y="2122081"/>
                  </a:lnTo>
                  <a:close/>
                </a:path>
                <a:path w="18288000" h="9256395">
                  <a:moveTo>
                    <a:pt x="5243068" y="8332368"/>
                  </a:moveTo>
                  <a:lnTo>
                    <a:pt x="5242611" y="8327911"/>
                  </a:lnTo>
                  <a:lnTo>
                    <a:pt x="5224564" y="8313102"/>
                  </a:lnTo>
                  <a:lnTo>
                    <a:pt x="5208346" y="8299501"/>
                  </a:lnTo>
                  <a:lnTo>
                    <a:pt x="5206720" y="8298955"/>
                  </a:lnTo>
                  <a:lnTo>
                    <a:pt x="5203101" y="8298955"/>
                  </a:lnTo>
                  <a:lnTo>
                    <a:pt x="5201107" y="8299805"/>
                  </a:lnTo>
                  <a:lnTo>
                    <a:pt x="5197183" y="8304441"/>
                  </a:lnTo>
                  <a:lnTo>
                    <a:pt x="5197564" y="8308911"/>
                  </a:lnTo>
                  <a:lnTo>
                    <a:pt x="5215547" y="8323986"/>
                  </a:lnTo>
                  <a:lnTo>
                    <a:pt x="5233682" y="8338871"/>
                  </a:lnTo>
                  <a:lnTo>
                    <a:pt x="5238127" y="8338413"/>
                  </a:lnTo>
                  <a:lnTo>
                    <a:pt x="5243068" y="8332368"/>
                  </a:lnTo>
                  <a:close/>
                </a:path>
                <a:path w="18288000" h="9256395">
                  <a:moveTo>
                    <a:pt x="5249596" y="2871698"/>
                  </a:moveTo>
                  <a:lnTo>
                    <a:pt x="5246598" y="2868282"/>
                  </a:lnTo>
                  <a:lnTo>
                    <a:pt x="5242636" y="2868041"/>
                  </a:lnTo>
                  <a:lnTo>
                    <a:pt x="5238394" y="2868041"/>
                  </a:lnTo>
                  <a:lnTo>
                    <a:pt x="5235245" y="2870949"/>
                  </a:lnTo>
                  <a:lnTo>
                    <a:pt x="5234190" y="2887764"/>
                  </a:lnTo>
                  <a:lnTo>
                    <a:pt x="5233340" y="2900781"/>
                  </a:lnTo>
                  <a:lnTo>
                    <a:pt x="5231269" y="2930817"/>
                  </a:lnTo>
                  <a:lnTo>
                    <a:pt x="5234241" y="2934258"/>
                  </a:lnTo>
                  <a:lnTo>
                    <a:pt x="5242204" y="2934805"/>
                  </a:lnTo>
                  <a:lnTo>
                    <a:pt x="5245595" y="2931845"/>
                  </a:lnTo>
                  <a:lnTo>
                    <a:pt x="5247665" y="2901746"/>
                  </a:lnTo>
                  <a:lnTo>
                    <a:pt x="5248529" y="2888691"/>
                  </a:lnTo>
                  <a:lnTo>
                    <a:pt x="5249596" y="2871698"/>
                  </a:lnTo>
                  <a:close/>
                </a:path>
                <a:path w="18288000" h="9256395">
                  <a:moveTo>
                    <a:pt x="5252148" y="1714271"/>
                  </a:moveTo>
                  <a:lnTo>
                    <a:pt x="5231511" y="1665452"/>
                  </a:lnTo>
                  <a:lnTo>
                    <a:pt x="5221097" y="1646034"/>
                  </a:lnTo>
                  <a:lnTo>
                    <a:pt x="5217325" y="1646034"/>
                  </a:lnTo>
                  <a:lnTo>
                    <a:pt x="5216322" y="1646224"/>
                  </a:lnTo>
                  <a:lnTo>
                    <a:pt x="5211686" y="1648256"/>
                  </a:lnTo>
                  <a:lnTo>
                    <a:pt x="5210010" y="1652562"/>
                  </a:lnTo>
                  <a:lnTo>
                    <a:pt x="5218125" y="1671231"/>
                  </a:lnTo>
                  <a:lnTo>
                    <a:pt x="5224577" y="1686242"/>
                  </a:lnTo>
                  <a:lnTo>
                    <a:pt x="5230914" y="1701228"/>
                  </a:lnTo>
                  <a:lnTo>
                    <a:pt x="5238699" y="1719859"/>
                  </a:lnTo>
                  <a:lnTo>
                    <a:pt x="5242966" y="1721612"/>
                  </a:lnTo>
                  <a:lnTo>
                    <a:pt x="5250383" y="1718538"/>
                  </a:lnTo>
                  <a:lnTo>
                    <a:pt x="5252148" y="1714271"/>
                  </a:lnTo>
                  <a:close/>
                </a:path>
                <a:path w="18288000" h="9256395">
                  <a:moveTo>
                    <a:pt x="5255552" y="2324252"/>
                  </a:moveTo>
                  <a:lnTo>
                    <a:pt x="5254815" y="2307869"/>
                  </a:lnTo>
                  <a:lnTo>
                    <a:pt x="5254193" y="2294839"/>
                  </a:lnTo>
                  <a:lnTo>
                    <a:pt x="5253545" y="2281834"/>
                  </a:lnTo>
                  <a:lnTo>
                    <a:pt x="5252656" y="2264892"/>
                  </a:lnTo>
                  <a:lnTo>
                    <a:pt x="5252631" y="2264245"/>
                  </a:lnTo>
                  <a:lnTo>
                    <a:pt x="5249456" y="2261285"/>
                  </a:lnTo>
                  <a:lnTo>
                    <a:pt x="5245659" y="2261285"/>
                  </a:lnTo>
                  <a:lnTo>
                    <a:pt x="5241315" y="2261501"/>
                  </a:lnTo>
                  <a:lnTo>
                    <a:pt x="5238280" y="2264892"/>
                  </a:lnTo>
                  <a:lnTo>
                    <a:pt x="5239131" y="2281097"/>
                  </a:lnTo>
                  <a:lnTo>
                    <a:pt x="5239791" y="2294140"/>
                  </a:lnTo>
                  <a:lnTo>
                    <a:pt x="5240413" y="2307209"/>
                  </a:lnTo>
                  <a:lnTo>
                    <a:pt x="5241163" y="2324252"/>
                  </a:lnTo>
                  <a:lnTo>
                    <a:pt x="5241188" y="2324874"/>
                  </a:lnTo>
                  <a:lnTo>
                    <a:pt x="5244338" y="2328138"/>
                  </a:lnTo>
                  <a:lnTo>
                    <a:pt x="5248503" y="2327783"/>
                  </a:lnTo>
                  <a:lnTo>
                    <a:pt x="5252478" y="2327618"/>
                  </a:lnTo>
                  <a:lnTo>
                    <a:pt x="5255552" y="2324252"/>
                  </a:lnTo>
                  <a:close/>
                </a:path>
                <a:path w="18288000" h="9256395">
                  <a:moveTo>
                    <a:pt x="5256517" y="7491958"/>
                  </a:moveTo>
                  <a:lnTo>
                    <a:pt x="5248503" y="7477074"/>
                  </a:lnTo>
                  <a:lnTo>
                    <a:pt x="5242420" y="7465581"/>
                  </a:lnTo>
                  <a:lnTo>
                    <a:pt x="5236362" y="7454024"/>
                  </a:lnTo>
                  <a:lnTo>
                    <a:pt x="5229098" y="7439952"/>
                  </a:lnTo>
                  <a:lnTo>
                    <a:pt x="5226596" y="7438517"/>
                  </a:lnTo>
                  <a:lnTo>
                    <a:pt x="5222875" y="7438517"/>
                  </a:lnTo>
                  <a:lnTo>
                    <a:pt x="5221770" y="7438784"/>
                  </a:lnTo>
                  <a:lnTo>
                    <a:pt x="5217185" y="7441133"/>
                  </a:lnTo>
                  <a:lnTo>
                    <a:pt x="5215801" y="7445464"/>
                  </a:lnTo>
                  <a:lnTo>
                    <a:pt x="5223637" y="7460640"/>
                  </a:lnTo>
                  <a:lnTo>
                    <a:pt x="5229720" y="7472273"/>
                  </a:lnTo>
                  <a:lnTo>
                    <a:pt x="5235854" y="7483830"/>
                  </a:lnTo>
                  <a:lnTo>
                    <a:pt x="5243893" y="7498791"/>
                  </a:lnTo>
                  <a:lnTo>
                    <a:pt x="5248224" y="7500086"/>
                  </a:lnTo>
                  <a:lnTo>
                    <a:pt x="5255209" y="7496315"/>
                  </a:lnTo>
                  <a:lnTo>
                    <a:pt x="5256517" y="7491958"/>
                  </a:lnTo>
                  <a:close/>
                </a:path>
                <a:path w="18288000" h="9256395">
                  <a:moveTo>
                    <a:pt x="5258371" y="2669159"/>
                  </a:moveTo>
                  <a:lnTo>
                    <a:pt x="5255234" y="2665869"/>
                  </a:lnTo>
                  <a:lnTo>
                    <a:pt x="5247106" y="2665869"/>
                  </a:lnTo>
                  <a:lnTo>
                    <a:pt x="5244008" y="2668867"/>
                  </a:lnTo>
                  <a:lnTo>
                    <a:pt x="5243576" y="2685796"/>
                  </a:lnTo>
                  <a:lnTo>
                    <a:pt x="5243195" y="2698826"/>
                  </a:lnTo>
                  <a:lnTo>
                    <a:pt x="5242776" y="2711894"/>
                  </a:lnTo>
                  <a:lnTo>
                    <a:pt x="5242179" y="2728925"/>
                  </a:lnTo>
                  <a:lnTo>
                    <a:pt x="5245278" y="2732252"/>
                  </a:lnTo>
                  <a:lnTo>
                    <a:pt x="5249240" y="2732392"/>
                  </a:lnTo>
                  <a:lnTo>
                    <a:pt x="5253075" y="2732697"/>
                  </a:lnTo>
                  <a:lnTo>
                    <a:pt x="5256530" y="2729433"/>
                  </a:lnTo>
                  <a:lnTo>
                    <a:pt x="5257127" y="2712351"/>
                  </a:lnTo>
                  <a:lnTo>
                    <a:pt x="5257533" y="2699258"/>
                  </a:lnTo>
                  <a:lnTo>
                    <a:pt x="5257927" y="2686177"/>
                  </a:lnTo>
                  <a:lnTo>
                    <a:pt x="5258270" y="2673121"/>
                  </a:lnTo>
                  <a:lnTo>
                    <a:pt x="5258371" y="2669159"/>
                  </a:lnTo>
                  <a:close/>
                </a:path>
                <a:path w="18288000" h="9256395">
                  <a:moveTo>
                    <a:pt x="5259971" y="2526842"/>
                  </a:moveTo>
                  <a:lnTo>
                    <a:pt x="5259743" y="2483599"/>
                  </a:lnTo>
                  <a:lnTo>
                    <a:pt x="5256390" y="2463520"/>
                  </a:lnTo>
                  <a:lnTo>
                    <a:pt x="5248364" y="2463520"/>
                  </a:lnTo>
                  <a:lnTo>
                    <a:pt x="5245328" y="2466619"/>
                  </a:lnTo>
                  <a:lnTo>
                    <a:pt x="5245227" y="2470556"/>
                  </a:lnTo>
                  <a:lnTo>
                    <a:pt x="5245392" y="2483599"/>
                  </a:lnTo>
                  <a:lnTo>
                    <a:pt x="5245506" y="2496769"/>
                  </a:lnTo>
                  <a:lnTo>
                    <a:pt x="5245595" y="2509812"/>
                  </a:lnTo>
                  <a:lnTo>
                    <a:pt x="5245659" y="2526842"/>
                  </a:lnTo>
                  <a:lnTo>
                    <a:pt x="5248859" y="2530043"/>
                  </a:lnTo>
                  <a:lnTo>
                    <a:pt x="5256796" y="2530043"/>
                  </a:lnTo>
                  <a:lnTo>
                    <a:pt x="5259971" y="2526842"/>
                  </a:lnTo>
                  <a:close/>
                </a:path>
                <a:path w="18288000" h="9256395">
                  <a:moveTo>
                    <a:pt x="5267033" y="8818994"/>
                  </a:moveTo>
                  <a:lnTo>
                    <a:pt x="5265229" y="8814981"/>
                  </a:lnTo>
                  <a:lnTo>
                    <a:pt x="5236515" y="8803907"/>
                  </a:lnTo>
                  <a:lnTo>
                    <a:pt x="5235664" y="8803742"/>
                  </a:lnTo>
                  <a:lnTo>
                    <a:pt x="5232031" y="8803742"/>
                  </a:lnTo>
                  <a:lnTo>
                    <a:pt x="5229403" y="8805431"/>
                  </a:lnTo>
                  <a:lnTo>
                    <a:pt x="5226939" y="8811743"/>
                  </a:lnTo>
                  <a:lnTo>
                    <a:pt x="5228704" y="8815794"/>
                  </a:lnTo>
                  <a:lnTo>
                    <a:pt x="5260264" y="8827986"/>
                  </a:lnTo>
                  <a:lnTo>
                    <a:pt x="5264302" y="8826182"/>
                  </a:lnTo>
                  <a:lnTo>
                    <a:pt x="5267033" y="8818994"/>
                  </a:lnTo>
                  <a:close/>
                </a:path>
                <a:path w="18288000" h="9256395">
                  <a:moveTo>
                    <a:pt x="5267668" y="4150410"/>
                  </a:moveTo>
                  <a:lnTo>
                    <a:pt x="5265051" y="4146664"/>
                  </a:lnTo>
                  <a:lnTo>
                    <a:pt x="5261127" y="4145940"/>
                  </a:lnTo>
                  <a:lnTo>
                    <a:pt x="5256250" y="4145940"/>
                  </a:lnTo>
                  <a:lnTo>
                    <a:pt x="5253355" y="4148290"/>
                  </a:lnTo>
                  <a:lnTo>
                    <a:pt x="5250116" y="4166298"/>
                  </a:lnTo>
                  <a:lnTo>
                    <a:pt x="5244985" y="4195229"/>
                  </a:lnTo>
                  <a:lnTo>
                    <a:pt x="5241772" y="4213593"/>
                  </a:lnTo>
                  <a:lnTo>
                    <a:pt x="5244414" y="4217340"/>
                  </a:lnTo>
                  <a:lnTo>
                    <a:pt x="5252288" y="4218711"/>
                  </a:lnTo>
                  <a:lnTo>
                    <a:pt x="5256022" y="4216082"/>
                  </a:lnTo>
                  <a:lnTo>
                    <a:pt x="5261788" y="4183303"/>
                  </a:lnTo>
                  <a:lnTo>
                    <a:pt x="5267668" y="4150410"/>
                  </a:lnTo>
                  <a:close/>
                </a:path>
                <a:path w="18288000" h="9256395">
                  <a:moveTo>
                    <a:pt x="5279847" y="9252979"/>
                  </a:moveTo>
                  <a:lnTo>
                    <a:pt x="5279783" y="9249207"/>
                  </a:lnTo>
                  <a:lnTo>
                    <a:pt x="5279669" y="9245765"/>
                  </a:lnTo>
                  <a:lnTo>
                    <a:pt x="5279656" y="9245562"/>
                  </a:lnTo>
                  <a:lnTo>
                    <a:pt x="5276748" y="9242717"/>
                  </a:lnTo>
                  <a:lnTo>
                    <a:pt x="5269128" y="9242717"/>
                  </a:lnTo>
                  <a:lnTo>
                    <a:pt x="5266233" y="9245765"/>
                  </a:lnTo>
                  <a:lnTo>
                    <a:pt x="5266296" y="9249207"/>
                  </a:lnTo>
                  <a:lnTo>
                    <a:pt x="5266360" y="9253245"/>
                  </a:lnTo>
                  <a:lnTo>
                    <a:pt x="5269408" y="9256217"/>
                  </a:lnTo>
                  <a:lnTo>
                    <a:pt x="5271325" y="9256217"/>
                  </a:lnTo>
                  <a:lnTo>
                    <a:pt x="5276888" y="9256014"/>
                  </a:lnTo>
                  <a:lnTo>
                    <a:pt x="5279847" y="9252979"/>
                  </a:lnTo>
                  <a:close/>
                </a:path>
                <a:path w="18288000" h="9256395">
                  <a:moveTo>
                    <a:pt x="5291277" y="6820192"/>
                  </a:moveTo>
                  <a:lnTo>
                    <a:pt x="5286121" y="6802374"/>
                  </a:lnTo>
                  <a:lnTo>
                    <a:pt x="5282108" y="6788277"/>
                  </a:lnTo>
                  <a:lnTo>
                    <a:pt x="5278145" y="6774129"/>
                  </a:lnTo>
                  <a:lnTo>
                    <a:pt x="5273370" y="6756755"/>
                  </a:lnTo>
                  <a:lnTo>
                    <a:pt x="5270563" y="6754711"/>
                  </a:lnTo>
                  <a:lnTo>
                    <a:pt x="5266004" y="6754711"/>
                  </a:lnTo>
                  <a:lnTo>
                    <a:pt x="5261508" y="6755943"/>
                  </a:lnTo>
                  <a:lnTo>
                    <a:pt x="5259248" y="6759918"/>
                  </a:lnTo>
                  <a:lnTo>
                    <a:pt x="5264213" y="6778003"/>
                  </a:lnTo>
                  <a:lnTo>
                    <a:pt x="5268188" y="6792201"/>
                  </a:lnTo>
                  <a:lnTo>
                    <a:pt x="5272214" y="6806362"/>
                  </a:lnTo>
                  <a:lnTo>
                    <a:pt x="5277383" y="6824243"/>
                  </a:lnTo>
                  <a:lnTo>
                    <a:pt x="5281409" y="6826440"/>
                  </a:lnTo>
                  <a:lnTo>
                    <a:pt x="5288940" y="6824243"/>
                  </a:lnTo>
                  <a:lnTo>
                    <a:pt x="5291277" y="6820192"/>
                  </a:lnTo>
                  <a:close/>
                </a:path>
                <a:path w="18288000" h="9256395">
                  <a:moveTo>
                    <a:pt x="5304625" y="3951427"/>
                  </a:moveTo>
                  <a:lnTo>
                    <a:pt x="5302008" y="3947668"/>
                  </a:lnTo>
                  <a:lnTo>
                    <a:pt x="5298084" y="3946956"/>
                  </a:lnTo>
                  <a:lnTo>
                    <a:pt x="5293195" y="3946956"/>
                  </a:lnTo>
                  <a:lnTo>
                    <a:pt x="5290299" y="3949306"/>
                  </a:lnTo>
                  <a:lnTo>
                    <a:pt x="5287086" y="3967213"/>
                  </a:lnTo>
                  <a:lnTo>
                    <a:pt x="5284444" y="3981653"/>
                  </a:lnTo>
                  <a:lnTo>
                    <a:pt x="5281777" y="3996093"/>
                  </a:lnTo>
                  <a:lnTo>
                    <a:pt x="5278336" y="4014470"/>
                  </a:lnTo>
                  <a:lnTo>
                    <a:pt x="5280926" y="4018254"/>
                  </a:lnTo>
                  <a:lnTo>
                    <a:pt x="5298681" y="3984256"/>
                  </a:lnTo>
                  <a:lnTo>
                    <a:pt x="5301310" y="3969804"/>
                  </a:lnTo>
                  <a:lnTo>
                    <a:pt x="5304625" y="3951427"/>
                  </a:lnTo>
                  <a:close/>
                </a:path>
                <a:path w="18288000" h="9256395">
                  <a:moveTo>
                    <a:pt x="5308219" y="2003679"/>
                  </a:moveTo>
                  <a:lnTo>
                    <a:pt x="5298110" y="1956587"/>
                  </a:lnTo>
                  <a:lnTo>
                    <a:pt x="5291264" y="1936673"/>
                  </a:lnTo>
                  <a:lnTo>
                    <a:pt x="5286819" y="1936673"/>
                  </a:lnTo>
                  <a:lnTo>
                    <a:pt x="5282387" y="1937664"/>
                  </a:lnTo>
                  <a:lnTo>
                    <a:pt x="5279936" y="1941537"/>
                  </a:lnTo>
                  <a:lnTo>
                    <a:pt x="5283987" y="1959698"/>
                  </a:lnTo>
                  <a:lnTo>
                    <a:pt x="5287124" y="1974011"/>
                  </a:lnTo>
                  <a:lnTo>
                    <a:pt x="5290197" y="1988350"/>
                  </a:lnTo>
                  <a:lnTo>
                    <a:pt x="5293233" y="2002726"/>
                  </a:lnTo>
                  <a:lnTo>
                    <a:pt x="5294046" y="2006650"/>
                  </a:lnTo>
                  <a:lnTo>
                    <a:pt x="5297868" y="2009165"/>
                  </a:lnTo>
                  <a:lnTo>
                    <a:pt x="5305704" y="2007501"/>
                  </a:lnTo>
                  <a:lnTo>
                    <a:pt x="5308219" y="2003679"/>
                  </a:lnTo>
                  <a:close/>
                </a:path>
                <a:path w="18288000" h="9256395">
                  <a:moveTo>
                    <a:pt x="5323002" y="9185631"/>
                  </a:moveTo>
                  <a:lnTo>
                    <a:pt x="5320081" y="9182456"/>
                  </a:lnTo>
                  <a:lnTo>
                    <a:pt x="5309832" y="9182036"/>
                  </a:lnTo>
                  <a:lnTo>
                    <a:pt x="5305895" y="9182036"/>
                  </a:lnTo>
                  <a:lnTo>
                    <a:pt x="5302910" y="9184881"/>
                  </a:lnTo>
                  <a:lnTo>
                    <a:pt x="5302580" y="9192298"/>
                  </a:lnTo>
                  <a:lnTo>
                    <a:pt x="5305501" y="9195460"/>
                  </a:lnTo>
                  <a:lnTo>
                    <a:pt x="5319687" y="9196083"/>
                  </a:lnTo>
                  <a:lnTo>
                    <a:pt x="5322709" y="9193124"/>
                  </a:lnTo>
                  <a:lnTo>
                    <a:pt x="5323002" y="9185631"/>
                  </a:lnTo>
                  <a:close/>
                </a:path>
                <a:path w="18288000" h="9256395">
                  <a:moveTo>
                    <a:pt x="5324056" y="1903780"/>
                  </a:moveTo>
                  <a:lnTo>
                    <a:pt x="5306276" y="1853730"/>
                  </a:lnTo>
                  <a:lnTo>
                    <a:pt x="5296801" y="1833638"/>
                  </a:lnTo>
                  <a:lnTo>
                    <a:pt x="5292991" y="1833638"/>
                  </a:lnTo>
                  <a:lnTo>
                    <a:pt x="5292141" y="1833791"/>
                  </a:lnTo>
                  <a:lnTo>
                    <a:pt x="5291658" y="1833968"/>
                  </a:lnTo>
                  <a:lnTo>
                    <a:pt x="5292737" y="1830692"/>
                  </a:lnTo>
                  <a:lnTo>
                    <a:pt x="5274538" y="1795005"/>
                  </a:lnTo>
                  <a:lnTo>
                    <a:pt x="5256542" y="1760689"/>
                  </a:lnTo>
                  <a:lnTo>
                    <a:pt x="5254002" y="1759280"/>
                  </a:lnTo>
                  <a:lnTo>
                    <a:pt x="5250205" y="1759280"/>
                  </a:lnTo>
                  <a:lnTo>
                    <a:pt x="5249037" y="1759559"/>
                  </a:lnTo>
                  <a:lnTo>
                    <a:pt x="5244287" y="1742605"/>
                  </a:lnTo>
                  <a:lnTo>
                    <a:pt x="5241531" y="1740623"/>
                  </a:lnTo>
                  <a:lnTo>
                    <a:pt x="5236921" y="1740623"/>
                  </a:lnTo>
                  <a:lnTo>
                    <a:pt x="5232412" y="1741893"/>
                  </a:lnTo>
                  <a:lnTo>
                    <a:pt x="5230177" y="1745894"/>
                  </a:lnTo>
                  <a:lnTo>
                    <a:pt x="5235206" y="1763788"/>
                  </a:lnTo>
                  <a:lnTo>
                    <a:pt x="5239105" y="1777936"/>
                  </a:lnTo>
                  <a:lnTo>
                    <a:pt x="5242953" y="1792109"/>
                  </a:lnTo>
                  <a:lnTo>
                    <a:pt x="5247767" y="1810131"/>
                  </a:lnTo>
                  <a:lnTo>
                    <a:pt x="5251729" y="1812429"/>
                  </a:lnTo>
                  <a:lnTo>
                    <a:pt x="5259451" y="1810385"/>
                  </a:lnTo>
                  <a:lnTo>
                    <a:pt x="5261749" y="1806435"/>
                  </a:lnTo>
                  <a:lnTo>
                    <a:pt x="5260733" y="1802574"/>
                  </a:lnTo>
                  <a:lnTo>
                    <a:pt x="5259463" y="1797837"/>
                  </a:lnTo>
                  <a:lnTo>
                    <a:pt x="5261508" y="1801749"/>
                  </a:lnTo>
                  <a:lnTo>
                    <a:pt x="5269712" y="1817712"/>
                  </a:lnTo>
                  <a:lnTo>
                    <a:pt x="5279618" y="1837283"/>
                  </a:lnTo>
                  <a:lnTo>
                    <a:pt x="5284051" y="1838769"/>
                  </a:lnTo>
                  <a:lnTo>
                    <a:pt x="5286629" y="1837461"/>
                  </a:lnTo>
                  <a:lnTo>
                    <a:pt x="5285613" y="1839683"/>
                  </a:lnTo>
                  <a:lnTo>
                    <a:pt x="5292585" y="1858708"/>
                  </a:lnTo>
                  <a:lnTo>
                    <a:pt x="5298122" y="1874050"/>
                  </a:lnTo>
                  <a:lnTo>
                    <a:pt x="5303583" y="1889417"/>
                  </a:lnTo>
                  <a:lnTo>
                    <a:pt x="5308968" y="1904771"/>
                  </a:lnTo>
                  <a:lnTo>
                    <a:pt x="5310289" y="1908581"/>
                  </a:lnTo>
                  <a:lnTo>
                    <a:pt x="5314416" y="1910588"/>
                  </a:lnTo>
                  <a:lnTo>
                    <a:pt x="5322036" y="1907933"/>
                  </a:lnTo>
                  <a:lnTo>
                    <a:pt x="5324056" y="1903780"/>
                  </a:lnTo>
                  <a:close/>
                </a:path>
                <a:path w="18288000" h="9256395">
                  <a:moveTo>
                    <a:pt x="5328526" y="1960067"/>
                  </a:moveTo>
                  <a:lnTo>
                    <a:pt x="5306161" y="1922843"/>
                  </a:lnTo>
                  <a:lnTo>
                    <a:pt x="5284216" y="1887296"/>
                  </a:lnTo>
                  <a:lnTo>
                    <a:pt x="5281803" y="1886064"/>
                  </a:lnTo>
                  <a:lnTo>
                    <a:pt x="5278005" y="1886064"/>
                  </a:lnTo>
                  <a:lnTo>
                    <a:pt x="5276647" y="1886432"/>
                  </a:lnTo>
                  <a:lnTo>
                    <a:pt x="5271960" y="1889366"/>
                  </a:lnTo>
                  <a:lnTo>
                    <a:pt x="5270906" y="1893925"/>
                  </a:lnTo>
                  <a:lnTo>
                    <a:pt x="5273078" y="1897380"/>
                  </a:lnTo>
                  <a:lnTo>
                    <a:pt x="5283327" y="1913890"/>
                  </a:lnTo>
                  <a:lnTo>
                    <a:pt x="5293538" y="1930539"/>
                  </a:lnTo>
                  <a:lnTo>
                    <a:pt x="5303672" y="1947303"/>
                  </a:lnTo>
                  <a:lnTo>
                    <a:pt x="5315813" y="1967623"/>
                  </a:lnTo>
                  <a:lnTo>
                    <a:pt x="5320360" y="1968779"/>
                  </a:lnTo>
                  <a:lnTo>
                    <a:pt x="5327358" y="1964601"/>
                  </a:lnTo>
                  <a:lnTo>
                    <a:pt x="5328526" y="1960067"/>
                  </a:lnTo>
                  <a:close/>
                </a:path>
                <a:path w="18288000" h="9256395">
                  <a:moveTo>
                    <a:pt x="5330050" y="8649056"/>
                  </a:moveTo>
                  <a:lnTo>
                    <a:pt x="5328678" y="8644826"/>
                  </a:lnTo>
                  <a:lnTo>
                    <a:pt x="5303583" y="8631822"/>
                  </a:lnTo>
                  <a:lnTo>
                    <a:pt x="5295354" y="8627478"/>
                  </a:lnTo>
                  <a:lnTo>
                    <a:pt x="5294223" y="8627212"/>
                  </a:lnTo>
                  <a:lnTo>
                    <a:pt x="5290604" y="8627212"/>
                  </a:lnTo>
                  <a:lnTo>
                    <a:pt x="5288178" y="8628570"/>
                  </a:lnTo>
                  <a:lnTo>
                    <a:pt x="5285105" y="8634362"/>
                  </a:lnTo>
                  <a:lnTo>
                    <a:pt x="5286400" y="8638616"/>
                  </a:lnTo>
                  <a:lnTo>
                    <a:pt x="5297055" y="8644242"/>
                  </a:lnTo>
                  <a:lnTo>
                    <a:pt x="5322303" y="8657323"/>
                  </a:lnTo>
                  <a:lnTo>
                    <a:pt x="5326519" y="8655952"/>
                  </a:lnTo>
                  <a:lnTo>
                    <a:pt x="5330050" y="8649056"/>
                  </a:lnTo>
                  <a:close/>
                </a:path>
                <a:path w="18288000" h="9256395">
                  <a:moveTo>
                    <a:pt x="5337010" y="3751440"/>
                  </a:moveTo>
                  <a:lnTo>
                    <a:pt x="5334279" y="3747770"/>
                  </a:lnTo>
                  <a:lnTo>
                    <a:pt x="5330329" y="3747198"/>
                  </a:lnTo>
                  <a:lnTo>
                    <a:pt x="5325643" y="3747198"/>
                  </a:lnTo>
                  <a:lnTo>
                    <a:pt x="5322659" y="3749700"/>
                  </a:lnTo>
                  <a:lnTo>
                    <a:pt x="5319992" y="3767798"/>
                  </a:lnTo>
                  <a:lnTo>
                    <a:pt x="5317820" y="3782301"/>
                  </a:lnTo>
                  <a:lnTo>
                    <a:pt x="5315597" y="3796817"/>
                  </a:lnTo>
                  <a:lnTo>
                    <a:pt x="5312727" y="3815283"/>
                  </a:lnTo>
                  <a:lnTo>
                    <a:pt x="5315445" y="3818991"/>
                  </a:lnTo>
                  <a:lnTo>
                    <a:pt x="5332107" y="3784460"/>
                  </a:lnTo>
                  <a:lnTo>
                    <a:pt x="5334292" y="3769918"/>
                  </a:lnTo>
                  <a:lnTo>
                    <a:pt x="5337010" y="3751440"/>
                  </a:lnTo>
                  <a:close/>
                </a:path>
                <a:path w="18288000" h="9256395">
                  <a:moveTo>
                    <a:pt x="5344465" y="2203056"/>
                  </a:moveTo>
                  <a:lnTo>
                    <a:pt x="5336756" y="2155520"/>
                  </a:lnTo>
                  <a:lnTo>
                    <a:pt x="5330749" y="2135149"/>
                  </a:lnTo>
                  <a:lnTo>
                    <a:pt x="5325923" y="2135149"/>
                  </a:lnTo>
                  <a:lnTo>
                    <a:pt x="5321986" y="2135822"/>
                  </a:lnTo>
                  <a:lnTo>
                    <a:pt x="5319344" y="2139556"/>
                  </a:lnTo>
                  <a:lnTo>
                    <a:pt x="5322481" y="2157920"/>
                  </a:lnTo>
                  <a:lnTo>
                    <a:pt x="5324881" y="2172373"/>
                  </a:lnTo>
                  <a:lnTo>
                    <a:pt x="5327243" y="2186851"/>
                  </a:lnTo>
                  <a:lnTo>
                    <a:pt x="5330177" y="2205304"/>
                  </a:lnTo>
                  <a:lnTo>
                    <a:pt x="5333784" y="2207996"/>
                  </a:lnTo>
                  <a:lnTo>
                    <a:pt x="5341772" y="2206752"/>
                  </a:lnTo>
                  <a:lnTo>
                    <a:pt x="5344465" y="2203056"/>
                  </a:lnTo>
                  <a:close/>
                </a:path>
                <a:path w="18288000" h="9256395">
                  <a:moveTo>
                    <a:pt x="5350980" y="8088109"/>
                  </a:moveTo>
                  <a:lnTo>
                    <a:pt x="5340350" y="8077124"/>
                  </a:lnTo>
                  <a:lnTo>
                    <a:pt x="5332463" y="8068881"/>
                  </a:lnTo>
                  <a:lnTo>
                    <a:pt x="5324627" y="8060614"/>
                  </a:lnTo>
                  <a:lnTo>
                    <a:pt x="5315458" y="8050835"/>
                  </a:lnTo>
                  <a:lnTo>
                    <a:pt x="5313553" y="8050073"/>
                  </a:lnTo>
                  <a:lnTo>
                    <a:pt x="5309908" y="8050073"/>
                  </a:lnTo>
                  <a:lnTo>
                    <a:pt x="5308168" y="8050708"/>
                  </a:lnTo>
                  <a:lnTo>
                    <a:pt x="5303913" y="8054670"/>
                  </a:lnTo>
                  <a:lnTo>
                    <a:pt x="5303748" y="8059179"/>
                  </a:lnTo>
                  <a:lnTo>
                    <a:pt x="5314251" y="8070393"/>
                  </a:lnTo>
                  <a:lnTo>
                    <a:pt x="5322138" y="8078711"/>
                  </a:lnTo>
                  <a:lnTo>
                    <a:pt x="5330075" y="8087004"/>
                  </a:lnTo>
                  <a:lnTo>
                    <a:pt x="5340832" y="8098104"/>
                  </a:lnTo>
                  <a:lnTo>
                    <a:pt x="5345290" y="8098104"/>
                  </a:lnTo>
                  <a:lnTo>
                    <a:pt x="5350929" y="8092618"/>
                  </a:lnTo>
                  <a:lnTo>
                    <a:pt x="5350980" y="8088109"/>
                  </a:lnTo>
                  <a:close/>
                </a:path>
                <a:path w="18288000" h="9256395">
                  <a:moveTo>
                    <a:pt x="5353913" y="7011924"/>
                  </a:moveTo>
                  <a:lnTo>
                    <a:pt x="5347665" y="6994512"/>
                  </a:lnTo>
                  <a:lnTo>
                    <a:pt x="5342801" y="6980720"/>
                  </a:lnTo>
                  <a:lnTo>
                    <a:pt x="5337975" y="6966826"/>
                  </a:lnTo>
                  <a:lnTo>
                    <a:pt x="5332158" y="6949859"/>
                  </a:lnTo>
                  <a:lnTo>
                    <a:pt x="5329517" y="6948081"/>
                  </a:lnTo>
                  <a:lnTo>
                    <a:pt x="5324792" y="6948081"/>
                  </a:lnTo>
                  <a:lnTo>
                    <a:pt x="5320220" y="6949630"/>
                  </a:lnTo>
                  <a:lnTo>
                    <a:pt x="5318201" y="6953732"/>
                  </a:lnTo>
                  <a:lnTo>
                    <a:pt x="5319484" y="6957530"/>
                  </a:lnTo>
                  <a:lnTo>
                    <a:pt x="5334038" y="6999364"/>
                  </a:lnTo>
                  <a:lnTo>
                    <a:pt x="5344452" y="7018795"/>
                  </a:lnTo>
                  <a:lnTo>
                    <a:pt x="5351958" y="7016064"/>
                  </a:lnTo>
                  <a:lnTo>
                    <a:pt x="5353913" y="7011924"/>
                  </a:lnTo>
                  <a:close/>
                </a:path>
                <a:path w="18288000" h="9256395">
                  <a:moveTo>
                    <a:pt x="5359628" y="7665059"/>
                  </a:moveTo>
                  <a:lnTo>
                    <a:pt x="5350459" y="7650899"/>
                  </a:lnTo>
                  <a:lnTo>
                    <a:pt x="5343449" y="7639952"/>
                  </a:lnTo>
                  <a:lnTo>
                    <a:pt x="5336476" y="7628915"/>
                  </a:lnTo>
                  <a:lnTo>
                    <a:pt x="5328183" y="7615644"/>
                  </a:lnTo>
                  <a:lnTo>
                    <a:pt x="5325834" y="7614437"/>
                  </a:lnTo>
                  <a:lnTo>
                    <a:pt x="5322151" y="7614437"/>
                  </a:lnTo>
                  <a:lnTo>
                    <a:pt x="5320843" y="7614793"/>
                  </a:lnTo>
                  <a:lnTo>
                    <a:pt x="5316296" y="7617612"/>
                  </a:lnTo>
                  <a:lnTo>
                    <a:pt x="5315255" y="7622032"/>
                  </a:lnTo>
                  <a:lnTo>
                    <a:pt x="5324322" y="7636548"/>
                  </a:lnTo>
                  <a:lnTo>
                    <a:pt x="5331333" y="7647648"/>
                  </a:lnTo>
                  <a:lnTo>
                    <a:pt x="5338381" y="7658671"/>
                  </a:lnTo>
                  <a:lnTo>
                    <a:pt x="5347601" y="7672883"/>
                  </a:lnTo>
                  <a:lnTo>
                    <a:pt x="5352046" y="7673822"/>
                  </a:lnTo>
                  <a:lnTo>
                    <a:pt x="5358689" y="7669504"/>
                  </a:lnTo>
                  <a:lnTo>
                    <a:pt x="5359628" y="7665059"/>
                  </a:lnTo>
                  <a:close/>
                </a:path>
                <a:path w="18288000" h="9256395">
                  <a:moveTo>
                    <a:pt x="5359768" y="2098687"/>
                  </a:moveTo>
                  <a:lnTo>
                    <a:pt x="5333111" y="2060232"/>
                  </a:lnTo>
                  <a:lnTo>
                    <a:pt x="5307025" y="2023567"/>
                  </a:lnTo>
                  <a:lnTo>
                    <a:pt x="5304739" y="2022500"/>
                  </a:lnTo>
                  <a:lnTo>
                    <a:pt x="5300916" y="2022500"/>
                  </a:lnTo>
                  <a:lnTo>
                    <a:pt x="5299392" y="2022957"/>
                  </a:lnTo>
                  <a:lnTo>
                    <a:pt x="5294744" y="2026310"/>
                  </a:lnTo>
                  <a:lnTo>
                    <a:pt x="5293982" y="2030958"/>
                  </a:lnTo>
                  <a:lnTo>
                    <a:pt x="5308676" y="2051469"/>
                  </a:lnTo>
                  <a:lnTo>
                    <a:pt x="5320919" y="2068791"/>
                  </a:lnTo>
                  <a:lnTo>
                    <a:pt x="5333085" y="2086229"/>
                  </a:lnTo>
                  <a:lnTo>
                    <a:pt x="5347462" y="2107120"/>
                  </a:lnTo>
                  <a:lnTo>
                    <a:pt x="5352110" y="2107984"/>
                  </a:lnTo>
                  <a:lnTo>
                    <a:pt x="5358904" y="2103335"/>
                  </a:lnTo>
                  <a:lnTo>
                    <a:pt x="5359768" y="2098687"/>
                  </a:lnTo>
                  <a:close/>
                </a:path>
                <a:path w="18288000" h="9256395">
                  <a:moveTo>
                    <a:pt x="5362968" y="3550526"/>
                  </a:moveTo>
                  <a:lnTo>
                    <a:pt x="5360098" y="3546945"/>
                  </a:lnTo>
                  <a:lnTo>
                    <a:pt x="5356136" y="3546500"/>
                  </a:lnTo>
                  <a:lnTo>
                    <a:pt x="5351627" y="3546500"/>
                  </a:lnTo>
                  <a:lnTo>
                    <a:pt x="5348554" y="3549180"/>
                  </a:lnTo>
                  <a:lnTo>
                    <a:pt x="5346484" y="3567417"/>
                  </a:lnTo>
                  <a:lnTo>
                    <a:pt x="5344782" y="3581997"/>
                  </a:lnTo>
                  <a:lnTo>
                    <a:pt x="5343055" y="3596576"/>
                  </a:lnTo>
                  <a:lnTo>
                    <a:pt x="5340794" y="3615131"/>
                  </a:lnTo>
                  <a:lnTo>
                    <a:pt x="5343614" y="3618738"/>
                  </a:lnTo>
                  <a:lnTo>
                    <a:pt x="5359146" y="3583686"/>
                  </a:lnTo>
                  <a:lnTo>
                    <a:pt x="5360848" y="3569081"/>
                  </a:lnTo>
                  <a:lnTo>
                    <a:pt x="5362968" y="3550526"/>
                  </a:lnTo>
                  <a:close/>
                </a:path>
                <a:path w="18288000" h="9256395">
                  <a:moveTo>
                    <a:pt x="5366105" y="9106992"/>
                  </a:moveTo>
                  <a:lnTo>
                    <a:pt x="5363413" y="9103614"/>
                  </a:lnTo>
                  <a:lnTo>
                    <a:pt x="5346700" y="9101696"/>
                  </a:lnTo>
                  <a:lnTo>
                    <a:pt x="5342420" y="9101696"/>
                  </a:lnTo>
                  <a:lnTo>
                    <a:pt x="5339512" y="9104211"/>
                  </a:lnTo>
                  <a:lnTo>
                    <a:pt x="5338673" y="9111475"/>
                  </a:lnTo>
                  <a:lnTo>
                    <a:pt x="5341366" y="9114866"/>
                  </a:lnTo>
                  <a:lnTo>
                    <a:pt x="5361851" y="9117254"/>
                  </a:lnTo>
                  <a:lnTo>
                    <a:pt x="5365267" y="9114523"/>
                  </a:lnTo>
                  <a:lnTo>
                    <a:pt x="5366105" y="9106992"/>
                  </a:lnTo>
                  <a:close/>
                </a:path>
                <a:path w="18288000" h="9256395">
                  <a:moveTo>
                    <a:pt x="5371046" y="2403919"/>
                  </a:moveTo>
                  <a:lnTo>
                    <a:pt x="5365585" y="2356078"/>
                  </a:lnTo>
                  <a:lnTo>
                    <a:pt x="5360301" y="2335225"/>
                  </a:lnTo>
                  <a:lnTo>
                    <a:pt x="5355742" y="2335225"/>
                  </a:lnTo>
                  <a:lnTo>
                    <a:pt x="5351780" y="2335707"/>
                  </a:lnTo>
                  <a:lnTo>
                    <a:pt x="5348960" y="2339327"/>
                  </a:lnTo>
                  <a:lnTo>
                    <a:pt x="5351208" y="2357805"/>
                  </a:lnTo>
                  <a:lnTo>
                    <a:pt x="5352935" y="2372360"/>
                  </a:lnTo>
                  <a:lnTo>
                    <a:pt x="5354612" y="2386927"/>
                  </a:lnTo>
                  <a:lnTo>
                    <a:pt x="5356669" y="2405507"/>
                  </a:lnTo>
                  <a:lnTo>
                    <a:pt x="5360174" y="2408351"/>
                  </a:lnTo>
                  <a:lnTo>
                    <a:pt x="5368188" y="2407501"/>
                  </a:lnTo>
                  <a:lnTo>
                    <a:pt x="5371046" y="2403919"/>
                  </a:lnTo>
                  <a:close/>
                </a:path>
                <a:path w="18288000" h="9256395">
                  <a:moveTo>
                    <a:pt x="5377078" y="5514810"/>
                  </a:moveTo>
                  <a:lnTo>
                    <a:pt x="5376723" y="5494794"/>
                  </a:lnTo>
                  <a:lnTo>
                    <a:pt x="5376481" y="5478488"/>
                  </a:lnTo>
                  <a:lnTo>
                    <a:pt x="5376278" y="5462143"/>
                  </a:lnTo>
                  <a:lnTo>
                    <a:pt x="5376126" y="5445607"/>
                  </a:lnTo>
                  <a:lnTo>
                    <a:pt x="5376075" y="5441708"/>
                  </a:lnTo>
                  <a:lnTo>
                    <a:pt x="5372849" y="5438419"/>
                  </a:lnTo>
                  <a:lnTo>
                    <a:pt x="5364734" y="5438419"/>
                  </a:lnTo>
                  <a:lnTo>
                    <a:pt x="5361508" y="5441708"/>
                  </a:lnTo>
                  <a:lnTo>
                    <a:pt x="5361698" y="5461965"/>
                  </a:lnTo>
                  <a:lnTo>
                    <a:pt x="5362435" y="5511063"/>
                  </a:lnTo>
                  <a:lnTo>
                    <a:pt x="5365750" y="5518213"/>
                  </a:lnTo>
                  <a:lnTo>
                    <a:pt x="5373814" y="5518213"/>
                  </a:lnTo>
                  <a:lnTo>
                    <a:pt x="5377078" y="5514810"/>
                  </a:lnTo>
                  <a:close/>
                </a:path>
                <a:path w="18288000" h="9256395">
                  <a:moveTo>
                    <a:pt x="5377751" y="5239499"/>
                  </a:moveTo>
                  <a:lnTo>
                    <a:pt x="5374564" y="5236159"/>
                  </a:lnTo>
                  <a:lnTo>
                    <a:pt x="5366347" y="5236159"/>
                  </a:lnTo>
                  <a:lnTo>
                    <a:pt x="5362410" y="5275935"/>
                  </a:lnTo>
                  <a:lnTo>
                    <a:pt x="5361838" y="5312537"/>
                  </a:lnTo>
                  <a:lnTo>
                    <a:pt x="5365115" y="5315890"/>
                  </a:lnTo>
                  <a:lnTo>
                    <a:pt x="5369090" y="5315890"/>
                  </a:lnTo>
                  <a:lnTo>
                    <a:pt x="5373205" y="5316080"/>
                  </a:lnTo>
                  <a:lnTo>
                    <a:pt x="5376418" y="5312727"/>
                  </a:lnTo>
                  <a:lnTo>
                    <a:pt x="5376710" y="5292471"/>
                  </a:lnTo>
                  <a:lnTo>
                    <a:pt x="5376989" y="5276202"/>
                  </a:lnTo>
                  <a:lnTo>
                    <a:pt x="5377307" y="5259883"/>
                  </a:lnTo>
                  <a:lnTo>
                    <a:pt x="5377662" y="5243525"/>
                  </a:lnTo>
                  <a:lnTo>
                    <a:pt x="5377751" y="5239499"/>
                  </a:lnTo>
                  <a:close/>
                </a:path>
                <a:path w="18288000" h="9256395">
                  <a:moveTo>
                    <a:pt x="5378348" y="2014423"/>
                  </a:moveTo>
                  <a:lnTo>
                    <a:pt x="5362270" y="1977694"/>
                  </a:lnTo>
                  <a:lnTo>
                    <a:pt x="5346281" y="1942261"/>
                  </a:lnTo>
                  <a:lnTo>
                    <a:pt x="5343614" y="1940674"/>
                  </a:lnTo>
                  <a:lnTo>
                    <a:pt x="5339804" y="1940674"/>
                  </a:lnTo>
                  <a:lnTo>
                    <a:pt x="5338775" y="1940890"/>
                  </a:lnTo>
                  <a:lnTo>
                    <a:pt x="5334101" y="1943023"/>
                  </a:lnTo>
                  <a:lnTo>
                    <a:pt x="5332476" y="1947379"/>
                  </a:lnTo>
                  <a:lnTo>
                    <a:pt x="5334165" y="1951062"/>
                  </a:lnTo>
                  <a:lnTo>
                    <a:pt x="5341531" y="1967293"/>
                  </a:lnTo>
                  <a:lnTo>
                    <a:pt x="5348846" y="1983651"/>
                  </a:lnTo>
                  <a:lnTo>
                    <a:pt x="5356110" y="2000084"/>
                  </a:lnTo>
                  <a:lnTo>
                    <a:pt x="5364873" y="2020239"/>
                  </a:lnTo>
                  <a:lnTo>
                    <a:pt x="5369179" y="2021979"/>
                  </a:lnTo>
                  <a:lnTo>
                    <a:pt x="5376634" y="2018741"/>
                  </a:lnTo>
                  <a:lnTo>
                    <a:pt x="5378348" y="2014423"/>
                  </a:lnTo>
                  <a:close/>
                </a:path>
                <a:path w="18288000" h="9256395">
                  <a:moveTo>
                    <a:pt x="5382120" y="3348825"/>
                  </a:moveTo>
                  <a:lnTo>
                    <a:pt x="5379148" y="3345345"/>
                  </a:lnTo>
                  <a:lnTo>
                    <a:pt x="5375173" y="3345027"/>
                  </a:lnTo>
                  <a:lnTo>
                    <a:pt x="5370830" y="3345027"/>
                  </a:lnTo>
                  <a:lnTo>
                    <a:pt x="5367680" y="3347897"/>
                  </a:lnTo>
                  <a:lnTo>
                    <a:pt x="5366232" y="3366287"/>
                  </a:lnTo>
                  <a:lnTo>
                    <a:pt x="5365026" y="3380892"/>
                  </a:lnTo>
                  <a:lnTo>
                    <a:pt x="5363794" y="3395522"/>
                  </a:lnTo>
                  <a:lnTo>
                    <a:pt x="5362168" y="3414153"/>
                  </a:lnTo>
                  <a:lnTo>
                    <a:pt x="5365102" y="3417659"/>
                  </a:lnTo>
                  <a:lnTo>
                    <a:pt x="5369077" y="3418014"/>
                  </a:lnTo>
                  <a:lnTo>
                    <a:pt x="5372938" y="3418408"/>
                  </a:lnTo>
                  <a:lnTo>
                    <a:pt x="5376570" y="3415436"/>
                  </a:lnTo>
                  <a:lnTo>
                    <a:pt x="5378208" y="3396767"/>
                  </a:lnTo>
                  <a:lnTo>
                    <a:pt x="5379440" y="3382099"/>
                  </a:lnTo>
                  <a:lnTo>
                    <a:pt x="5380647" y="3367455"/>
                  </a:lnTo>
                  <a:lnTo>
                    <a:pt x="5382120" y="3348825"/>
                  </a:lnTo>
                  <a:close/>
                </a:path>
                <a:path w="18288000" h="9256395">
                  <a:moveTo>
                    <a:pt x="5384571" y="5716702"/>
                  </a:moveTo>
                  <a:lnTo>
                    <a:pt x="5383542" y="5697232"/>
                  </a:lnTo>
                  <a:lnTo>
                    <a:pt x="5382717" y="5680938"/>
                  </a:lnTo>
                  <a:lnTo>
                    <a:pt x="5381955" y="5664606"/>
                  </a:lnTo>
                  <a:lnTo>
                    <a:pt x="5381053" y="5644185"/>
                  </a:lnTo>
                  <a:lnTo>
                    <a:pt x="5381028" y="5643664"/>
                  </a:lnTo>
                  <a:lnTo>
                    <a:pt x="5377815" y="5640603"/>
                  </a:lnTo>
                  <a:lnTo>
                    <a:pt x="5373929" y="5640603"/>
                  </a:lnTo>
                  <a:lnTo>
                    <a:pt x="5369585" y="5640781"/>
                  </a:lnTo>
                  <a:lnTo>
                    <a:pt x="5366461" y="5644185"/>
                  </a:lnTo>
                  <a:lnTo>
                    <a:pt x="5367337" y="5663933"/>
                  </a:lnTo>
                  <a:lnTo>
                    <a:pt x="5368099" y="5680240"/>
                  </a:lnTo>
                  <a:lnTo>
                    <a:pt x="5368912" y="5696483"/>
                  </a:lnTo>
                  <a:lnTo>
                    <a:pt x="5369979" y="5716702"/>
                  </a:lnTo>
                  <a:lnTo>
                    <a:pt x="5370017" y="5717489"/>
                  </a:lnTo>
                  <a:lnTo>
                    <a:pt x="5373535" y="5720588"/>
                  </a:lnTo>
                  <a:lnTo>
                    <a:pt x="5381485" y="5720143"/>
                  </a:lnTo>
                  <a:lnTo>
                    <a:pt x="5384571" y="5716702"/>
                  </a:lnTo>
                  <a:close/>
                </a:path>
                <a:path w="18288000" h="9256395">
                  <a:moveTo>
                    <a:pt x="5385536" y="5037556"/>
                  </a:moveTo>
                  <a:lnTo>
                    <a:pt x="5382450" y="5034127"/>
                  </a:lnTo>
                  <a:lnTo>
                    <a:pt x="5378437" y="5033911"/>
                  </a:lnTo>
                  <a:lnTo>
                    <a:pt x="5374170" y="5033911"/>
                  </a:lnTo>
                  <a:lnTo>
                    <a:pt x="5369128" y="5073523"/>
                  </a:lnTo>
                  <a:lnTo>
                    <a:pt x="5367477" y="5110086"/>
                  </a:lnTo>
                  <a:lnTo>
                    <a:pt x="5370601" y="5113490"/>
                  </a:lnTo>
                  <a:lnTo>
                    <a:pt x="5378716" y="5113871"/>
                  </a:lnTo>
                  <a:lnTo>
                    <a:pt x="5382044" y="5110708"/>
                  </a:lnTo>
                  <a:lnTo>
                    <a:pt x="5382946" y="5090477"/>
                  </a:lnTo>
                  <a:lnTo>
                    <a:pt x="5383695" y="5074221"/>
                  </a:lnTo>
                  <a:lnTo>
                    <a:pt x="5384495" y="5057914"/>
                  </a:lnTo>
                  <a:lnTo>
                    <a:pt x="5385536" y="5037556"/>
                  </a:lnTo>
                  <a:close/>
                </a:path>
                <a:path w="18288000" h="9256395">
                  <a:moveTo>
                    <a:pt x="5388521" y="2605786"/>
                  </a:moveTo>
                  <a:lnTo>
                    <a:pt x="5385244" y="2558859"/>
                  </a:lnTo>
                  <a:lnTo>
                    <a:pt x="5380621" y="2536482"/>
                  </a:lnTo>
                  <a:lnTo>
                    <a:pt x="5376278" y="2536482"/>
                  </a:lnTo>
                  <a:lnTo>
                    <a:pt x="5372290" y="2536787"/>
                  </a:lnTo>
                  <a:lnTo>
                    <a:pt x="5369318" y="2540279"/>
                  </a:lnTo>
                  <a:lnTo>
                    <a:pt x="5370665" y="2557767"/>
                  </a:lnTo>
                  <a:lnTo>
                    <a:pt x="5371744" y="2572423"/>
                  </a:lnTo>
                  <a:lnTo>
                    <a:pt x="5372786" y="2587104"/>
                  </a:lnTo>
                  <a:lnTo>
                    <a:pt x="5374030" y="2605786"/>
                  </a:lnTo>
                  <a:lnTo>
                    <a:pt x="5374094" y="2606751"/>
                  </a:lnTo>
                  <a:lnTo>
                    <a:pt x="5377319" y="2609710"/>
                  </a:lnTo>
                  <a:lnTo>
                    <a:pt x="5381523" y="2609494"/>
                  </a:lnTo>
                  <a:lnTo>
                    <a:pt x="5385511" y="2609240"/>
                  </a:lnTo>
                  <a:lnTo>
                    <a:pt x="5388521" y="2605786"/>
                  </a:lnTo>
                  <a:close/>
                </a:path>
                <a:path w="18288000" h="9256395">
                  <a:moveTo>
                    <a:pt x="5394147" y="3146564"/>
                  </a:moveTo>
                  <a:lnTo>
                    <a:pt x="5391048" y="3143186"/>
                  </a:lnTo>
                  <a:lnTo>
                    <a:pt x="5387060" y="3143021"/>
                  </a:lnTo>
                  <a:lnTo>
                    <a:pt x="5382907" y="3143021"/>
                  </a:lnTo>
                  <a:lnTo>
                    <a:pt x="5379694" y="3146056"/>
                  </a:lnTo>
                  <a:lnTo>
                    <a:pt x="5378907" y="3164573"/>
                  </a:lnTo>
                  <a:lnTo>
                    <a:pt x="5378234" y="3179229"/>
                  </a:lnTo>
                  <a:lnTo>
                    <a:pt x="5377510" y="3193885"/>
                  </a:lnTo>
                  <a:lnTo>
                    <a:pt x="5376545" y="3212554"/>
                  </a:lnTo>
                  <a:lnTo>
                    <a:pt x="5379605" y="3215970"/>
                  </a:lnTo>
                  <a:lnTo>
                    <a:pt x="5383593" y="3216173"/>
                  </a:lnTo>
                  <a:lnTo>
                    <a:pt x="5387670" y="3216338"/>
                  </a:lnTo>
                  <a:lnTo>
                    <a:pt x="5390997" y="3213328"/>
                  </a:lnTo>
                  <a:lnTo>
                    <a:pt x="5391963" y="3194608"/>
                  </a:lnTo>
                  <a:lnTo>
                    <a:pt x="5392674" y="3179902"/>
                  </a:lnTo>
                  <a:lnTo>
                    <a:pt x="5393347" y="3165221"/>
                  </a:lnTo>
                  <a:lnTo>
                    <a:pt x="5394147" y="3146564"/>
                  </a:lnTo>
                  <a:close/>
                </a:path>
                <a:path w="18288000" h="9256395">
                  <a:moveTo>
                    <a:pt x="5397360" y="2808198"/>
                  </a:moveTo>
                  <a:lnTo>
                    <a:pt x="5396916" y="2789872"/>
                  </a:lnTo>
                  <a:lnTo>
                    <a:pt x="5396496" y="2775204"/>
                  </a:lnTo>
                  <a:lnTo>
                    <a:pt x="5396039" y="2760548"/>
                  </a:lnTo>
                  <a:lnTo>
                    <a:pt x="5395404" y="2741930"/>
                  </a:lnTo>
                  <a:lnTo>
                    <a:pt x="5395392" y="2741498"/>
                  </a:lnTo>
                  <a:lnTo>
                    <a:pt x="5392178" y="2738424"/>
                  </a:lnTo>
                  <a:lnTo>
                    <a:pt x="5388305" y="2738424"/>
                  </a:lnTo>
                  <a:lnTo>
                    <a:pt x="5384050" y="2738577"/>
                  </a:lnTo>
                  <a:lnTo>
                    <a:pt x="5380926" y="2741930"/>
                  </a:lnTo>
                  <a:lnTo>
                    <a:pt x="5381561" y="2760065"/>
                  </a:lnTo>
                  <a:lnTo>
                    <a:pt x="5382018" y="2774759"/>
                  </a:lnTo>
                  <a:lnTo>
                    <a:pt x="5382438" y="2789478"/>
                  </a:lnTo>
                  <a:lnTo>
                    <a:pt x="5382819" y="2804553"/>
                  </a:lnTo>
                  <a:lnTo>
                    <a:pt x="5382907" y="2808554"/>
                  </a:lnTo>
                  <a:lnTo>
                    <a:pt x="5386248" y="2811716"/>
                  </a:lnTo>
                  <a:lnTo>
                    <a:pt x="5394007" y="2811716"/>
                  </a:lnTo>
                  <a:lnTo>
                    <a:pt x="5397360" y="2808198"/>
                  </a:lnTo>
                  <a:close/>
                </a:path>
                <a:path w="18288000" h="9256395">
                  <a:moveTo>
                    <a:pt x="5398719" y="2943999"/>
                  </a:moveTo>
                  <a:lnTo>
                    <a:pt x="5395493" y="2940748"/>
                  </a:lnTo>
                  <a:lnTo>
                    <a:pt x="5387454" y="2940748"/>
                  </a:lnTo>
                  <a:lnTo>
                    <a:pt x="5384254" y="2943999"/>
                  </a:lnTo>
                  <a:lnTo>
                    <a:pt x="5384152" y="2962668"/>
                  </a:lnTo>
                  <a:lnTo>
                    <a:pt x="5384025" y="2977362"/>
                  </a:lnTo>
                  <a:lnTo>
                    <a:pt x="5383860" y="2991904"/>
                  </a:lnTo>
                  <a:lnTo>
                    <a:pt x="5383657" y="3006598"/>
                  </a:lnTo>
                  <a:lnTo>
                    <a:pt x="5383593" y="3010598"/>
                  </a:lnTo>
                  <a:lnTo>
                    <a:pt x="5386844" y="3013951"/>
                  </a:lnTo>
                  <a:lnTo>
                    <a:pt x="5390781" y="3013951"/>
                  </a:lnTo>
                  <a:lnTo>
                    <a:pt x="5394515" y="3014116"/>
                  </a:lnTo>
                  <a:lnTo>
                    <a:pt x="5398059" y="3010827"/>
                  </a:lnTo>
                  <a:lnTo>
                    <a:pt x="5398325" y="2992082"/>
                  </a:lnTo>
                  <a:lnTo>
                    <a:pt x="5398490" y="2977362"/>
                  </a:lnTo>
                  <a:lnTo>
                    <a:pt x="5398617" y="2962668"/>
                  </a:lnTo>
                  <a:lnTo>
                    <a:pt x="5398719" y="2943999"/>
                  </a:lnTo>
                  <a:close/>
                </a:path>
                <a:path w="18288000" h="9256395">
                  <a:moveTo>
                    <a:pt x="5398897" y="4835868"/>
                  </a:moveTo>
                  <a:lnTo>
                    <a:pt x="5395900" y="4832362"/>
                  </a:lnTo>
                  <a:lnTo>
                    <a:pt x="5391886" y="4832045"/>
                  </a:lnTo>
                  <a:lnTo>
                    <a:pt x="5387530" y="4832045"/>
                  </a:lnTo>
                  <a:lnTo>
                    <a:pt x="5381536" y="4871390"/>
                  </a:lnTo>
                  <a:lnTo>
                    <a:pt x="5378894" y="4907902"/>
                  </a:lnTo>
                  <a:lnTo>
                    <a:pt x="5381917" y="4911382"/>
                  </a:lnTo>
                  <a:lnTo>
                    <a:pt x="5385930" y="4911661"/>
                  </a:lnTo>
                  <a:lnTo>
                    <a:pt x="5389969" y="4912004"/>
                  </a:lnTo>
                  <a:lnTo>
                    <a:pt x="5393410" y="4908918"/>
                  </a:lnTo>
                  <a:lnTo>
                    <a:pt x="5394871" y="4888712"/>
                  </a:lnTo>
                  <a:lnTo>
                    <a:pt x="5396077" y="4872469"/>
                  </a:lnTo>
                  <a:lnTo>
                    <a:pt x="5397309" y="4856200"/>
                  </a:lnTo>
                  <a:lnTo>
                    <a:pt x="5398897" y="4835868"/>
                  </a:lnTo>
                  <a:close/>
                </a:path>
                <a:path w="18288000" h="9256395">
                  <a:moveTo>
                    <a:pt x="5399519" y="5918111"/>
                  </a:moveTo>
                  <a:lnTo>
                    <a:pt x="5394960" y="5866701"/>
                  </a:lnTo>
                  <a:lnTo>
                    <a:pt x="5393207" y="5845365"/>
                  </a:lnTo>
                  <a:lnTo>
                    <a:pt x="5390058" y="5842508"/>
                  </a:lnTo>
                  <a:lnTo>
                    <a:pt x="5385663" y="5842508"/>
                  </a:lnTo>
                  <a:lnTo>
                    <a:pt x="5381650" y="5842825"/>
                  </a:lnTo>
                  <a:lnTo>
                    <a:pt x="5378666" y="5846343"/>
                  </a:lnTo>
                  <a:lnTo>
                    <a:pt x="5380228" y="5865495"/>
                  </a:lnTo>
                  <a:lnTo>
                    <a:pt x="5384876" y="5918111"/>
                  </a:lnTo>
                  <a:lnTo>
                    <a:pt x="5388432" y="5922378"/>
                  </a:lnTo>
                  <a:lnTo>
                    <a:pt x="5396573" y="5921654"/>
                  </a:lnTo>
                  <a:lnTo>
                    <a:pt x="5399519" y="5918111"/>
                  </a:lnTo>
                  <a:close/>
                </a:path>
                <a:path w="18288000" h="9256395">
                  <a:moveTo>
                    <a:pt x="5405666" y="8451659"/>
                  </a:moveTo>
                  <a:lnTo>
                    <a:pt x="5404790" y="8447265"/>
                  </a:lnTo>
                  <a:lnTo>
                    <a:pt x="5385371" y="8434172"/>
                  </a:lnTo>
                  <a:lnTo>
                    <a:pt x="5368061" y="8422246"/>
                  </a:lnTo>
                  <a:lnTo>
                    <a:pt x="5366664" y="8421840"/>
                  </a:lnTo>
                  <a:lnTo>
                    <a:pt x="5363032" y="8421840"/>
                  </a:lnTo>
                  <a:lnTo>
                    <a:pt x="5360835" y="8422907"/>
                  </a:lnTo>
                  <a:lnTo>
                    <a:pt x="5357228" y="8428076"/>
                  </a:lnTo>
                  <a:lnTo>
                    <a:pt x="5358015" y="8432482"/>
                  </a:lnTo>
                  <a:lnTo>
                    <a:pt x="5377408" y="8445856"/>
                  </a:lnTo>
                  <a:lnTo>
                    <a:pt x="5396954" y="8459025"/>
                  </a:lnTo>
                  <a:lnTo>
                    <a:pt x="5401322" y="8458149"/>
                  </a:lnTo>
                  <a:lnTo>
                    <a:pt x="5405666" y="8451659"/>
                  </a:lnTo>
                  <a:close/>
                </a:path>
                <a:path w="18288000" h="9256395">
                  <a:moveTo>
                    <a:pt x="5411444" y="9007107"/>
                  </a:moveTo>
                  <a:lnTo>
                    <a:pt x="5409006" y="9003487"/>
                  </a:lnTo>
                  <a:lnTo>
                    <a:pt x="5386108" y="8998928"/>
                  </a:lnTo>
                  <a:lnTo>
                    <a:pt x="5381333" y="8998928"/>
                  </a:lnTo>
                  <a:lnTo>
                    <a:pt x="5378640" y="9001049"/>
                  </a:lnTo>
                  <a:lnTo>
                    <a:pt x="5377218" y="9008059"/>
                  </a:lnTo>
                  <a:lnTo>
                    <a:pt x="5379618" y="9011704"/>
                  </a:lnTo>
                  <a:lnTo>
                    <a:pt x="5406352" y="9017038"/>
                  </a:lnTo>
                  <a:lnTo>
                    <a:pt x="5409971" y="9014600"/>
                  </a:lnTo>
                  <a:lnTo>
                    <a:pt x="5411444" y="9007107"/>
                  </a:lnTo>
                  <a:close/>
                </a:path>
                <a:path w="18288000" h="9256395">
                  <a:moveTo>
                    <a:pt x="5417464" y="4634573"/>
                  </a:moveTo>
                  <a:lnTo>
                    <a:pt x="5414556" y="4630991"/>
                  </a:lnTo>
                  <a:lnTo>
                    <a:pt x="5410543" y="4630585"/>
                  </a:lnTo>
                  <a:lnTo>
                    <a:pt x="5406060" y="4630585"/>
                  </a:lnTo>
                  <a:lnTo>
                    <a:pt x="5399227" y="4669650"/>
                  </a:lnTo>
                  <a:lnTo>
                    <a:pt x="5395658" y="4706086"/>
                  </a:lnTo>
                  <a:lnTo>
                    <a:pt x="5398579" y="4709642"/>
                  </a:lnTo>
                  <a:lnTo>
                    <a:pt x="5406644" y="4710417"/>
                  </a:lnTo>
                  <a:lnTo>
                    <a:pt x="5410162" y="4707471"/>
                  </a:lnTo>
                  <a:lnTo>
                    <a:pt x="5412130" y="4687303"/>
                  </a:lnTo>
                  <a:lnTo>
                    <a:pt x="5413730" y="4671098"/>
                  </a:lnTo>
                  <a:lnTo>
                    <a:pt x="5415369" y="4654855"/>
                  </a:lnTo>
                  <a:lnTo>
                    <a:pt x="5417464" y="4634573"/>
                  </a:lnTo>
                  <a:close/>
                </a:path>
                <a:path w="18288000" h="9256395">
                  <a:moveTo>
                    <a:pt x="5422582" y="6118695"/>
                  </a:moveTo>
                  <a:lnTo>
                    <a:pt x="5419890" y="6098641"/>
                  </a:lnTo>
                  <a:lnTo>
                    <a:pt x="5417782" y="6082512"/>
                  </a:lnTo>
                  <a:lnTo>
                    <a:pt x="5415724" y="6066333"/>
                  </a:lnTo>
                  <a:lnTo>
                    <a:pt x="5413273" y="6046394"/>
                  </a:lnTo>
                  <a:lnTo>
                    <a:pt x="5410187" y="6043739"/>
                  </a:lnTo>
                  <a:lnTo>
                    <a:pt x="5405602" y="6043739"/>
                  </a:lnTo>
                  <a:lnTo>
                    <a:pt x="5401602" y="6044235"/>
                  </a:lnTo>
                  <a:lnTo>
                    <a:pt x="5398770" y="6047867"/>
                  </a:lnTo>
                  <a:lnTo>
                    <a:pt x="5399240" y="6051867"/>
                  </a:lnTo>
                  <a:lnTo>
                    <a:pt x="5405437" y="6100572"/>
                  </a:lnTo>
                  <a:lnTo>
                    <a:pt x="5411686" y="6123508"/>
                  </a:lnTo>
                  <a:lnTo>
                    <a:pt x="5419788" y="6122365"/>
                  </a:lnTo>
                  <a:lnTo>
                    <a:pt x="5422582" y="6118695"/>
                  </a:lnTo>
                  <a:close/>
                </a:path>
                <a:path w="18288000" h="9256395">
                  <a:moveTo>
                    <a:pt x="5428970" y="7199058"/>
                  </a:moveTo>
                  <a:lnTo>
                    <a:pt x="5421503" y="7182015"/>
                  </a:lnTo>
                  <a:lnTo>
                    <a:pt x="5415686" y="7168540"/>
                  </a:lnTo>
                  <a:lnTo>
                    <a:pt x="5409958" y="7155053"/>
                  </a:lnTo>
                  <a:lnTo>
                    <a:pt x="5403139" y="7138784"/>
                  </a:lnTo>
                  <a:lnTo>
                    <a:pt x="5400446" y="7137108"/>
                  </a:lnTo>
                  <a:lnTo>
                    <a:pt x="5396700" y="7137108"/>
                  </a:lnTo>
                  <a:lnTo>
                    <a:pt x="5395760" y="7137286"/>
                  </a:lnTo>
                  <a:lnTo>
                    <a:pt x="5391162" y="7139203"/>
                  </a:lnTo>
                  <a:lnTo>
                    <a:pt x="5389423" y="7143432"/>
                  </a:lnTo>
                  <a:lnTo>
                    <a:pt x="5396623" y="7160679"/>
                  </a:lnTo>
                  <a:lnTo>
                    <a:pt x="5402389" y="7174243"/>
                  </a:lnTo>
                  <a:lnTo>
                    <a:pt x="5408231" y="7187781"/>
                  </a:lnTo>
                  <a:lnTo>
                    <a:pt x="5415724" y="7204900"/>
                  </a:lnTo>
                  <a:lnTo>
                    <a:pt x="5420004" y="7206551"/>
                  </a:lnTo>
                  <a:lnTo>
                    <a:pt x="5427307" y="7203326"/>
                  </a:lnTo>
                  <a:lnTo>
                    <a:pt x="5428970" y="7199058"/>
                  </a:lnTo>
                  <a:close/>
                </a:path>
                <a:path w="18288000" h="9256395">
                  <a:moveTo>
                    <a:pt x="5435638" y="2293289"/>
                  </a:moveTo>
                  <a:lnTo>
                    <a:pt x="5423370" y="2241588"/>
                  </a:lnTo>
                  <a:lnTo>
                    <a:pt x="5415775" y="2220341"/>
                  </a:lnTo>
                  <a:lnTo>
                    <a:pt x="5411228" y="2220341"/>
                  </a:lnTo>
                  <a:lnTo>
                    <a:pt x="5406733" y="2221446"/>
                  </a:lnTo>
                  <a:lnTo>
                    <a:pt x="5404358" y="2225408"/>
                  </a:lnTo>
                  <a:lnTo>
                    <a:pt x="5409196" y="2245042"/>
                  </a:lnTo>
                  <a:lnTo>
                    <a:pt x="5413032" y="2260879"/>
                  </a:lnTo>
                  <a:lnTo>
                    <a:pt x="5416816" y="2276767"/>
                  </a:lnTo>
                  <a:lnTo>
                    <a:pt x="5421427" y="2296579"/>
                  </a:lnTo>
                  <a:lnTo>
                    <a:pt x="5425376" y="2299043"/>
                  </a:lnTo>
                  <a:lnTo>
                    <a:pt x="5433199" y="2297201"/>
                  </a:lnTo>
                  <a:lnTo>
                    <a:pt x="5435638" y="2293289"/>
                  </a:lnTo>
                  <a:close/>
                </a:path>
                <a:path w="18288000" h="9256395">
                  <a:moveTo>
                    <a:pt x="5440794" y="4433786"/>
                  </a:moveTo>
                  <a:lnTo>
                    <a:pt x="5437975" y="4430141"/>
                  </a:lnTo>
                  <a:lnTo>
                    <a:pt x="5433974" y="4429620"/>
                  </a:lnTo>
                  <a:lnTo>
                    <a:pt x="5429364" y="4429620"/>
                  </a:lnTo>
                  <a:lnTo>
                    <a:pt x="5421744" y="4468419"/>
                  </a:lnTo>
                  <a:lnTo>
                    <a:pt x="5417337" y="4504753"/>
                  </a:lnTo>
                  <a:lnTo>
                    <a:pt x="5420182" y="4508373"/>
                  </a:lnTo>
                  <a:lnTo>
                    <a:pt x="5428221" y="4509313"/>
                  </a:lnTo>
                  <a:lnTo>
                    <a:pt x="5431802" y="4506493"/>
                  </a:lnTo>
                  <a:lnTo>
                    <a:pt x="5434228" y="4486364"/>
                  </a:lnTo>
                  <a:lnTo>
                    <a:pt x="5436209" y="4470209"/>
                  </a:lnTo>
                  <a:lnTo>
                    <a:pt x="5438229" y="4454004"/>
                  </a:lnTo>
                  <a:lnTo>
                    <a:pt x="5440794" y="4433786"/>
                  </a:lnTo>
                  <a:close/>
                </a:path>
                <a:path w="18288000" h="9256395">
                  <a:moveTo>
                    <a:pt x="5453278" y="2202738"/>
                  </a:moveTo>
                  <a:lnTo>
                    <a:pt x="5439257" y="2165096"/>
                  </a:lnTo>
                  <a:lnTo>
                    <a:pt x="5425364" y="2128951"/>
                  </a:lnTo>
                  <a:lnTo>
                    <a:pt x="5422506" y="2126970"/>
                  </a:lnTo>
                  <a:lnTo>
                    <a:pt x="5421236" y="2126970"/>
                  </a:lnTo>
                  <a:lnTo>
                    <a:pt x="5415737" y="2116417"/>
                  </a:lnTo>
                  <a:lnTo>
                    <a:pt x="5397284" y="2081720"/>
                  </a:lnTo>
                  <a:lnTo>
                    <a:pt x="5384050" y="2060663"/>
                  </a:lnTo>
                  <a:lnTo>
                    <a:pt x="5380240" y="2060663"/>
                  </a:lnTo>
                  <a:lnTo>
                    <a:pt x="5379021" y="2060943"/>
                  </a:lnTo>
                  <a:lnTo>
                    <a:pt x="5375148" y="2063064"/>
                  </a:lnTo>
                  <a:lnTo>
                    <a:pt x="5374767" y="2061730"/>
                  </a:lnTo>
                  <a:lnTo>
                    <a:pt x="5370080" y="2046058"/>
                  </a:lnTo>
                  <a:lnTo>
                    <a:pt x="5364404" y="2027351"/>
                  </a:lnTo>
                  <a:lnTo>
                    <a:pt x="5361673" y="2025434"/>
                  </a:lnTo>
                  <a:lnTo>
                    <a:pt x="5356974" y="2025434"/>
                  </a:lnTo>
                  <a:lnTo>
                    <a:pt x="5352415" y="2026831"/>
                  </a:lnTo>
                  <a:lnTo>
                    <a:pt x="5350243" y="2030907"/>
                  </a:lnTo>
                  <a:lnTo>
                    <a:pt x="5356136" y="2050262"/>
                  </a:lnTo>
                  <a:lnTo>
                    <a:pt x="5360797" y="2065870"/>
                  </a:lnTo>
                  <a:lnTo>
                    <a:pt x="5365407" y="2081530"/>
                  </a:lnTo>
                  <a:lnTo>
                    <a:pt x="5371071" y="2101088"/>
                  </a:lnTo>
                  <a:lnTo>
                    <a:pt x="5375033" y="2103297"/>
                  </a:lnTo>
                  <a:lnTo>
                    <a:pt x="5382831" y="2101088"/>
                  </a:lnTo>
                  <a:lnTo>
                    <a:pt x="5385054" y="2097049"/>
                  </a:lnTo>
                  <a:lnTo>
                    <a:pt x="5380812" y="2082406"/>
                  </a:lnTo>
                  <a:lnTo>
                    <a:pt x="5384266" y="2088743"/>
                  </a:lnTo>
                  <a:lnTo>
                    <a:pt x="5393499" y="2106003"/>
                  </a:lnTo>
                  <a:lnTo>
                    <a:pt x="5402643" y="2123300"/>
                  </a:lnTo>
                  <a:lnTo>
                    <a:pt x="5413553" y="2144217"/>
                  </a:lnTo>
                  <a:lnTo>
                    <a:pt x="5415813" y="2144953"/>
                  </a:lnTo>
                  <a:lnTo>
                    <a:pt x="5419153" y="2153551"/>
                  </a:lnTo>
                  <a:lnTo>
                    <a:pt x="5425529" y="2170290"/>
                  </a:lnTo>
                  <a:lnTo>
                    <a:pt x="5431853" y="2187117"/>
                  </a:lnTo>
                  <a:lnTo>
                    <a:pt x="5439499" y="2207793"/>
                  </a:lnTo>
                  <a:lnTo>
                    <a:pt x="5443728" y="2209711"/>
                  </a:lnTo>
                  <a:lnTo>
                    <a:pt x="5451322" y="2206942"/>
                  </a:lnTo>
                  <a:lnTo>
                    <a:pt x="5453278" y="2202738"/>
                  </a:lnTo>
                  <a:close/>
                </a:path>
                <a:path w="18288000" h="9256395">
                  <a:moveTo>
                    <a:pt x="5454523" y="6318021"/>
                  </a:moveTo>
                  <a:lnTo>
                    <a:pt x="5445252" y="6265938"/>
                  </a:lnTo>
                  <a:lnTo>
                    <a:pt x="5441937" y="6246355"/>
                  </a:lnTo>
                  <a:lnTo>
                    <a:pt x="5438978" y="6243929"/>
                  </a:lnTo>
                  <a:lnTo>
                    <a:pt x="5434152" y="6243929"/>
                  </a:lnTo>
                  <a:lnTo>
                    <a:pt x="5430177" y="6244602"/>
                  </a:lnTo>
                  <a:lnTo>
                    <a:pt x="5427497" y="6248349"/>
                  </a:lnTo>
                  <a:lnTo>
                    <a:pt x="5430888" y="6268402"/>
                  </a:lnTo>
                  <a:lnTo>
                    <a:pt x="5433695" y="6284531"/>
                  </a:lnTo>
                  <a:lnTo>
                    <a:pt x="5436552" y="6300648"/>
                  </a:lnTo>
                  <a:lnTo>
                    <a:pt x="5440184" y="6320663"/>
                  </a:lnTo>
                  <a:lnTo>
                    <a:pt x="5444020" y="6323279"/>
                  </a:lnTo>
                  <a:lnTo>
                    <a:pt x="5451907" y="6321819"/>
                  </a:lnTo>
                  <a:lnTo>
                    <a:pt x="5454523" y="6318021"/>
                  </a:lnTo>
                  <a:close/>
                </a:path>
                <a:path w="18288000" h="9256395">
                  <a:moveTo>
                    <a:pt x="5458498" y="8882812"/>
                  </a:moveTo>
                  <a:lnTo>
                    <a:pt x="5456390" y="8878938"/>
                  </a:lnTo>
                  <a:lnTo>
                    <a:pt x="5427091" y="8870175"/>
                  </a:lnTo>
                  <a:lnTo>
                    <a:pt x="5422608" y="8870175"/>
                  </a:lnTo>
                  <a:lnTo>
                    <a:pt x="5419991" y="8872004"/>
                  </a:lnTo>
                  <a:lnTo>
                    <a:pt x="5417959" y="8878672"/>
                  </a:lnTo>
                  <a:lnTo>
                    <a:pt x="5420030" y="8882570"/>
                  </a:lnTo>
                  <a:lnTo>
                    <a:pt x="5452465" y="8892311"/>
                  </a:lnTo>
                  <a:lnTo>
                    <a:pt x="5456326" y="8890190"/>
                  </a:lnTo>
                  <a:lnTo>
                    <a:pt x="5458498" y="8882812"/>
                  </a:lnTo>
                  <a:close/>
                </a:path>
                <a:path w="18288000" h="9256395">
                  <a:moveTo>
                    <a:pt x="5468544" y="4233545"/>
                  </a:moveTo>
                  <a:lnTo>
                    <a:pt x="5465800" y="4229836"/>
                  </a:lnTo>
                  <a:lnTo>
                    <a:pt x="5461825" y="4229239"/>
                  </a:lnTo>
                  <a:lnTo>
                    <a:pt x="5457075" y="4229239"/>
                  </a:lnTo>
                  <a:lnTo>
                    <a:pt x="5454066" y="4231741"/>
                  </a:lnTo>
                  <a:lnTo>
                    <a:pt x="5448770" y="4267759"/>
                  </a:lnTo>
                  <a:lnTo>
                    <a:pt x="5446433" y="4283900"/>
                  </a:lnTo>
                  <a:lnTo>
                    <a:pt x="5443563" y="4303992"/>
                  </a:lnTo>
                  <a:lnTo>
                    <a:pt x="5446331" y="4307687"/>
                  </a:lnTo>
                  <a:lnTo>
                    <a:pt x="5454370" y="4308818"/>
                  </a:lnTo>
                  <a:lnTo>
                    <a:pt x="5457990" y="4306036"/>
                  </a:lnTo>
                  <a:lnTo>
                    <a:pt x="5460860" y="4285970"/>
                  </a:lnTo>
                  <a:lnTo>
                    <a:pt x="5463197" y="4269854"/>
                  </a:lnTo>
                  <a:lnTo>
                    <a:pt x="5465559" y="4253712"/>
                  </a:lnTo>
                  <a:lnTo>
                    <a:pt x="5468544" y="4233545"/>
                  </a:lnTo>
                  <a:close/>
                </a:path>
                <a:path w="18288000" h="9256395">
                  <a:moveTo>
                    <a:pt x="5469560" y="2269604"/>
                  </a:moveTo>
                  <a:lnTo>
                    <a:pt x="5445150" y="2229739"/>
                  </a:lnTo>
                  <a:lnTo>
                    <a:pt x="5421033" y="2191461"/>
                  </a:lnTo>
                  <a:lnTo>
                    <a:pt x="5418620" y="2190242"/>
                  </a:lnTo>
                  <a:lnTo>
                    <a:pt x="5414797" y="2190242"/>
                  </a:lnTo>
                  <a:lnTo>
                    <a:pt x="5413400" y="2190623"/>
                  </a:lnTo>
                  <a:lnTo>
                    <a:pt x="5408688" y="2193620"/>
                  </a:lnTo>
                  <a:lnTo>
                    <a:pt x="5407672" y="2198230"/>
                  </a:lnTo>
                  <a:lnTo>
                    <a:pt x="5421223" y="2219591"/>
                  </a:lnTo>
                  <a:lnTo>
                    <a:pt x="5432488" y="2237600"/>
                  </a:lnTo>
                  <a:lnTo>
                    <a:pt x="5443652" y="2255697"/>
                  </a:lnTo>
                  <a:lnTo>
                    <a:pt x="5456821" y="2277313"/>
                  </a:lnTo>
                  <a:lnTo>
                    <a:pt x="5461406" y="2278430"/>
                  </a:lnTo>
                  <a:lnTo>
                    <a:pt x="5468429" y="2274189"/>
                  </a:lnTo>
                  <a:lnTo>
                    <a:pt x="5469560" y="2269604"/>
                  </a:lnTo>
                  <a:close/>
                </a:path>
                <a:path w="18288000" h="9256395">
                  <a:moveTo>
                    <a:pt x="5476189" y="2491841"/>
                  </a:moveTo>
                  <a:lnTo>
                    <a:pt x="5466499" y="2439530"/>
                  </a:lnTo>
                  <a:lnTo>
                    <a:pt x="5459730" y="2417775"/>
                  </a:lnTo>
                  <a:lnTo>
                    <a:pt x="5455323" y="2417775"/>
                  </a:lnTo>
                  <a:lnTo>
                    <a:pt x="5450903" y="2418651"/>
                  </a:lnTo>
                  <a:lnTo>
                    <a:pt x="5448338" y="2422474"/>
                  </a:lnTo>
                  <a:lnTo>
                    <a:pt x="5452173" y="2442273"/>
                  </a:lnTo>
                  <a:lnTo>
                    <a:pt x="5455221" y="2458262"/>
                  </a:lnTo>
                  <a:lnTo>
                    <a:pt x="5458206" y="2474341"/>
                  </a:lnTo>
                  <a:lnTo>
                    <a:pt x="5461851" y="2494407"/>
                  </a:lnTo>
                  <a:lnTo>
                    <a:pt x="5465648" y="2497061"/>
                  </a:lnTo>
                  <a:lnTo>
                    <a:pt x="5473560" y="2495626"/>
                  </a:lnTo>
                  <a:lnTo>
                    <a:pt x="5476189" y="2491841"/>
                  </a:lnTo>
                  <a:close/>
                </a:path>
                <a:path w="18288000" h="9256395">
                  <a:moveTo>
                    <a:pt x="5477002" y="7828750"/>
                  </a:moveTo>
                  <a:lnTo>
                    <a:pt x="5466626" y="7815427"/>
                  </a:lnTo>
                  <a:lnTo>
                    <a:pt x="5458701" y="7805128"/>
                  </a:lnTo>
                  <a:lnTo>
                    <a:pt x="5450802" y="7794739"/>
                  </a:lnTo>
                  <a:lnTo>
                    <a:pt x="5441556" y="7782407"/>
                  </a:lnTo>
                  <a:lnTo>
                    <a:pt x="5439397" y="7781417"/>
                  </a:lnTo>
                  <a:lnTo>
                    <a:pt x="5435714" y="7781417"/>
                  </a:lnTo>
                  <a:lnTo>
                    <a:pt x="5434215" y="7781874"/>
                  </a:lnTo>
                  <a:lnTo>
                    <a:pt x="5429745" y="7785214"/>
                  </a:lnTo>
                  <a:lnTo>
                    <a:pt x="5429097" y="7789710"/>
                  </a:lnTo>
                  <a:lnTo>
                    <a:pt x="5439346" y="7803388"/>
                  </a:lnTo>
                  <a:lnTo>
                    <a:pt x="5447296" y="7813853"/>
                  </a:lnTo>
                  <a:lnTo>
                    <a:pt x="5455272" y="7824216"/>
                  </a:lnTo>
                  <a:lnTo>
                    <a:pt x="5465686" y="7837602"/>
                  </a:lnTo>
                  <a:lnTo>
                    <a:pt x="5470207" y="7838160"/>
                  </a:lnTo>
                  <a:lnTo>
                    <a:pt x="5476456" y="7833258"/>
                  </a:lnTo>
                  <a:lnTo>
                    <a:pt x="5477002" y="7828750"/>
                  </a:lnTo>
                  <a:close/>
                </a:path>
                <a:path w="18288000" h="9256395">
                  <a:moveTo>
                    <a:pt x="5482006" y="9244139"/>
                  </a:moveTo>
                  <a:lnTo>
                    <a:pt x="5481650" y="9237535"/>
                  </a:lnTo>
                  <a:lnTo>
                    <a:pt x="5481612" y="9236862"/>
                  </a:lnTo>
                  <a:lnTo>
                    <a:pt x="5478640" y="9234094"/>
                  </a:lnTo>
                  <a:lnTo>
                    <a:pt x="5474665" y="9234094"/>
                  </a:lnTo>
                  <a:lnTo>
                    <a:pt x="5470957" y="9234360"/>
                  </a:lnTo>
                  <a:lnTo>
                    <a:pt x="5468137" y="9237535"/>
                  </a:lnTo>
                  <a:lnTo>
                    <a:pt x="5468391" y="9241244"/>
                  </a:lnTo>
                  <a:lnTo>
                    <a:pt x="5468556" y="9244139"/>
                  </a:lnTo>
                  <a:lnTo>
                    <a:pt x="5468594" y="9244952"/>
                  </a:lnTo>
                  <a:lnTo>
                    <a:pt x="5471769" y="9247784"/>
                  </a:lnTo>
                  <a:lnTo>
                    <a:pt x="5475541" y="9247581"/>
                  </a:lnTo>
                  <a:lnTo>
                    <a:pt x="5479250" y="9247314"/>
                  </a:lnTo>
                  <a:lnTo>
                    <a:pt x="5482006" y="9244139"/>
                  </a:lnTo>
                  <a:close/>
                </a:path>
                <a:path w="18288000" h="9256395">
                  <a:moveTo>
                    <a:pt x="5496090" y="6515519"/>
                  </a:moveTo>
                  <a:lnTo>
                    <a:pt x="5491454" y="6495770"/>
                  </a:lnTo>
                  <a:lnTo>
                    <a:pt x="5487809" y="6479870"/>
                  </a:lnTo>
                  <a:lnTo>
                    <a:pt x="5484215" y="6463957"/>
                  </a:lnTo>
                  <a:lnTo>
                    <a:pt x="5479974" y="6444704"/>
                  </a:lnTo>
                  <a:lnTo>
                    <a:pt x="5477027" y="6442430"/>
                  </a:lnTo>
                  <a:lnTo>
                    <a:pt x="5472569" y="6442430"/>
                  </a:lnTo>
                  <a:lnTo>
                    <a:pt x="5468112" y="6443396"/>
                  </a:lnTo>
                  <a:lnTo>
                    <a:pt x="5465610" y="6447282"/>
                  </a:lnTo>
                  <a:lnTo>
                    <a:pt x="5469991" y="6467145"/>
                  </a:lnTo>
                  <a:lnTo>
                    <a:pt x="5473598" y="6483109"/>
                  </a:lnTo>
                  <a:lnTo>
                    <a:pt x="5477256" y="6499060"/>
                  </a:lnTo>
                  <a:lnTo>
                    <a:pt x="5481904" y="6518872"/>
                  </a:lnTo>
                  <a:lnTo>
                    <a:pt x="5485816" y="6521272"/>
                  </a:lnTo>
                  <a:lnTo>
                    <a:pt x="5493664" y="6519431"/>
                  </a:lnTo>
                  <a:lnTo>
                    <a:pt x="5496090" y="6515519"/>
                  </a:lnTo>
                  <a:close/>
                </a:path>
                <a:path w="18288000" h="9256395">
                  <a:moveTo>
                    <a:pt x="5498033" y="4033215"/>
                  </a:moveTo>
                  <a:lnTo>
                    <a:pt x="5495239" y="4029557"/>
                  </a:lnTo>
                  <a:lnTo>
                    <a:pt x="5491238" y="4029011"/>
                  </a:lnTo>
                  <a:lnTo>
                    <a:pt x="5486616" y="4029011"/>
                  </a:lnTo>
                  <a:lnTo>
                    <a:pt x="5483542" y="4031627"/>
                  </a:lnTo>
                  <a:lnTo>
                    <a:pt x="5480888" y="4051414"/>
                  </a:lnTo>
                  <a:lnTo>
                    <a:pt x="5478665" y="4067556"/>
                  </a:lnTo>
                  <a:lnTo>
                    <a:pt x="5476405" y="4083710"/>
                  </a:lnTo>
                  <a:lnTo>
                    <a:pt x="5473509" y="4103852"/>
                  </a:lnTo>
                  <a:lnTo>
                    <a:pt x="5476265" y="4107548"/>
                  </a:lnTo>
                  <a:lnTo>
                    <a:pt x="5493105" y="4069562"/>
                  </a:lnTo>
                  <a:lnTo>
                    <a:pt x="5495328" y="4053382"/>
                  </a:lnTo>
                  <a:lnTo>
                    <a:pt x="5498033" y="4033215"/>
                  </a:lnTo>
                  <a:close/>
                </a:path>
                <a:path w="18288000" h="9256395">
                  <a:moveTo>
                    <a:pt x="5498643" y="8229917"/>
                  </a:moveTo>
                  <a:lnTo>
                    <a:pt x="5498350" y="8226247"/>
                  </a:lnTo>
                  <a:lnTo>
                    <a:pt x="5498274" y="8225422"/>
                  </a:lnTo>
                  <a:lnTo>
                    <a:pt x="5486616" y="8215452"/>
                  </a:lnTo>
                  <a:lnTo>
                    <a:pt x="5469420" y="8200504"/>
                  </a:lnTo>
                  <a:lnTo>
                    <a:pt x="5459590" y="8191805"/>
                  </a:lnTo>
                  <a:lnTo>
                    <a:pt x="5457901" y="8191208"/>
                  </a:lnTo>
                  <a:lnTo>
                    <a:pt x="5454256" y="8191208"/>
                  </a:lnTo>
                  <a:lnTo>
                    <a:pt x="5452288" y="8192021"/>
                  </a:lnTo>
                  <a:lnTo>
                    <a:pt x="5448274" y="8196542"/>
                  </a:lnTo>
                  <a:lnTo>
                    <a:pt x="5448516" y="8200504"/>
                  </a:lnTo>
                  <a:lnTo>
                    <a:pt x="5448541" y="8201050"/>
                  </a:lnTo>
                  <a:lnTo>
                    <a:pt x="5460009" y="8211198"/>
                  </a:lnTo>
                  <a:lnTo>
                    <a:pt x="5468632" y="8218729"/>
                  </a:lnTo>
                  <a:lnTo>
                    <a:pt x="5489041" y="8236267"/>
                  </a:lnTo>
                  <a:lnTo>
                    <a:pt x="5493550" y="8235924"/>
                  </a:lnTo>
                  <a:lnTo>
                    <a:pt x="5498643" y="8229917"/>
                  </a:lnTo>
                  <a:close/>
                </a:path>
                <a:path w="18288000" h="9256395">
                  <a:moveTo>
                    <a:pt x="5507152" y="2692069"/>
                  </a:moveTo>
                  <a:lnTo>
                    <a:pt x="5499925" y="2639364"/>
                  </a:lnTo>
                  <a:lnTo>
                    <a:pt x="5494058" y="2617190"/>
                  </a:lnTo>
                  <a:lnTo>
                    <a:pt x="5489333" y="2617190"/>
                  </a:lnTo>
                  <a:lnTo>
                    <a:pt x="5485346" y="2617774"/>
                  </a:lnTo>
                  <a:lnTo>
                    <a:pt x="5482602" y="2621483"/>
                  </a:lnTo>
                  <a:lnTo>
                    <a:pt x="5485498" y="2641435"/>
                  </a:lnTo>
                  <a:lnTo>
                    <a:pt x="5487784" y="2657551"/>
                  </a:lnTo>
                  <a:lnTo>
                    <a:pt x="5490007" y="2673756"/>
                  </a:lnTo>
                  <a:lnTo>
                    <a:pt x="5492699" y="2693987"/>
                  </a:lnTo>
                  <a:lnTo>
                    <a:pt x="5496331" y="2696870"/>
                  </a:lnTo>
                  <a:lnTo>
                    <a:pt x="5500357" y="2696273"/>
                  </a:lnTo>
                  <a:lnTo>
                    <a:pt x="5504345" y="2695740"/>
                  </a:lnTo>
                  <a:lnTo>
                    <a:pt x="5507152" y="2692069"/>
                  </a:lnTo>
                  <a:close/>
                </a:path>
                <a:path w="18288000" h="9256395">
                  <a:moveTo>
                    <a:pt x="5513629" y="8732761"/>
                  </a:moveTo>
                  <a:lnTo>
                    <a:pt x="5511927" y="8728659"/>
                  </a:lnTo>
                  <a:lnTo>
                    <a:pt x="5477421" y="8714283"/>
                  </a:lnTo>
                  <a:lnTo>
                    <a:pt x="5476481" y="8714092"/>
                  </a:lnTo>
                  <a:lnTo>
                    <a:pt x="5472849" y="8714092"/>
                  </a:lnTo>
                  <a:lnTo>
                    <a:pt x="5470245" y="8715692"/>
                  </a:lnTo>
                  <a:lnTo>
                    <a:pt x="5467591" y="8721928"/>
                  </a:lnTo>
                  <a:lnTo>
                    <a:pt x="5469255" y="8726043"/>
                  </a:lnTo>
                  <a:lnTo>
                    <a:pt x="5506567" y="8741639"/>
                  </a:lnTo>
                  <a:lnTo>
                    <a:pt x="5510695" y="8739924"/>
                  </a:lnTo>
                  <a:lnTo>
                    <a:pt x="5513629" y="8732761"/>
                  </a:lnTo>
                  <a:close/>
                </a:path>
                <a:path w="18288000" h="9256395">
                  <a:moveTo>
                    <a:pt x="5514606" y="2320023"/>
                  </a:moveTo>
                  <a:lnTo>
                    <a:pt x="5496636" y="2280526"/>
                  </a:lnTo>
                  <a:lnTo>
                    <a:pt x="5478742" y="2242401"/>
                  </a:lnTo>
                  <a:lnTo>
                    <a:pt x="5476087" y="2240838"/>
                  </a:lnTo>
                  <a:lnTo>
                    <a:pt x="5472265" y="2240838"/>
                  </a:lnTo>
                  <a:lnTo>
                    <a:pt x="5471185" y="2241080"/>
                  </a:lnTo>
                  <a:lnTo>
                    <a:pt x="5466473" y="2243302"/>
                  </a:lnTo>
                  <a:lnTo>
                    <a:pt x="5464899" y="2247722"/>
                  </a:lnTo>
                  <a:lnTo>
                    <a:pt x="5474957" y="2269007"/>
                  </a:lnTo>
                  <a:lnTo>
                    <a:pt x="5483212" y="2286749"/>
                  </a:lnTo>
                  <a:lnTo>
                    <a:pt x="5491378" y="2304542"/>
                  </a:lnTo>
                  <a:lnTo>
                    <a:pt x="5501119" y="2326094"/>
                  </a:lnTo>
                  <a:lnTo>
                    <a:pt x="5505488" y="2327732"/>
                  </a:lnTo>
                  <a:lnTo>
                    <a:pt x="5512943" y="2324392"/>
                  </a:lnTo>
                  <a:lnTo>
                    <a:pt x="5514606" y="2320023"/>
                  </a:lnTo>
                  <a:close/>
                </a:path>
                <a:path w="18288000" h="9256395">
                  <a:moveTo>
                    <a:pt x="5517159" y="7380313"/>
                  </a:moveTo>
                  <a:lnTo>
                    <a:pt x="5508460" y="7363879"/>
                  </a:lnTo>
                  <a:lnTo>
                    <a:pt x="5501678" y="7350874"/>
                  </a:lnTo>
                  <a:lnTo>
                    <a:pt x="5494960" y="7337831"/>
                  </a:lnTo>
                  <a:lnTo>
                    <a:pt x="5487073" y="7322274"/>
                  </a:lnTo>
                  <a:lnTo>
                    <a:pt x="5484533" y="7320813"/>
                  </a:lnTo>
                  <a:lnTo>
                    <a:pt x="5480786" y="7320813"/>
                  </a:lnTo>
                  <a:lnTo>
                    <a:pt x="5479681" y="7321067"/>
                  </a:lnTo>
                  <a:lnTo>
                    <a:pt x="5475071" y="7323391"/>
                  </a:lnTo>
                  <a:lnTo>
                    <a:pt x="5473624" y="7327735"/>
                  </a:lnTo>
                  <a:lnTo>
                    <a:pt x="5482082" y="7344410"/>
                  </a:lnTo>
                  <a:lnTo>
                    <a:pt x="5502503" y="7383589"/>
                  </a:lnTo>
                  <a:lnTo>
                    <a:pt x="5508752" y="7388453"/>
                  </a:lnTo>
                  <a:lnTo>
                    <a:pt x="5515813" y="7384694"/>
                  </a:lnTo>
                  <a:lnTo>
                    <a:pt x="5517159" y="7380313"/>
                  </a:lnTo>
                  <a:close/>
                </a:path>
                <a:path w="18288000" h="9256395">
                  <a:moveTo>
                    <a:pt x="5517794" y="2394839"/>
                  </a:moveTo>
                  <a:lnTo>
                    <a:pt x="5505831" y="2356548"/>
                  </a:lnTo>
                  <a:lnTo>
                    <a:pt x="5493791" y="2319324"/>
                  </a:lnTo>
                  <a:lnTo>
                    <a:pt x="5491099" y="2317483"/>
                  </a:lnTo>
                  <a:lnTo>
                    <a:pt x="5486311" y="2317483"/>
                  </a:lnTo>
                  <a:lnTo>
                    <a:pt x="5481688" y="2319007"/>
                  </a:lnTo>
                  <a:lnTo>
                    <a:pt x="5479593" y="2323147"/>
                  </a:lnTo>
                  <a:lnTo>
                    <a:pt x="5486374" y="2343937"/>
                  </a:lnTo>
                  <a:lnTo>
                    <a:pt x="5491835" y="2361006"/>
                  </a:lnTo>
                  <a:lnTo>
                    <a:pt x="5497246" y="2378138"/>
                  </a:lnTo>
                  <a:lnTo>
                    <a:pt x="5503697" y="2398953"/>
                  </a:lnTo>
                  <a:lnTo>
                    <a:pt x="5503761" y="2399157"/>
                  </a:lnTo>
                  <a:lnTo>
                    <a:pt x="5507863" y="2401354"/>
                  </a:lnTo>
                  <a:lnTo>
                    <a:pt x="5515622" y="2398953"/>
                  </a:lnTo>
                  <a:lnTo>
                    <a:pt x="5517794" y="2394839"/>
                  </a:lnTo>
                  <a:close/>
                </a:path>
                <a:path w="18288000" h="9256395">
                  <a:moveTo>
                    <a:pt x="5521172" y="3831920"/>
                  </a:moveTo>
                  <a:lnTo>
                    <a:pt x="5518239" y="3828351"/>
                  </a:lnTo>
                  <a:lnTo>
                    <a:pt x="5514251" y="3827957"/>
                  </a:lnTo>
                  <a:lnTo>
                    <a:pt x="5509806" y="3827957"/>
                  </a:lnTo>
                  <a:lnTo>
                    <a:pt x="5506656" y="3830751"/>
                  </a:lnTo>
                  <a:lnTo>
                    <a:pt x="5504688" y="3850703"/>
                  </a:lnTo>
                  <a:lnTo>
                    <a:pt x="5503024" y="3866921"/>
                  </a:lnTo>
                  <a:lnTo>
                    <a:pt x="5501322" y="3883139"/>
                  </a:lnTo>
                  <a:lnTo>
                    <a:pt x="5499138" y="3903370"/>
                  </a:lnTo>
                  <a:lnTo>
                    <a:pt x="5502021" y="3906964"/>
                  </a:lnTo>
                  <a:lnTo>
                    <a:pt x="5517515" y="3868407"/>
                  </a:lnTo>
                  <a:lnTo>
                    <a:pt x="5519178" y="3852164"/>
                  </a:lnTo>
                  <a:lnTo>
                    <a:pt x="5521172" y="3831920"/>
                  </a:lnTo>
                  <a:close/>
                </a:path>
                <a:path w="18288000" h="9256395">
                  <a:moveTo>
                    <a:pt x="5525046" y="9188894"/>
                  </a:moveTo>
                  <a:lnTo>
                    <a:pt x="5522061" y="9185834"/>
                  </a:lnTo>
                  <a:lnTo>
                    <a:pt x="5507939" y="9185834"/>
                  </a:lnTo>
                  <a:lnTo>
                    <a:pt x="5504916" y="9188894"/>
                  </a:lnTo>
                  <a:lnTo>
                    <a:pt x="5504967" y="9196400"/>
                  </a:lnTo>
                  <a:lnTo>
                    <a:pt x="5508002" y="9199410"/>
                  </a:lnTo>
                  <a:lnTo>
                    <a:pt x="5522011" y="9199410"/>
                  </a:lnTo>
                  <a:lnTo>
                    <a:pt x="5524982" y="9196400"/>
                  </a:lnTo>
                  <a:lnTo>
                    <a:pt x="5525046" y="9188894"/>
                  </a:lnTo>
                  <a:close/>
                </a:path>
                <a:path w="18288000" h="9256395">
                  <a:moveTo>
                    <a:pt x="5528996" y="2893542"/>
                  </a:moveTo>
                  <a:lnTo>
                    <a:pt x="5524144" y="2840647"/>
                  </a:lnTo>
                  <a:lnTo>
                    <a:pt x="5519026" y="2817926"/>
                  </a:lnTo>
                  <a:lnTo>
                    <a:pt x="5514543" y="2817926"/>
                  </a:lnTo>
                  <a:lnTo>
                    <a:pt x="5510542" y="2818320"/>
                  </a:lnTo>
                  <a:lnTo>
                    <a:pt x="5507621" y="2821902"/>
                  </a:lnTo>
                  <a:lnTo>
                    <a:pt x="5509628" y="2842056"/>
                  </a:lnTo>
                  <a:lnTo>
                    <a:pt x="5511177" y="2858300"/>
                  </a:lnTo>
                  <a:lnTo>
                    <a:pt x="5512562" y="2873248"/>
                  </a:lnTo>
                  <a:lnTo>
                    <a:pt x="5514365" y="2893542"/>
                  </a:lnTo>
                  <a:lnTo>
                    <a:pt x="5514479" y="2894800"/>
                  </a:lnTo>
                  <a:lnTo>
                    <a:pt x="5517908" y="2897771"/>
                  </a:lnTo>
                  <a:lnTo>
                    <a:pt x="5526024" y="2897073"/>
                  </a:lnTo>
                  <a:lnTo>
                    <a:pt x="5528996" y="2893542"/>
                  </a:lnTo>
                  <a:close/>
                </a:path>
                <a:path w="18288000" h="9256395">
                  <a:moveTo>
                    <a:pt x="5537073" y="3629926"/>
                  </a:moveTo>
                  <a:lnTo>
                    <a:pt x="5534012" y="3626472"/>
                  </a:lnTo>
                  <a:lnTo>
                    <a:pt x="5529999" y="3626231"/>
                  </a:lnTo>
                  <a:lnTo>
                    <a:pt x="5525706" y="3626231"/>
                  </a:lnTo>
                  <a:lnTo>
                    <a:pt x="5522506" y="3629202"/>
                  </a:lnTo>
                  <a:lnTo>
                    <a:pt x="5522290" y="3633063"/>
                  </a:lnTo>
                  <a:lnTo>
                    <a:pt x="5521274" y="3649307"/>
                  </a:lnTo>
                  <a:lnTo>
                    <a:pt x="5520207" y="3665563"/>
                  </a:lnTo>
                  <a:lnTo>
                    <a:pt x="5519090" y="3681831"/>
                  </a:lnTo>
                  <a:lnTo>
                    <a:pt x="5517642" y="3702126"/>
                  </a:lnTo>
                  <a:lnTo>
                    <a:pt x="5520652" y="3705618"/>
                  </a:lnTo>
                  <a:lnTo>
                    <a:pt x="5524665" y="3705910"/>
                  </a:lnTo>
                  <a:lnTo>
                    <a:pt x="5528602" y="3706152"/>
                  </a:lnTo>
                  <a:lnTo>
                    <a:pt x="5532183" y="3703205"/>
                  </a:lnTo>
                  <a:lnTo>
                    <a:pt x="5533631" y="3682847"/>
                  </a:lnTo>
                  <a:lnTo>
                    <a:pt x="5534749" y="3666528"/>
                  </a:lnTo>
                  <a:lnTo>
                    <a:pt x="5535815" y="3650234"/>
                  </a:lnTo>
                  <a:lnTo>
                    <a:pt x="5537073" y="3629926"/>
                  </a:lnTo>
                  <a:close/>
                </a:path>
                <a:path w="18288000" h="9256395">
                  <a:moveTo>
                    <a:pt x="5542026" y="3095726"/>
                  </a:moveTo>
                  <a:lnTo>
                    <a:pt x="5541137" y="3076041"/>
                  </a:lnTo>
                  <a:lnTo>
                    <a:pt x="5540337" y="3059760"/>
                  </a:lnTo>
                  <a:lnTo>
                    <a:pt x="5539486" y="3043491"/>
                  </a:lnTo>
                  <a:lnTo>
                    <a:pt x="5538343" y="3023247"/>
                  </a:lnTo>
                  <a:lnTo>
                    <a:pt x="5538305" y="3022549"/>
                  </a:lnTo>
                  <a:lnTo>
                    <a:pt x="5535104" y="3019564"/>
                  </a:lnTo>
                  <a:lnTo>
                    <a:pt x="5530824" y="3019564"/>
                  </a:lnTo>
                  <a:lnTo>
                    <a:pt x="5526811" y="3019806"/>
                  </a:lnTo>
                  <a:lnTo>
                    <a:pt x="5523750" y="3023247"/>
                  </a:lnTo>
                  <a:lnTo>
                    <a:pt x="5524843" y="3042704"/>
                  </a:lnTo>
                  <a:lnTo>
                    <a:pt x="5525706" y="3059011"/>
                  </a:lnTo>
                  <a:lnTo>
                    <a:pt x="5526519" y="3075343"/>
                  </a:lnTo>
                  <a:lnTo>
                    <a:pt x="5527446" y="3095726"/>
                  </a:lnTo>
                  <a:lnTo>
                    <a:pt x="5527472" y="3096374"/>
                  </a:lnTo>
                  <a:lnTo>
                    <a:pt x="5530824" y="3099498"/>
                  </a:lnTo>
                  <a:lnTo>
                    <a:pt x="5538914" y="3099130"/>
                  </a:lnTo>
                  <a:lnTo>
                    <a:pt x="5542026" y="3095726"/>
                  </a:lnTo>
                  <a:close/>
                </a:path>
                <a:path w="18288000" h="9256395">
                  <a:moveTo>
                    <a:pt x="5545429" y="3427476"/>
                  </a:moveTo>
                  <a:lnTo>
                    <a:pt x="5542229" y="3424136"/>
                  </a:lnTo>
                  <a:lnTo>
                    <a:pt x="5534012" y="3424136"/>
                  </a:lnTo>
                  <a:lnTo>
                    <a:pt x="5530862" y="3427196"/>
                  </a:lnTo>
                  <a:lnTo>
                    <a:pt x="5530367" y="3447427"/>
                  </a:lnTo>
                  <a:lnTo>
                    <a:pt x="5529910" y="3463709"/>
                  </a:lnTo>
                  <a:lnTo>
                    <a:pt x="5529415" y="3480016"/>
                  </a:lnTo>
                  <a:lnTo>
                    <a:pt x="5528716" y="3500348"/>
                  </a:lnTo>
                  <a:lnTo>
                    <a:pt x="5531866" y="3503739"/>
                  </a:lnTo>
                  <a:lnTo>
                    <a:pt x="5535892" y="3503879"/>
                  </a:lnTo>
                  <a:lnTo>
                    <a:pt x="5539752" y="3504146"/>
                  </a:lnTo>
                  <a:lnTo>
                    <a:pt x="5543283" y="3500869"/>
                  </a:lnTo>
                  <a:lnTo>
                    <a:pt x="5543982" y="3480485"/>
                  </a:lnTo>
                  <a:lnTo>
                    <a:pt x="5544477" y="3464141"/>
                  </a:lnTo>
                  <a:lnTo>
                    <a:pt x="5544934" y="3447808"/>
                  </a:lnTo>
                  <a:lnTo>
                    <a:pt x="5545328" y="3431502"/>
                  </a:lnTo>
                  <a:lnTo>
                    <a:pt x="5545429" y="3427476"/>
                  </a:lnTo>
                  <a:close/>
                </a:path>
                <a:path w="18288000" h="9256395">
                  <a:moveTo>
                    <a:pt x="5546649" y="3298317"/>
                  </a:moveTo>
                  <a:lnTo>
                    <a:pt x="5546268" y="3245396"/>
                  </a:lnTo>
                  <a:lnTo>
                    <a:pt x="5542762" y="3221786"/>
                  </a:lnTo>
                  <a:lnTo>
                    <a:pt x="5534584" y="3221786"/>
                  </a:lnTo>
                  <a:lnTo>
                    <a:pt x="5531383" y="3225101"/>
                  </a:lnTo>
                  <a:lnTo>
                    <a:pt x="5531688" y="3245193"/>
                  </a:lnTo>
                  <a:lnTo>
                    <a:pt x="5531878" y="3261525"/>
                  </a:lnTo>
                  <a:lnTo>
                    <a:pt x="5532018" y="3277971"/>
                  </a:lnTo>
                  <a:lnTo>
                    <a:pt x="5532107" y="3298317"/>
                  </a:lnTo>
                  <a:lnTo>
                    <a:pt x="5535371" y="3301555"/>
                  </a:lnTo>
                  <a:lnTo>
                    <a:pt x="5543423" y="3301555"/>
                  </a:lnTo>
                  <a:lnTo>
                    <a:pt x="5546649" y="3298317"/>
                  </a:lnTo>
                  <a:close/>
                </a:path>
                <a:path w="18288000" h="9256395">
                  <a:moveTo>
                    <a:pt x="5548096" y="6710477"/>
                  </a:moveTo>
                  <a:lnTo>
                    <a:pt x="5542419" y="6691173"/>
                  </a:lnTo>
                  <a:lnTo>
                    <a:pt x="5537911" y="6675552"/>
                  </a:lnTo>
                  <a:lnTo>
                    <a:pt x="5533453" y="6659816"/>
                  </a:lnTo>
                  <a:lnTo>
                    <a:pt x="5528157" y="6640792"/>
                  </a:lnTo>
                  <a:lnTo>
                    <a:pt x="5525351" y="6638760"/>
                  </a:lnTo>
                  <a:lnTo>
                    <a:pt x="5520741" y="6638760"/>
                  </a:lnTo>
                  <a:lnTo>
                    <a:pt x="5516207" y="6640004"/>
                  </a:lnTo>
                  <a:lnTo>
                    <a:pt x="5513933" y="6644030"/>
                  </a:lnTo>
                  <a:lnTo>
                    <a:pt x="5519420" y="6663766"/>
                  </a:lnTo>
                  <a:lnTo>
                    <a:pt x="5523903" y="6679565"/>
                  </a:lnTo>
                  <a:lnTo>
                    <a:pt x="5528437" y="6695249"/>
                  </a:lnTo>
                  <a:lnTo>
                    <a:pt x="5534126" y="6714617"/>
                  </a:lnTo>
                  <a:lnTo>
                    <a:pt x="5538190" y="6716814"/>
                  </a:lnTo>
                  <a:lnTo>
                    <a:pt x="5545620" y="6714617"/>
                  </a:lnTo>
                  <a:lnTo>
                    <a:pt x="5545848" y="6714617"/>
                  </a:lnTo>
                  <a:lnTo>
                    <a:pt x="5548096" y="6710477"/>
                  </a:lnTo>
                  <a:close/>
                </a:path>
                <a:path w="18288000" h="9256395">
                  <a:moveTo>
                    <a:pt x="5567438" y="9123845"/>
                  </a:moveTo>
                  <a:lnTo>
                    <a:pt x="5564556" y="9120607"/>
                  </a:lnTo>
                  <a:lnTo>
                    <a:pt x="5547766" y="9119591"/>
                  </a:lnTo>
                  <a:lnTo>
                    <a:pt x="5543728" y="9119591"/>
                  </a:lnTo>
                  <a:lnTo>
                    <a:pt x="5540730" y="9122372"/>
                  </a:lnTo>
                  <a:lnTo>
                    <a:pt x="5540260" y="9129776"/>
                  </a:lnTo>
                  <a:lnTo>
                    <a:pt x="5543143" y="9133040"/>
                  </a:lnTo>
                  <a:lnTo>
                    <a:pt x="5559958" y="9134056"/>
                  </a:lnTo>
                  <a:lnTo>
                    <a:pt x="5563832" y="9134246"/>
                  </a:lnTo>
                  <a:lnTo>
                    <a:pt x="5566994" y="9131389"/>
                  </a:lnTo>
                  <a:lnTo>
                    <a:pt x="5567438" y="9123845"/>
                  </a:lnTo>
                  <a:close/>
                </a:path>
                <a:path w="18288000" h="9256395">
                  <a:moveTo>
                    <a:pt x="5572226" y="2590063"/>
                  </a:moveTo>
                  <a:lnTo>
                    <a:pt x="5562244" y="2551239"/>
                  </a:lnTo>
                  <a:lnTo>
                    <a:pt x="5552110" y="2513279"/>
                  </a:lnTo>
                  <a:lnTo>
                    <a:pt x="5549265" y="2511221"/>
                  </a:lnTo>
                  <a:lnTo>
                    <a:pt x="5544629" y="2511221"/>
                  </a:lnTo>
                  <a:lnTo>
                    <a:pt x="5540057" y="2512466"/>
                  </a:lnTo>
                  <a:lnTo>
                    <a:pt x="5537771" y="2516492"/>
                  </a:lnTo>
                  <a:lnTo>
                    <a:pt x="5543461" y="2537625"/>
                  </a:lnTo>
                  <a:lnTo>
                    <a:pt x="5548058" y="2554960"/>
                  </a:lnTo>
                  <a:lnTo>
                    <a:pt x="5552579" y="2572347"/>
                  </a:lnTo>
                  <a:lnTo>
                    <a:pt x="5558002" y="2593644"/>
                  </a:lnTo>
                  <a:lnTo>
                    <a:pt x="5561952" y="2596032"/>
                  </a:lnTo>
                  <a:lnTo>
                    <a:pt x="5569851" y="2594051"/>
                  </a:lnTo>
                  <a:lnTo>
                    <a:pt x="5572226" y="2590063"/>
                  </a:lnTo>
                  <a:close/>
                </a:path>
                <a:path w="18288000" h="9256395">
                  <a:moveTo>
                    <a:pt x="5578792" y="8555647"/>
                  </a:moveTo>
                  <a:lnTo>
                    <a:pt x="5577535" y="8551354"/>
                  </a:lnTo>
                  <a:lnTo>
                    <a:pt x="5548503" y="8535302"/>
                  </a:lnTo>
                  <a:lnTo>
                    <a:pt x="5538914" y="8529879"/>
                  </a:lnTo>
                  <a:lnTo>
                    <a:pt x="5537720" y="8529587"/>
                  </a:lnTo>
                  <a:lnTo>
                    <a:pt x="5534063" y="8529587"/>
                  </a:lnTo>
                  <a:lnTo>
                    <a:pt x="5531675" y="8530882"/>
                  </a:lnTo>
                  <a:lnTo>
                    <a:pt x="5528449" y="8536572"/>
                  </a:lnTo>
                  <a:lnTo>
                    <a:pt x="5529643" y="8540890"/>
                  </a:lnTo>
                  <a:lnTo>
                    <a:pt x="5541581" y="8547633"/>
                  </a:lnTo>
                  <a:lnTo>
                    <a:pt x="5570766" y="8563775"/>
                  </a:lnTo>
                  <a:lnTo>
                    <a:pt x="5575071" y="8562518"/>
                  </a:lnTo>
                  <a:lnTo>
                    <a:pt x="5578792" y="8555647"/>
                  </a:lnTo>
                  <a:close/>
                </a:path>
                <a:path w="18288000" h="9256395">
                  <a:moveTo>
                    <a:pt x="5592457" y="2507132"/>
                  </a:moveTo>
                  <a:lnTo>
                    <a:pt x="5576659" y="2466759"/>
                  </a:lnTo>
                  <a:lnTo>
                    <a:pt x="5569216" y="2448255"/>
                  </a:lnTo>
                  <a:lnTo>
                    <a:pt x="5569801" y="2446350"/>
                  </a:lnTo>
                  <a:lnTo>
                    <a:pt x="5564124" y="2435783"/>
                  </a:lnTo>
                  <a:lnTo>
                    <a:pt x="5560784" y="2427579"/>
                  </a:lnTo>
                  <a:lnTo>
                    <a:pt x="5559196" y="2426601"/>
                  </a:lnTo>
                  <a:lnTo>
                    <a:pt x="5537238" y="2386444"/>
                  </a:lnTo>
                  <a:lnTo>
                    <a:pt x="5523001" y="2364155"/>
                  </a:lnTo>
                  <a:lnTo>
                    <a:pt x="5519166" y="2364155"/>
                  </a:lnTo>
                  <a:lnTo>
                    <a:pt x="5517908" y="2364460"/>
                  </a:lnTo>
                  <a:lnTo>
                    <a:pt x="5513171" y="2367140"/>
                  </a:lnTo>
                  <a:lnTo>
                    <a:pt x="5511901" y="2371687"/>
                  </a:lnTo>
                  <a:lnTo>
                    <a:pt x="5524220" y="2393696"/>
                  </a:lnTo>
                  <a:lnTo>
                    <a:pt x="5534469" y="2412288"/>
                  </a:lnTo>
                  <a:lnTo>
                    <a:pt x="5555615" y="2454084"/>
                  </a:lnTo>
                  <a:lnTo>
                    <a:pt x="5570105" y="2490444"/>
                  </a:lnTo>
                  <a:lnTo>
                    <a:pt x="5578678" y="2512466"/>
                  </a:lnTo>
                  <a:lnTo>
                    <a:pt x="5582958" y="2514384"/>
                  </a:lnTo>
                  <a:lnTo>
                    <a:pt x="5590565" y="2511425"/>
                  </a:lnTo>
                  <a:lnTo>
                    <a:pt x="5592457" y="2507132"/>
                  </a:lnTo>
                  <a:close/>
                </a:path>
                <a:path w="18288000" h="9256395">
                  <a:moveTo>
                    <a:pt x="5608396" y="7981366"/>
                  </a:moveTo>
                  <a:lnTo>
                    <a:pt x="5596814" y="7968983"/>
                  </a:lnTo>
                  <a:lnTo>
                    <a:pt x="5588000" y="7959445"/>
                  </a:lnTo>
                  <a:lnTo>
                    <a:pt x="5579199" y="7949793"/>
                  </a:lnTo>
                  <a:lnTo>
                    <a:pt x="5569089" y="7938579"/>
                  </a:lnTo>
                  <a:lnTo>
                    <a:pt x="5567134" y="7937779"/>
                  </a:lnTo>
                  <a:lnTo>
                    <a:pt x="5563463" y="7937779"/>
                  </a:lnTo>
                  <a:lnTo>
                    <a:pt x="5561749" y="7938389"/>
                  </a:lnTo>
                  <a:lnTo>
                    <a:pt x="5557431" y="7942262"/>
                  </a:lnTo>
                  <a:lnTo>
                    <a:pt x="5557177" y="7946796"/>
                  </a:lnTo>
                  <a:lnTo>
                    <a:pt x="5568569" y="7959445"/>
                  </a:lnTo>
                  <a:lnTo>
                    <a:pt x="5577395" y="7969136"/>
                  </a:lnTo>
                  <a:lnTo>
                    <a:pt x="5586298" y="7978762"/>
                  </a:lnTo>
                  <a:lnTo>
                    <a:pt x="5597931" y="7991208"/>
                  </a:lnTo>
                  <a:lnTo>
                    <a:pt x="5602465" y="7991348"/>
                  </a:lnTo>
                  <a:lnTo>
                    <a:pt x="5608244" y="7985912"/>
                  </a:lnTo>
                  <a:lnTo>
                    <a:pt x="5608396" y="7981366"/>
                  </a:lnTo>
                  <a:close/>
                </a:path>
                <a:path w="18288000" h="9256395">
                  <a:moveTo>
                    <a:pt x="5610796" y="9039428"/>
                  </a:moveTo>
                  <a:lnTo>
                    <a:pt x="5608142" y="9035961"/>
                  </a:lnTo>
                  <a:lnTo>
                    <a:pt x="5585003" y="9032799"/>
                  </a:lnTo>
                  <a:lnTo>
                    <a:pt x="5580583" y="9032799"/>
                  </a:lnTo>
                  <a:lnTo>
                    <a:pt x="5577687" y="9035237"/>
                  </a:lnTo>
                  <a:lnTo>
                    <a:pt x="5576684" y="9042476"/>
                  </a:lnTo>
                  <a:lnTo>
                    <a:pt x="5579326" y="9045969"/>
                  </a:lnTo>
                  <a:lnTo>
                    <a:pt x="5606364" y="9049639"/>
                  </a:lnTo>
                  <a:lnTo>
                    <a:pt x="5609793" y="9046985"/>
                  </a:lnTo>
                  <a:lnTo>
                    <a:pt x="5610796" y="9039428"/>
                  </a:lnTo>
                  <a:close/>
                </a:path>
                <a:path w="18288000" h="9256395">
                  <a:moveTo>
                    <a:pt x="5611380" y="6902005"/>
                  </a:moveTo>
                  <a:lnTo>
                    <a:pt x="5604522" y="6882993"/>
                  </a:lnTo>
                  <a:lnTo>
                    <a:pt x="5599074" y="6867652"/>
                  </a:lnTo>
                  <a:lnTo>
                    <a:pt x="5593689" y="6852234"/>
                  </a:lnTo>
                  <a:lnTo>
                    <a:pt x="5587352" y="6833806"/>
                  </a:lnTo>
                  <a:lnTo>
                    <a:pt x="5584507" y="6831889"/>
                  </a:lnTo>
                  <a:lnTo>
                    <a:pt x="5580710" y="6831889"/>
                  </a:lnTo>
                  <a:lnTo>
                    <a:pt x="5579923" y="6832016"/>
                  </a:lnTo>
                  <a:lnTo>
                    <a:pt x="5575338" y="6833578"/>
                  </a:lnTo>
                  <a:lnTo>
                    <a:pt x="5573306" y="6837731"/>
                  </a:lnTo>
                  <a:lnTo>
                    <a:pt x="5579923" y="6857022"/>
                  </a:lnTo>
                  <a:lnTo>
                    <a:pt x="5585320" y="6872491"/>
                  </a:lnTo>
                  <a:lnTo>
                    <a:pt x="5590794" y="6887908"/>
                  </a:lnTo>
                  <a:lnTo>
                    <a:pt x="5597677" y="6906984"/>
                  </a:lnTo>
                  <a:lnTo>
                    <a:pt x="5601881" y="6908940"/>
                  </a:lnTo>
                  <a:lnTo>
                    <a:pt x="5609437" y="6906184"/>
                  </a:lnTo>
                  <a:lnTo>
                    <a:pt x="5611380" y="6902005"/>
                  </a:lnTo>
                  <a:close/>
                </a:path>
                <a:path w="18288000" h="9256395">
                  <a:moveTo>
                    <a:pt x="5612460" y="5127574"/>
                  </a:moveTo>
                  <a:lnTo>
                    <a:pt x="5609209" y="5124247"/>
                  </a:lnTo>
                  <a:lnTo>
                    <a:pt x="5601005" y="5124247"/>
                  </a:lnTo>
                  <a:lnTo>
                    <a:pt x="5597779" y="5127434"/>
                  </a:lnTo>
                  <a:lnTo>
                    <a:pt x="5597550" y="5149621"/>
                  </a:lnTo>
                  <a:lnTo>
                    <a:pt x="5597410" y="5167566"/>
                  </a:lnTo>
                  <a:lnTo>
                    <a:pt x="5597296" y="5207343"/>
                  </a:lnTo>
                  <a:lnTo>
                    <a:pt x="5600573" y="5210632"/>
                  </a:lnTo>
                  <a:lnTo>
                    <a:pt x="5608675" y="5210632"/>
                  </a:lnTo>
                  <a:lnTo>
                    <a:pt x="5611977" y="5207343"/>
                  </a:lnTo>
                  <a:lnTo>
                    <a:pt x="5612092" y="5167566"/>
                  </a:lnTo>
                  <a:lnTo>
                    <a:pt x="5612231" y="5149621"/>
                  </a:lnTo>
                  <a:lnTo>
                    <a:pt x="5612422" y="5131638"/>
                  </a:lnTo>
                  <a:lnTo>
                    <a:pt x="5612460" y="5127574"/>
                  </a:lnTo>
                  <a:close/>
                </a:path>
                <a:path w="18288000" h="9256395">
                  <a:moveTo>
                    <a:pt x="5615178" y="5409374"/>
                  </a:moveTo>
                  <a:lnTo>
                    <a:pt x="5614035" y="5369966"/>
                  </a:lnTo>
                  <a:lnTo>
                    <a:pt x="5613146" y="5329644"/>
                  </a:lnTo>
                  <a:lnTo>
                    <a:pt x="5609945" y="5326519"/>
                  </a:lnTo>
                  <a:lnTo>
                    <a:pt x="5601665" y="5326519"/>
                  </a:lnTo>
                  <a:lnTo>
                    <a:pt x="5598439" y="5329872"/>
                  </a:lnTo>
                  <a:lnTo>
                    <a:pt x="5598909" y="5351640"/>
                  </a:lnTo>
                  <a:lnTo>
                    <a:pt x="5599341" y="5369585"/>
                  </a:lnTo>
                  <a:lnTo>
                    <a:pt x="5599823" y="5387479"/>
                  </a:lnTo>
                  <a:lnTo>
                    <a:pt x="5600357" y="5405323"/>
                  </a:lnTo>
                  <a:lnTo>
                    <a:pt x="5600370" y="5405780"/>
                  </a:lnTo>
                  <a:lnTo>
                    <a:pt x="5600497" y="5409831"/>
                  </a:lnTo>
                  <a:lnTo>
                    <a:pt x="5603799" y="5412918"/>
                  </a:lnTo>
                  <a:lnTo>
                    <a:pt x="5607075" y="5412918"/>
                  </a:lnTo>
                  <a:lnTo>
                    <a:pt x="5611990" y="5412752"/>
                  </a:lnTo>
                  <a:lnTo>
                    <a:pt x="5615178" y="5409374"/>
                  </a:lnTo>
                  <a:close/>
                </a:path>
                <a:path w="18288000" h="9256395">
                  <a:moveTo>
                    <a:pt x="5616854" y="2787713"/>
                  </a:moveTo>
                  <a:lnTo>
                    <a:pt x="5608802" y="2748559"/>
                  </a:lnTo>
                  <a:lnTo>
                    <a:pt x="5600497" y="2709951"/>
                  </a:lnTo>
                  <a:lnTo>
                    <a:pt x="5597537" y="2707652"/>
                  </a:lnTo>
                  <a:lnTo>
                    <a:pt x="5593042" y="2707652"/>
                  </a:lnTo>
                  <a:lnTo>
                    <a:pt x="5588546" y="2708643"/>
                  </a:lnTo>
                  <a:lnTo>
                    <a:pt x="5586031" y="2712542"/>
                  </a:lnTo>
                  <a:lnTo>
                    <a:pt x="5590705" y="2734018"/>
                  </a:lnTo>
                  <a:lnTo>
                    <a:pt x="5594439" y="2751582"/>
                  </a:lnTo>
                  <a:lnTo>
                    <a:pt x="5598084" y="2769146"/>
                  </a:lnTo>
                  <a:lnTo>
                    <a:pt x="5602452" y="2790609"/>
                  </a:lnTo>
                  <a:lnTo>
                    <a:pt x="5606389" y="2793200"/>
                  </a:lnTo>
                  <a:lnTo>
                    <a:pt x="5614276" y="2791587"/>
                  </a:lnTo>
                  <a:lnTo>
                    <a:pt x="5616854" y="2787713"/>
                  </a:lnTo>
                  <a:close/>
                </a:path>
                <a:path w="18288000" h="9256395">
                  <a:moveTo>
                    <a:pt x="5617819" y="4925644"/>
                  </a:moveTo>
                  <a:lnTo>
                    <a:pt x="5614670" y="4922240"/>
                  </a:lnTo>
                  <a:lnTo>
                    <a:pt x="5610618" y="4922063"/>
                  </a:lnTo>
                  <a:lnTo>
                    <a:pt x="5606402" y="4922063"/>
                  </a:lnTo>
                  <a:lnTo>
                    <a:pt x="5601640" y="4965103"/>
                  </a:lnTo>
                  <a:lnTo>
                    <a:pt x="5600357" y="5004943"/>
                  </a:lnTo>
                  <a:lnTo>
                    <a:pt x="5603646" y="5008448"/>
                  </a:lnTo>
                  <a:lnTo>
                    <a:pt x="5607583" y="5008448"/>
                  </a:lnTo>
                  <a:lnTo>
                    <a:pt x="5611965" y="5008664"/>
                  </a:lnTo>
                  <a:lnTo>
                    <a:pt x="5615025" y="5005375"/>
                  </a:lnTo>
                  <a:lnTo>
                    <a:pt x="5615698" y="4983492"/>
                  </a:lnTo>
                  <a:lnTo>
                    <a:pt x="5616308" y="4965611"/>
                  </a:lnTo>
                  <a:lnTo>
                    <a:pt x="5616968" y="4947678"/>
                  </a:lnTo>
                  <a:lnTo>
                    <a:pt x="5617819" y="4925644"/>
                  </a:lnTo>
                  <a:close/>
                </a:path>
                <a:path w="18288000" h="9256395">
                  <a:moveTo>
                    <a:pt x="5618975" y="7554201"/>
                  </a:moveTo>
                  <a:lnTo>
                    <a:pt x="5609006" y="7538504"/>
                  </a:lnTo>
                  <a:lnTo>
                    <a:pt x="5601220" y="7526083"/>
                  </a:lnTo>
                  <a:lnTo>
                    <a:pt x="5593512" y="7513612"/>
                  </a:lnTo>
                  <a:lnTo>
                    <a:pt x="5584545" y="7498893"/>
                  </a:lnTo>
                  <a:lnTo>
                    <a:pt x="5582170" y="7497648"/>
                  </a:lnTo>
                  <a:lnTo>
                    <a:pt x="5578437" y="7497648"/>
                  </a:lnTo>
                  <a:lnTo>
                    <a:pt x="5577154" y="7497991"/>
                  </a:lnTo>
                  <a:lnTo>
                    <a:pt x="5572557" y="7500760"/>
                  </a:lnTo>
                  <a:lnTo>
                    <a:pt x="5571464" y="7505217"/>
                  </a:lnTo>
                  <a:lnTo>
                    <a:pt x="5581193" y="7521181"/>
                  </a:lnTo>
                  <a:lnTo>
                    <a:pt x="5588940" y="7533716"/>
                  </a:lnTo>
                  <a:lnTo>
                    <a:pt x="5596763" y="7546213"/>
                  </a:lnTo>
                  <a:lnTo>
                    <a:pt x="5606783" y="7561986"/>
                  </a:lnTo>
                  <a:lnTo>
                    <a:pt x="5611266" y="7562977"/>
                  </a:lnTo>
                  <a:lnTo>
                    <a:pt x="5617997" y="7558672"/>
                  </a:lnTo>
                  <a:lnTo>
                    <a:pt x="5618975" y="7554201"/>
                  </a:lnTo>
                  <a:close/>
                </a:path>
                <a:path w="18288000" h="9256395">
                  <a:moveTo>
                    <a:pt x="5625122" y="5611139"/>
                  </a:moveTo>
                  <a:lnTo>
                    <a:pt x="5622658" y="5572176"/>
                  </a:lnTo>
                  <a:lnTo>
                    <a:pt x="5620385" y="5532272"/>
                  </a:lnTo>
                  <a:lnTo>
                    <a:pt x="5620359" y="5531624"/>
                  </a:lnTo>
                  <a:lnTo>
                    <a:pt x="5617121" y="5528589"/>
                  </a:lnTo>
                  <a:lnTo>
                    <a:pt x="5613247" y="5528589"/>
                  </a:lnTo>
                  <a:lnTo>
                    <a:pt x="5608790" y="5528805"/>
                  </a:lnTo>
                  <a:lnTo>
                    <a:pt x="5605691" y="5532272"/>
                  </a:lnTo>
                  <a:lnTo>
                    <a:pt x="5606847" y="5553392"/>
                  </a:lnTo>
                  <a:lnTo>
                    <a:pt x="5610415" y="5611139"/>
                  </a:lnTo>
                  <a:lnTo>
                    <a:pt x="5613959" y="5615178"/>
                  </a:lnTo>
                  <a:lnTo>
                    <a:pt x="5622061" y="5614644"/>
                  </a:lnTo>
                  <a:lnTo>
                    <a:pt x="5625122" y="5611139"/>
                  </a:lnTo>
                  <a:close/>
                </a:path>
                <a:path w="18288000" h="9256395">
                  <a:moveTo>
                    <a:pt x="5628754" y="4723917"/>
                  </a:moveTo>
                  <a:lnTo>
                    <a:pt x="5625706" y="4720425"/>
                  </a:lnTo>
                  <a:lnTo>
                    <a:pt x="5621655" y="4720158"/>
                  </a:lnTo>
                  <a:lnTo>
                    <a:pt x="5617311" y="4720158"/>
                  </a:lnTo>
                  <a:lnTo>
                    <a:pt x="5611533" y="4762919"/>
                  </a:lnTo>
                  <a:lnTo>
                    <a:pt x="5609158" y="4802708"/>
                  </a:lnTo>
                  <a:lnTo>
                    <a:pt x="5612244" y="4806175"/>
                  </a:lnTo>
                  <a:lnTo>
                    <a:pt x="5620093" y="4806645"/>
                  </a:lnTo>
                  <a:lnTo>
                    <a:pt x="5623801" y="4803559"/>
                  </a:lnTo>
                  <a:lnTo>
                    <a:pt x="5625096" y="4781689"/>
                  </a:lnTo>
                  <a:lnTo>
                    <a:pt x="5626189" y="4763821"/>
                  </a:lnTo>
                  <a:lnTo>
                    <a:pt x="5627319" y="4745914"/>
                  </a:lnTo>
                  <a:lnTo>
                    <a:pt x="5628754" y="4723917"/>
                  </a:lnTo>
                  <a:close/>
                </a:path>
                <a:path w="18288000" h="9256395">
                  <a:moveTo>
                    <a:pt x="5642457" y="5812345"/>
                  </a:moveTo>
                  <a:lnTo>
                    <a:pt x="5638457" y="5773013"/>
                  </a:lnTo>
                  <a:lnTo>
                    <a:pt x="5634812" y="5734278"/>
                  </a:lnTo>
                  <a:lnTo>
                    <a:pt x="5634710" y="5733173"/>
                  </a:lnTo>
                  <a:lnTo>
                    <a:pt x="5631548" y="5730341"/>
                  </a:lnTo>
                  <a:lnTo>
                    <a:pt x="5627090" y="5730341"/>
                  </a:lnTo>
                  <a:lnTo>
                    <a:pt x="5623052" y="5730710"/>
                  </a:lnTo>
                  <a:lnTo>
                    <a:pt x="5620080" y="5734278"/>
                  </a:lnTo>
                  <a:lnTo>
                    <a:pt x="5622125" y="5756440"/>
                  </a:lnTo>
                  <a:lnTo>
                    <a:pt x="5623852" y="5774448"/>
                  </a:lnTo>
                  <a:lnTo>
                    <a:pt x="5625617" y="5792267"/>
                  </a:lnTo>
                  <a:lnTo>
                    <a:pt x="5627852" y="5813882"/>
                  </a:lnTo>
                  <a:lnTo>
                    <a:pt x="5631408" y="5816866"/>
                  </a:lnTo>
                  <a:lnTo>
                    <a:pt x="5635498" y="5816371"/>
                  </a:lnTo>
                  <a:lnTo>
                    <a:pt x="5639536" y="5815965"/>
                  </a:lnTo>
                  <a:lnTo>
                    <a:pt x="5642457" y="5812345"/>
                  </a:lnTo>
                  <a:close/>
                </a:path>
                <a:path w="18288000" h="9256395">
                  <a:moveTo>
                    <a:pt x="5644832" y="4522508"/>
                  </a:moveTo>
                  <a:lnTo>
                    <a:pt x="5641860" y="4518926"/>
                  </a:lnTo>
                  <a:lnTo>
                    <a:pt x="5637809" y="4518571"/>
                  </a:lnTo>
                  <a:lnTo>
                    <a:pt x="5633364" y="4518571"/>
                  </a:lnTo>
                  <a:lnTo>
                    <a:pt x="5626633" y="4561078"/>
                  </a:lnTo>
                  <a:lnTo>
                    <a:pt x="5623268" y="4600791"/>
                  </a:lnTo>
                  <a:lnTo>
                    <a:pt x="5626265" y="4604334"/>
                  </a:lnTo>
                  <a:lnTo>
                    <a:pt x="5634355" y="4605045"/>
                  </a:lnTo>
                  <a:lnTo>
                    <a:pt x="5637911" y="4602010"/>
                  </a:lnTo>
                  <a:lnTo>
                    <a:pt x="5639727" y="4580179"/>
                  </a:lnTo>
                  <a:lnTo>
                    <a:pt x="5641264" y="4562348"/>
                  </a:lnTo>
                  <a:lnTo>
                    <a:pt x="5642838" y="4544466"/>
                  </a:lnTo>
                  <a:lnTo>
                    <a:pt x="5644832" y="4522508"/>
                  </a:lnTo>
                  <a:close/>
                </a:path>
                <a:path w="18288000" h="9256395">
                  <a:moveTo>
                    <a:pt x="5651970" y="2987306"/>
                  </a:moveTo>
                  <a:lnTo>
                    <a:pt x="5645759" y="2947746"/>
                  </a:lnTo>
                  <a:lnTo>
                    <a:pt x="5639295" y="2908731"/>
                  </a:lnTo>
                  <a:lnTo>
                    <a:pt x="5636311" y="2906293"/>
                  </a:lnTo>
                  <a:lnTo>
                    <a:pt x="5631434" y="2906293"/>
                  </a:lnTo>
                  <a:lnTo>
                    <a:pt x="5627433" y="2906979"/>
                  </a:lnTo>
                  <a:lnTo>
                    <a:pt x="5624754" y="2910763"/>
                  </a:lnTo>
                  <a:lnTo>
                    <a:pt x="5628386" y="2932379"/>
                  </a:lnTo>
                  <a:lnTo>
                    <a:pt x="5631281" y="2950083"/>
                  </a:lnTo>
                  <a:lnTo>
                    <a:pt x="5634101" y="2967812"/>
                  </a:lnTo>
                  <a:lnTo>
                    <a:pt x="5637466" y="2989529"/>
                  </a:lnTo>
                  <a:lnTo>
                    <a:pt x="5641162" y="2992310"/>
                  </a:lnTo>
                  <a:lnTo>
                    <a:pt x="5649214" y="2991053"/>
                  </a:lnTo>
                  <a:lnTo>
                    <a:pt x="5651970" y="2987306"/>
                  </a:lnTo>
                  <a:close/>
                </a:path>
                <a:path w="18288000" h="9256395">
                  <a:moveTo>
                    <a:pt x="5654167" y="8932558"/>
                  </a:moveTo>
                  <a:lnTo>
                    <a:pt x="5651792" y="8928849"/>
                  </a:lnTo>
                  <a:lnTo>
                    <a:pt x="5622620" y="8922296"/>
                  </a:lnTo>
                  <a:lnTo>
                    <a:pt x="5617667" y="8922296"/>
                  </a:lnTo>
                  <a:lnTo>
                    <a:pt x="5615025" y="8924303"/>
                  </a:lnTo>
                  <a:lnTo>
                    <a:pt x="5613425" y="8931275"/>
                  </a:lnTo>
                  <a:lnTo>
                    <a:pt x="5615775" y="8935009"/>
                  </a:lnTo>
                  <a:lnTo>
                    <a:pt x="5648845" y="8942426"/>
                  </a:lnTo>
                  <a:lnTo>
                    <a:pt x="5652503" y="8940063"/>
                  </a:lnTo>
                  <a:lnTo>
                    <a:pt x="5654167" y="8932558"/>
                  </a:lnTo>
                  <a:close/>
                </a:path>
                <a:path w="18288000" h="9256395">
                  <a:moveTo>
                    <a:pt x="5658383" y="8352790"/>
                  </a:moveTo>
                  <a:lnTo>
                    <a:pt x="5657596" y="8348345"/>
                  </a:lnTo>
                  <a:lnTo>
                    <a:pt x="5635904" y="8332940"/>
                  </a:lnTo>
                  <a:lnTo>
                    <a:pt x="5616168" y="8318601"/>
                  </a:lnTo>
                  <a:lnTo>
                    <a:pt x="5614695" y="8318157"/>
                  </a:lnTo>
                  <a:lnTo>
                    <a:pt x="5611038" y="8318157"/>
                  </a:lnTo>
                  <a:lnTo>
                    <a:pt x="5608879" y="8319160"/>
                  </a:lnTo>
                  <a:lnTo>
                    <a:pt x="5605170" y="8324240"/>
                  </a:lnTo>
                  <a:lnTo>
                    <a:pt x="5605843" y="8328698"/>
                  </a:lnTo>
                  <a:lnTo>
                    <a:pt x="5627586" y="8344509"/>
                  </a:lnTo>
                  <a:lnTo>
                    <a:pt x="5649404" y="8360003"/>
                  </a:lnTo>
                  <a:lnTo>
                    <a:pt x="5653837" y="8359229"/>
                  </a:lnTo>
                  <a:lnTo>
                    <a:pt x="5658383" y="8352790"/>
                  </a:lnTo>
                  <a:close/>
                </a:path>
                <a:path w="18288000" h="9256395">
                  <a:moveTo>
                    <a:pt x="5660377" y="2698102"/>
                  </a:moveTo>
                  <a:lnTo>
                    <a:pt x="5646674" y="2656954"/>
                  </a:lnTo>
                  <a:lnTo>
                    <a:pt x="5632843" y="2616860"/>
                  </a:lnTo>
                  <a:lnTo>
                    <a:pt x="5629973" y="2614955"/>
                  </a:lnTo>
                  <a:lnTo>
                    <a:pt x="5626112" y="2614955"/>
                  </a:lnTo>
                  <a:lnTo>
                    <a:pt x="5625287" y="2615082"/>
                  </a:lnTo>
                  <a:lnTo>
                    <a:pt x="5620626" y="2616720"/>
                  </a:lnTo>
                  <a:lnTo>
                    <a:pt x="5618594" y="2620949"/>
                  </a:lnTo>
                  <a:lnTo>
                    <a:pt x="5626328" y="2643187"/>
                  </a:lnTo>
                  <a:lnTo>
                    <a:pt x="5632666" y="2661704"/>
                  </a:lnTo>
                  <a:lnTo>
                    <a:pt x="5638914" y="2680271"/>
                  </a:lnTo>
                  <a:lnTo>
                    <a:pt x="5646331" y="2702712"/>
                  </a:lnTo>
                  <a:lnTo>
                    <a:pt x="5650509" y="2704833"/>
                  </a:lnTo>
                  <a:lnTo>
                    <a:pt x="5658256" y="2702280"/>
                  </a:lnTo>
                  <a:lnTo>
                    <a:pt x="5660377" y="2698102"/>
                  </a:lnTo>
                  <a:close/>
                </a:path>
                <a:path w="18288000" h="9256395">
                  <a:moveTo>
                    <a:pt x="5660466" y="2628303"/>
                  </a:moveTo>
                  <a:lnTo>
                    <a:pt x="5640425" y="2585961"/>
                  </a:lnTo>
                  <a:lnTo>
                    <a:pt x="5620474" y="2545080"/>
                  </a:lnTo>
                  <a:lnTo>
                    <a:pt x="5617832" y="2543556"/>
                  </a:lnTo>
                  <a:lnTo>
                    <a:pt x="5613984" y="2543556"/>
                  </a:lnTo>
                  <a:lnTo>
                    <a:pt x="5612866" y="2543810"/>
                  </a:lnTo>
                  <a:lnTo>
                    <a:pt x="5608117" y="2546159"/>
                  </a:lnTo>
                  <a:lnTo>
                    <a:pt x="5606593" y="2550630"/>
                  </a:lnTo>
                  <a:lnTo>
                    <a:pt x="5608434" y="2554313"/>
                  </a:lnTo>
                  <a:lnTo>
                    <a:pt x="5617743" y="2573286"/>
                  </a:lnTo>
                  <a:lnTo>
                    <a:pt x="5627001" y="2592413"/>
                  </a:lnTo>
                  <a:lnTo>
                    <a:pt x="5636171" y="2611628"/>
                  </a:lnTo>
                  <a:lnTo>
                    <a:pt x="5646953" y="2634589"/>
                  </a:lnTo>
                  <a:lnTo>
                    <a:pt x="5651398" y="2636202"/>
                  </a:lnTo>
                  <a:lnTo>
                    <a:pt x="5658853" y="2632735"/>
                  </a:lnTo>
                  <a:lnTo>
                    <a:pt x="5660466" y="2628303"/>
                  </a:lnTo>
                  <a:close/>
                </a:path>
                <a:path w="18288000" h="9256395">
                  <a:moveTo>
                    <a:pt x="5665686" y="4321505"/>
                  </a:moveTo>
                  <a:lnTo>
                    <a:pt x="5662803" y="4317860"/>
                  </a:lnTo>
                  <a:lnTo>
                    <a:pt x="5658764" y="4317390"/>
                  </a:lnTo>
                  <a:lnTo>
                    <a:pt x="5654192" y="4317390"/>
                  </a:lnTo>
                  <a:lnTo>
                    <a:pt x="5646610" y="4359643"/>
                  </a:lnTo>
                  <a:lnTo>
                    <a:pt x="5642305" y="4399292"/>
                  </a:lnTo>
                  <a:lnTo>
                    <a:pt x="5645226" y="4402899"/>
                  </a:lnTo>
                  <a:lnTo>
                    <a:pt x="5653303" y="4403788"/>
                  </a:lnTo>
                  <a:lnTo>
                    <a:pt x="5656910" y="4400842"/>
                  </a:lnTo>
                  <a:lnTo>
                    <a:pt x="5659247" y="4379049"/>
                  </a:lnTo>
                  <a:lnTo>
                    <a:pt x="5661203" y="4361243"/>
                  </a:lnTo>
                  <a:lnTo>
                    <a:pt x="5663196" y="4343412"/>
                  </a:lnTo>
                  <a:lnTo>
                    <a:pt x="5665686" y="4321505"/>
                  </a:lnTo>
                  <a:close/>
                </a:path>
                <a:path w="18288000" h="9256395">
                  <a:moveTo>
                    <a:pt x="5667768" y="6012675"/>
                  </a:moveTo>
                  <a:lnTo>
                    <a:pt x="5664632" y="5991034"/>
                  </a:lnTo>
                  <a:lnTo>
                    <a:pt x="5662117" y="5973292"/>
                  </a:lnTo>
                  <a:lnTo>
                    <a:pt x="5659679" y="5955487"/>
                  </a:lnTo>
                  <a:lnTo>
                    <a:pt x="5656821" y="5933999"/>
                  </a:lnTo>
                  <a:lnTo>
                    <a:pt x="5653735" y="5931370"/>
                  </a:lnTo>
                  <a:lnTo>
                    <a:pt x="5649074" y="5931370"/>
                  </a:lnTo>
                  <a:lnTo>
                    <a:pt x="5645048" y="5931903"/>
                  </a:lnTo>
                  <a:lnTo>
                    <a:pt x="5642216" y="5935599"/>
                  </a:lnTo>
                  <a:lnTo>
                    <a:pt x="5645124" y="5957468"/>
                  </a:lnTo>
                  <a:lnTo>
                    <a:pt x="5647575" y="5975337"/>
                  </a:lnTo>
                  <a:lnTo>
                    <a:pt x="5650090" y="5993130"/>
                  </a:lnTo>
                  <a:lnTo>
                    <a:pt x="5653240" y="6014821"/>
                  </a:lnTo>
                  <a:lnTo>
                    <a:pt x="5656961" y="6017590"/>
                  </a:lnTo>
                  <a:lnTo>
                    <a:pt x="5664987" y="6016409"/>
                  </a:lnTo>
                  <a:lnTo>
                    <a:pt x="5667768" y="6012675"/>
                  </a:lnTo>
                  <a:close/>
                </a:path>
                <a:path w="18288000" h="9256395">
                  <a:moveTo>
                    <a:pt x="5677890" y="3188271"/>
                  </a:moveTo>
                  <a:lnTo>
                    <a:pt x="5673483" y="3148558"/>
                  </a:lnTo>
                  <a:lnTo>
                    <a:pt x="5668772" y="3109099"/>
                  </a:lnTo>
                  <a:lnTo>
                    <a:pt x="5665673" y="3106420"/>
                  </a:lnTo>
                  <a:lnTo>
                    <a:pt x="5661050" y="3106420"/>
                  </a:lnTo>
                  <a:lnTo>
                    <a:pt x="5657024" y="3106928"/>
                  </a:lnTo>
                  <a:lnTo>
                    <a:pt x="5654167" y="3110585"/>
                  </a:lnTo>
                  <a:lnTo>
                    <a:pt x="5654662" y="3114611"/>
                  </a:lnTo>
                  <a:lnTo>
                    <a:pt x="5656821" y="3132404"/>
                  </a:lnTo>
                  <a:lnTo>
                    <a:pt x="5658904" y="3150247"/>
                  </a:lnTo>
                  <a:lnTo>
                    <a:pt x="5660923" y="3168065"/>
                  </a:lnTo>
                  <a:lnTo>
                    <a:pt x="5663285" y="3189846"/>
                  </a:lnTo>
                  <a:lnTo>
                    <a:pt x="5666791" y="3192742"/>
                  </a:lnTo>
                  <a:lnTo>
                    <a:pt x="5674969" y="3191891"/>
                  </a:lnTo>
                  <a:lnTo>
                    <a:pt x="5677890" y="3188271"/>
                  </a:lnTo>
                  <a:close/>
                </a:path>
                <a:path w="18288000" h="9256395">
                  <a:moveTo>
                    <a:pt x="5683770" y="9227414"/>
                  </a:moveTo>
                  <a:lnTo>
                    <a:pt x="5683135" y="9221343"/>
                  </a:lnTo>
                  <a:lnTo>
                    <a:pt x="5683021" y="9220263"/>
                  </a:lnTo>
                  <a:lnTo>
                    <a:pt x="5680202" y="9217698"/>
                  </a:lnTo>
                  <a:lnTo>
                    <a:pt x="5676011" y="9217698"/>
                  </a:lnTo>
                  <a:lnTo>
                    <a:pt x="5672302" y="9218041"/>
                  </a:lnTo>
                  <a:lnTo>
                    <a:pt x="5669597" y="9221343"/>
                  </a:lnTo>
                  <a:lnTo>
                    <a:pt x="5669826" y="9223705"/>
                  </a:lnTo>
                  <a:lnTo>
                    <a:pt x="5669953" y="9225051"/>
                  </a:lnTo>
                  <a:lnTo>
                    <a:pt x="5670347" y="9228772"/>
                  </a:lnTo>
                  <a:lnTo>
                    <a:pt x="5673661" y="9231465"/>
                  </a:lnTo>
                  <a:lnTo>
                    <a:pt x="5677370" y="9231122"/>
                  </a:lnTo>
                  <a:lnTo>
                    <a:pt x="5681078" y="9230716"/>
                  </a:lnTo>
                  <a:lnTo>
                    <a:pt x="5683770" y="9227414"/>
                  </a:lnTo>
                  <a:close/>
                </a:path>
                <a:path w="18288000" h="9256395">
                  <a:moveTo>
                    <a:pt x="5686323" y="4120007"/>
                  </a:moveTo>
                  <a:lnTo>
                    <a:pt x="5683326" y="4116463"/>
                  </a:lnTo>
                  <a:lnTo>
                    <a:pt x="5679287" y="4116120"/>
                  </a:lnTo>
                  <a:lnTo>
                    <a:pt x="5674842" y="4116120"/>
                  </a:lnTo>
                  <a:lnTo>
                    <a:pt x="5671667" y="4118991"/>
                  </a:lnTo>
                  <a:lnTo>
                    <a:pt x="5669813" y="4140619"/>
                  </a:lnTo>
                  <a:lnTo>
                    <a:pt x="5668213" y="4158500"/>
                  </a:lnTo>
                  <a:lnTo>
                    <a:pt x="5666549" y="4176382"/>
                  </a:lnTo>
                  <a:lnTo>
                    <a:pt x="5664428" y="4198251"/>
                  </a:lnTo>
                  <a:lnTo>
                    <a:pt x="5667387" y="4201833"/>
                  </a:lnTo>
                  <a:lnTo>
                    <a:pt x="5682831" y="4159834"/>
                  </a:lnTo>
                  <a:lnTo>
                    <a:pt x="5684444" y="4141901"/>
                  </a:lnTo>
                  <a:lnTo>
                    <a:pt x="5686323" y="4120007"/>
                  </a:lnTo>
                  <a:close/>
                </a:path>
                <a:path w="18288000" h="9256395">
                  <a:moveTo>
                    <a:pt x="5686691" y="7089076"/>
                  </a:moveTo>
                  <a:lnTo>
                    <a:pt x="5678602" y="7070572"/>
                  </a:lnTo>
                  <a:lnTo>
                    <a:pt x="5672163" y="7055625"/>
                  </a:lnTo>
                  <a:lnTo>
                    <a:pt x="5665787" y="7040600"/>
                  </a:lnTo>
                  <a:lnTo>
                    <a:pt x="5658332" y="7022744"/>
                  </a:lnTo>
                  <a:lnTo>
                    <a:pt x="5655615" y="7021055"/>
                  </a:lnTo>
                  <a:lnTo>
                    <a:pt x="5651817" y="7021055"/>
                  </a:lnTo>
                  <a:lnTo>
                    <a:pt x="5650877" y="7021233"/>
                  </a:lnTo>
                  <a:lnTo>
                    <a:pt x="5646255" y="7023163"/>
                  </a:lnTo>
                  <a:lnTo>
                    <a:pt x="5644489" y="7027431"/>
                  </a:lnTo>
                  <a:lnTo>
                    <a:pt x="5646026" y="7031139"/>
                  </a:lnTo>
                  <a:lnTo>
                    <a:pt x="5665216" y="7076376"/>
                  </a:lnTo>
                  <a:lnTo>
                    <a:pt x="5677674" y="7096620"/>
                  </a:lnTo>
                  <a:lnTo>
                    <a:pt x="5685028" y="7093369"/>
                  </a:lnTo>
                  <a:lnTo>
                    <a:pt x="5686691" y="7089076"/>
                  </a:lnTo>
                  <a:close/>
                </a:path>
                <a:path w="18288000" h="9256395">
                  <a:moveTo>
                    <a:pt x="5694883" y="3390201"/>
                  </a:moveTo>
                  <a:lnTo>
                    <a:pt x="5692279" y="3351161"/>
                  </a:lnTo>
                  <a:lnTo>
                    <a:pt x="5689308" y="3311537"/>
                  </a:lnTo>
                  <a:lnTo>
                    <a:pt x="5686056" y="3307689"/>
                  </a:lnTo>
                  <a:lnTo>
                    <a:pt x="5681650" y="3307689"/>
                  </a:lnTo>
                  <a:lnTo>
                    <a:pt x="5677611" y="3308007"/>
                  </a:lnTo>
                  <a:lnTo>
                    <a:pt x="5674588" y="3311537"/>
                  </a:lnTo>
                  <a:lnTo>
                    <a:pt x="5676189" y="3332200"/>
                  </a:lnTo>
                  <a:lnTo>
                    <a:pt x="5677497" y="3350120"/>
                  </a:lnTo>
                  <a:lnTo>
                    <a:pt x="5678741" y="3368129"/>
                  </a:lnTo>
                  <a:lnTo>
                    <a:pt x="5680176" y="3390201"/>
                  </a:lnTo>
                  <a:lnTo>
                    <a:pt x="5680240" y="3391141"/>
                  </a:lnTo>
                  <a:lnTo>
                    <a:pt x="5683758" y="3394164"/>
                  </a:lnTo>
                  <a:lnTo>
                    <a:pt x="5687771" y="3393948"/>
                  </a:lnTo>
                  <a:lnTo>
                    <a:pt x="5691822" y="3393681"/>
                  </a:lnTo>
                  <a:lnTo>
                    <a:pt x="5694883" y="3390201"/>
                  </a:lnTo>
                  <a:close/>
                </a:path>
                <a:path w="18288000" h="9256395">
                  <a:moveTo>
                    <a:pt x="5699303" y="3917810"/>
                  </a:moveTo>
                  <a:lnTo>
                    <a:pt x="5696166" y="3914381"/>
                  </a:lnTo>
                  <a:lnTo>
                    <a:pt x="5692102" y="3914203"/>
                  </a:lnTo>
                  <a:lnTo>
                    <a:pt x="5687873" y="3914203"/>
                  </a:lnTo>
                  <a:lnTo>
                    <a:pt x="5684621" y="3917264"/>
                  </a:lnTo>
                  <a:lnTo>
                    <a:pt x="5683605" y="3938968"/>
                  </a:lnTo>
                  <a:lnTo>
                    <a:pt x="5682704" y="3956862"/>
                  </a:lnTo>
                  <a:lnTo>
                    <a:pt x="5681726" y="3974820"/>
                  </a:lnTo>
                  <a:lnTo>
                    <a:pt x="5680456" y="3996855"/>
                  </a:lnTo>
                  <a:lnTo>
                    <a:pt x="5683555" y="4000322"/>
                  </a:lnTo>
                  <a:lnTo>
                    <a:pt x="5687593" y="4000563"/>
                  </a:lnTo>
                  <a:lnTo>
                    <a:pt x="5691810" y="4000766"/>
                  </a:lnTo>
                  <a:lnTo>
                    <a:pt x="5695124" y="3997718"/>
                  </a:lnTo>
                  <a:lnTo>
                    <a:pt x="5696394" y="3975646"/>
                  </a:lnTo>
                  <a:lnTo>
                    <a:pt x="5697359" y="3957624"/>
                  </a:lnTo>
                  <a:lnTo>
                    <a:pt x="5698274" y="3939679"/>
                  </a:lnTo>
                  <a:lnTo>
                    <a:pt x="5699303" y="3917810"/>
                  </a:lnTo>
                  <a:close/>
                </a:path>
                <a:path w="18288000" h="9256395">
                  <a:moveTo>
                    <a:pt x="5701792" y="6211671"/>
                  </a:moveTo>
                  <a:lnTo>
                    <a:pt x="5697652" y="6190069"/>
                  </a:lnTo>
                  <a:lnTo>
                    <a:pt x="5694350" y="6172416"/>
                  </a:lnTo>
                  <a:lnTo>
                    <a:pt x="5691124" y="6154788"/>
                  </a:lnTo>
                  <a:lnTo>
                    <a:pt x="5687352" y="6133681"/>
                  </a:lnTo>
                  <a:lnTo>
                    <a:pt x="5684393" y="6131280"/>
                  </a:lnTo>
                  <a:lnTo>
                    <a:pt x="5679478" y="6131280"/>
                  </a:lnTo>
                  <a:lnTo>
                    <a:pt x="5675490" y="6131992"/>
                  </a:lnTo>
                  <a:lnTo>
                    <a:pt x="5672823" y="6135802"/>
                  </a:lnTo>
                  <a:lnTo>
                    <a:pt x="5676671" y="6157404"/>
                  </a:lnTo>
                  <a:lnTo>
                    <a:pt x="5679910" y="6175095"/>
                  </a:lnTo>
                  <a:lnTo>
                    <a:pt x="5683224" y="6192812"/>
                  </a:lnTo>
                  <a:lnTo>
                    <a:pt x="5687390" y="6214465"/>
                  </a:lnTo>
                  <a:lnTo>
                    <a:pt x="5691187" y="6217094"/>
                  </a:lnTo>
                  <a:lnTo>
                    <a:pt x="5699201" y="6215532"/>
                  </a:lnTo>
                  <a:lnTo>
                    <a:pt x="5701792" y="6211671"/>
                  </a:lnTo>
                  <a:close/>
                </a:path>
                <a:path w="18288000" h="9256395">
                  <a:moveTo>
                    <a:pt x="5703240" y="3592639"/>
                  </a:moveTo>
                  <a:lnTo>
                    <a:pt x="5702757" y="3570986"/>
                  </a:lnTo>
                  <a:lnTo>
                    <a:pt x="5702274" y="3553028"/>
                  </a:lnTo>
                  <a:lnTo>
                    <a:pt x="5701728" y="3535095"/>
                  </a:lnTo>
                  <a:lnTo>
                    <a:pt x="5700979" y="3513188"/>
                  </a:lnTo>
                  <a:lnTo>
                    <a:pt x="5700966" y="3512756"/>
                  </a:lnTo>
                  <a:lnTo>
                    <a:pt x="5697715" y="3509632"/>
                  </a:lnTo>
                  <a:lnTo>
                    <a:pt x="5693778" y="3509632"/>
                  </a:lnTo>
                  <a:lnTo>
                    <a:pt x="5689460" y="3509784"/>
                  </a:lnTo>
                  <a:lnTo>
                    <a:pt x="5686298" y="3513188"/>
                  </a:lnTo>
                  <a:lnTo>
                    <a:pt x="5687034" y="3534613"/>
                  </a:lnTo>
                  <a:lnTo>
                    <a:pt x="5687580" y="3552609"/>
                  </a:lnTo>
                  <a:lnTo>
                    <a:pt x="5688063" y="3570617"/>
                  </a:lnTo>
                  <a:lnTo>
                    <a:pt x="5688482" y="3588893"/>
                  </a:lnTo>
                  <a:lnTo>
                    <a:pt x="5688571" y="3592893"/>
                  </a:lnTo>
                  <a:lnTo>
                    <a:pt x="5691835" y="3596081"/>
                  </a:lnTo>
                  <a:lnTo>
                    <a:pt x="5699950" y="3596081"/>
                  </a:lnTo>
                  <a:lnTo>
                    <a:pt x="5703240" y="3592639"/>
                  </a:lnTo>
                  <a:close/>
                </a:path>
                <a:path w="18288000" h="9256395">
                  <a:moveTo>
                    <a:pt x="5703417" y="8801392"/>
                  </a:moveTo>
                  <a:lnTo>
                    <a:pt x="5701385" y="8797442"/>
                  </a:lnTo>
                  <a:lnTo>
                    <a:pt x="5666791" y="8786101"/>
                  </a:lnTo>
                  <a:lnTo>
                    <a:pt x="5666054" y="8785835"/>
                  </a:lnTo>
                  <a:lnTo>
                    <a:pt x="5661469" y="8785835"/>
                  </a:lnTo>
                  <a:lnTo>
                    <a:pt x="5658891" y="8787574"/>
                  </a:lnTo>
                  <a:lnTo>
                    <a:pt x="5656681" y="8794191"/>
                  </a:lnTo>
                  <a:lnTo>
                    <a:pt x="5658650" y="8798166"/>
                  </a:lnTo>
                  <a:lnTo>
                    <a:pt x="5697067" y="8810815"/>
                  </a:lnTo>
                  <a:lnTo>
                    <a:pt x="5701042" y="8808771"/>
                  </a:lnTo>
                  <a:lnTo>
                    <a:pt x="5703417" y="8801392"/>
                  </a:lnTo>
                  <a:close/>
                </a:path>
                <a:path w="18288000" h="9256395">
                  <a:moveTo>
                    <a:pt x="5704230" y="3715270"/>
                  </a:moveTo>
                  <a:lnTo>
                    <a:pt x="5700966" y="3711956"/>
                  </a:lnTo>
                  <a:lnTo>
                    <a:pt x="5692813" y="3711956"/>
                  </a:lnTo>
                  <a:lnTo>
                    <a:pt x="5689549" y="3715270"/>
                  </a:lnTo>
                  <a:lnTo>
                    <a:pt x="5689536" y="3719322"/>
                  </a:lnTo>
                  <a:lnTo>
                    <a:pt x="5689409" y="3737241"/>
                  </a:lnTo>
                  <a:lnTo>
                    <a:pt x="5689219" y="3755047"/>
                  </a:lnTo>
                  <a:lnTo>
                    <a:pt x="5688965" y="3773005"/>
                  </a:lnTo>
                  <a:lnTo>
                    <a:pt x="5688635" y="3790924"/>
                  </a:lnTo>
                  <a:lnTo>
                    <a:pt x="5688571" y="3794976"/>
                  </a:lnTo>
                  <a:lnTo>
                    <a:pt x="5691886" y="3798430"/>
                  </a:lnTo>
                  <a:lnTo>
                    <a:pt x="5699595" y="3798430"/>
                  </a:lnTo>
                  <a:lnTo>
                    <a:pt x="5703887" y="3755237"/>
                  </a:lnTo>
                  <a:lnTo>
                    <a:pt x="5704205" y="3719322"/>
                  </a:lnTo>
                  <a:lnTo>
                    <a:pt x="5704230" y="3715270"/>
                  </a:lnTo>
                  <a:close/>
                </a:path>
                <a:path w="18288000" h="9256395">
                  <a:moveTo>
                    <a:pt x="5718505" y="2892260"/>
                  </a:moveTo>
                  <a:lnTo>
                    <a:pt x="5706897" y="2850553"/>
                  </a:lnTo>
                  <a:lnTo>
                    <a:pt x="5696077" y="2813100"/>
                  </a:lnTo>
                  <a:lnTo>
                    <a:pt x="5692241" y="2807627"/>
                  </a:lnTo>
                  <a:lnTo>
                    <a:pt x="5687504" y="2807627"/>
                  </a:lnTo>
                  <a:lnTo>
                    <a:pt x="5682881" y="2808986"/>
                  </a:lnTo>
                  <a:lnTo>
                    <a:pt x="5680646" y="2813100"/>
                  </a:lnTo>
                  <a:lnTo>
                    <a:pt x="5681802" y="2817012"/>
                  </a:lnTo>
                  <a:lnTo>
                    <a:pt x="5687276" y="2835757"/>
                  </a:lnTo>
                  <a:lnTo>
                    <a:pt x="5692660" y="2854591"/>
                  </a:lnTo>
                  <a:lnTo>
                    <a:pt x="5697969" y="2873425"/>
                  </a:lnTo>
                  <a:lnTo>
                    <a:pt x="5703176" y="2892260"/>
                  </a:lnTo>
                  <a:lnTo>
                    <a:pt x="5704230" y="2896158"/>
                  </a:lnTo>
                  <a:lnTo>
                    <a:pt x="5708294" y="2898508"/>
                  </a:lnTo>
                  <a:lnTo>
                    <a:pt x="5716194" y="2896336"/>
                  </a:lnTo>
                  <a:lnTo>
                    <a:pt x="5718505" y="2892260"/>
                  </a:lnTo>
                  <a:close/>
                </a:path>
                <a:path w="18288000" h="9256395">
                  <a:moveTo>
                    <a:pt x="5727433" y="9190457"/>
                  </a:moveTo>
                  <a:lnTo>
                    <a:pt x="5727116" y="9183916"/>
                  </a:lnTo>
                  <a:lnTo>
                    <a:pt x="5727077" y="9183065"/>
                  </a:lnTo>
                  <a:lnTo>
                    <a:pt x="5724068" y="9180220"/>
                  </a:lnTo>
                  <a:lnTo>
                    <a:pt x="5720461" y="9180220"/>
                  </a:lnTo>
                  <a:lnTo>
                    <a:pt x="5709869" y="9180728"/>
                  </a:lnTo>
                  <a:lnTo>
                    <a:pt x="5706973" y="9183916"/>
                  </a:lnTo>
                  <a:lnTo>
                    <a:pt x="5707291" y="9190457"/>
                  </a:lnTo>
                  <a:lnTo>
                    <a:pt x="5707329" y="9191434"/>
                  </a:lnTo>
                  <a:lnTo>
                    <a:pt x="5710479" y="9194444"/>
                  </a:lnTo>
                  <a:lnTo>
                    <a:pt x="5714276" y="9194140"/>
                  </a:lnTo>
                  <a:lnTo>
                    <a:pt x="5724537" y="9193644"/>
                  </a:lnTo>
                  <a:lnTo>
                    <a:pt x="5727433" y="9190457"/>
                  </a:lnTo>
                  <a:close/>
                </a:path>
                <a:path w="18288000" h="9256395">
                  <a:moveTo>
                    <a:pt x="5734659" y="7719136"/>
                  </a:moveTo>
                  <a:lnTo>
                    <a:pt x="5705932" y="7680858"/>
                  </a:lnTo>
                  <a:lnTo>
                    <a:pt x="5695874" y="7667066"/>
                  </a:lnTo>
                  <a:lnTo>
                    <a:pt x="5693664" y="7666025"/>
                  </a:lnTo>
                  <a:lnTo>
                    <a:pt x="5689955" y="7666025"/>
                  </a:lnTo>
                  <a:lnTo>
                    <a:pt x="5688469" y="7666482"/>
                  </a:lnTo>
                  <a:lnTo>
                    <a:pt x="5683961" y="7669758"/>
                  </a:lnTo>
                  <a:lnTo>
                    <a:pt x="5683237" y="7674280"/>
                  </a:lnTo>
                  <a:lnTo>
                    <a:pt x="5694286" y="7689431"/>
                  </a:lnTo>
                  <a:lnTo>
                    <a:pt x="5703062" y="7701293"/>
                  </a:lnTo>
                  <a:lnTo>
                    <a:pt x="5711888" y="7713078"/>
                  </a:lnTo>
                  <a:lnTo>
                    <a:pt x="5723153" y="7727899"/>
                  </a:lnTo>
                  <a:lnTo>
                    <a:pt x="5727700" y="7728534"/>
                  </a:lnTo>
                  <a:lnTo>
                    <a:pt x="5734050" y="7723670"/>
                  </a:lnTo>
                  <a:lnTo>
                    <a:pt x="5734659" y="7719136"/>
                  </a:lnTo>
                  <a:close/>
                </a:path>
                <a:path w="18288000" h="9256395">
                  <a:moveTo>
                    <a:pt x="5741505" y="2814713"/>
                  </a:moveTo>
                  <a:lnTo>
                    <a:pt x="5723687" y="2771406"/>
                  </a:lnTo>
                  <a:lnTo>
                    <a:pt x="5705830" y="2729420"/>
                  </a:lnTo>
                  <a:lnTo>
                    <a:pt x="5703087" y="2727731"/>
                  </a:lnTo>
                  <a:lnTo>
                    <a:pt x="5699214" y="2727731"/>
                  </a:lnTo>
                  <a:lnTo>
                    <a:pt x="5698223" y="2727922"/>
                  </a:lnTo>
                  <a:lnTo>
                    <a:pt x="5693473" y="2729966"/>
                  </a:lnTo>
                  <a:lnTo>
                    <a:pt x="5691733" y="2734360"/>
                  </a:lnTo>
                  <a:lnTo>
                    <a:pt x="5701677" y="2757563"/>
                  </a:lnTo>
                  <a:lnTo>
                    <a:pt x="5709932" y="2777159"/>
                  </a:lnTo>
                  <a:lnTo>
                    <a:pt x="5718111" y="2796832"/>
                  </a:lnTo>
                  <a:lnTo>
                    <a:pt x="5726150" y="2816504"/>
                  </a:lnTo>
                  <a:lnTo>
                    <a:pt x="5727700" y="2820327"/>
                  </a:lnTo>
                  <a:lnTo>
                    <a:pt x="5732043" y="2822168"/>
                  </a:lnTo>
                  <a:lnTo>
                    <a:pt x="5739676" y="2819057"/>
                  </a:lnTo>
                  <a:lnTo>
                    <a:pt x="5741505" y="2814713"/>
                  </a:lnTo>
                  <a:close/>
                </a:path>
                <a:path w="18288000" h="9256395">
                  <a:moveTo>
                    <a:pt x="5745226" y="6408763"/>
                  </a:moveTo>
                  <a:lnTo>
                    <a:pt x="5740070" y="6387655"/>
                  </a:lnTo>
                  <a:lnTo>
                    <a:pt x="5735929" y="6370282"/>
                  </a:lnTo>
                  <a:lnTo>
                    <a:pt x="5731827" y="6352743"/>
                  </a:lnTo>
                  <a:lnTo>
                    <a:pt x="5727014" y="6331725"/>
                  </a:lnTo>
                  <a:lnTo>
                    <a:pt x="5724055" y="6329464"/>
                  </a:lnTo>
                  <a:lnTo>
                    <a:pt x="5719534" y="6329464"/>
                  </a:lnTo>
                  <a:lnTo>
                    <a:pt x="5715038" y="6330480"/>
                  </a:lnTo>
                  <a:lnTo>
                    <a:pt x="5712561" y="6334430"/>
                  </a:lnTo>
                  <a:lnTo>
                    <a:pt x="5717514" y="6356070"/>
                  </a:lnTo>
                  <a:lnTo>
                    <a:pt x="5721642" y="6373673"/>
                  </a:lnTo>
                  <a:lnTo>
                    <a:pt x="5725795" y="6391122"/>
                  </a:lnTo>
                  <a:lnTo>
                    <a:pt x="5730964" y="6412281"/>
                  </a:lnTo>
                  <a:lnTo>
                    <a:pt x="5734951" y="6414694"/>
                  </a:lnTo>
                  <a:lnTo>
                    <a:pt x="5742825" y="6412751"/>
                  </a:lnTo>
                  <a:lnTo>
                    <a:pt x="5745226" y="6408763"/>
                  </a:lnTo>
                  <a:close/>
                </a:path>
                <a:path w="18288000" h="9256395">
                  <a:moveTo>
                    <a:pt x="5753379" y="8125968"/>
                  </a:moveTo>
                  <a:lnTo>
                    <a:pt x="5753100" y="8121434"/>
                  </a:lnTo>
                  <a:lnTo>
                    <a:pt x="5740451" y="8110169"/>
                  </a:lnTo>
                  <a:lnTo>
                    <a:pt x="5730773" y="8101444"/>
                  </a:lnTo>
                  <a:lnTo>
                    <a:pt x="5721147" y="8092668"/>
                  </a:lnTo>
                  <a:lnTo>
                    <a:pt x="5711609" y="8083855"/>
                  </a:lnTo>
                  <a:lnTo>
                    <a:pt x="5710237" y="8082559"/>
                  </a:lnTo>
                  <a:lnTo>
                    <a:pt x="5708485" y="8081937"/>
                  </a:lnTo>
                  <a:lnTo>
                    <a:pt x="5704814" y="8081937"/>
                  </a:lnTo>
                  <a:lnTo>
                    <a:pt x="5702884" y="8082699"/>
                  </a:lnTo>
                  <a:lnTo>
                    <a:pt x="5698782" y="8087144"/>
                  </a:lnTo>
                  <a:lnTo>
                    <a:pt x="5698947" y="8091678"/>
                  </a:lnTo>
                  <a:lnTo>
                    <a:pt x="5730862" y="8120862"/>
                  </a:lnTo>
                  <a:lnTo>
                    <a:pt x="5743600" y="8132178"/>
                  </a:lnTo>
                  <a:lnTo>
                    <a:pt x="5748121" y="8131899"/>
                  </a:lnTo>
                  <a:lnTo>
                    <a:pt x="5753379" y="8125968"/>
                  </a:lnTo>
                  <a:close/>
                </a:path>
                <a:path w="18288000" h="9256395">
                  <a:moveTo>
                    <a:pt x="5760174" y="8644026"/>
                  </a:moveTo>
                  <a:lnTo>
                    <a:pt x="5758548" y="8639861"/>
                  </a:lnTo>
                  <a:lnTo>
                    <a:pt x="5718416" y="8621852"/>
                  </a:lnTo>
                  <a:lnTo>
                    <a:pt x="5717413" y="8621649"/>
                  </a:lnTo>
                  <a:lnTo>
                    <a:pt x="5713742" y="8621649"/>
                  </a:lnTo>
                  <a:lnTo>
                    <a:pt x="5711190" y="8623173"/>
                  </a:lnTo>
                  <a:lnTo>
                    <a:pt x="5708370" y="8629307"/>
                  </a:lnTo>
                  <a:lnTo>
                    <a:pt x="5709932" y="8633511"/>
                  </a:lnTo>
                  <a:lnTo>
                    <a:pt x="5722391" y="8639213"/>
                  </a:lnTo>
                  <a:lnTo>
                    <a:pt x="5752833" y="8652815"/>
                  </a:lnTo>
                  <a:lnTo>
                    <a:pt x="5756884" y="8651227"/>
                  </a:lnTo>
                  <a:lnTo>
                    <a:pt x="5758751" y="8647252"/>
                  </a:lnTo>
                  <a:lnTo>
                    <a:pt x="5760174" y="8644026"/>
                  </a:lnTo>
                  <a:close/>
                </a:path>
                <a:path w="18288000" h="9256395">
                  <a:moveTo>
                    <a:pt x="5767006" y="3089008"/>
                  </a:moveTo>
                  <a:lnTo>
                    <a:pt x="5757430" y="3046742"/>
                  </a:lnTo>
                  <a:lnTo>
                    <a:pt x="5747588" y="3005213"/>
                  </a:lnTo>
                  <a:lnTo>
                    <a:pt x="5744642" y="3003004"/>
                  </a:lnTo>
                  <a:lnTo>
                    <a:pt x="5740057" y="3003004"/>
                  </a:lnTo>
                  <a:lnTo>
                    <a:pt x="5735510" y="3004096"/>
                  </a:lnTo>
                  <a:lnTo>
                    <a:pt x="5733072" y="3008096"/>
                  </a:lnTo>
                  <a:lnTo>
                    <a:pt x="5738558" y="3031032"/>
                  </a:lnTo>
                  <a:lnTo>
                    <a:pt x="5743029" y="3050082"/>
                  </a:lnTo>
                  <a:lnTo>
                    <a:pt x="5747410" y="3069171"/>
                  </a:lnTo>
                  <a:lnTo>
                    <a:pt x="5752579" y="3092221"/>
                  </a:lnTo>
                  <a:lnTo>
                    <a:pt x="5756567" y="3094698"/>
                  </a:lnTo>
                  <a:lnTo>
                    <a:pt x="5764504" y="3092958"/>
                  </a:lnTo>
                  <a:lnTo>
                    <a:pt x="5767006" y="3089008"/>
                  </a:lnTo>
                  <a:close/>
                </a:path>
                <a:path w="18288000" h="9256395">
                  <a:moveTo>
                    <a:pt x="5769356" y="9130436"/>
                  </a:moveTo>
                  <a:lnTo>
                    <a:pt x="5766333" y="9127325"/>
                  </a:lnTo>
                  <a:lnTo>
                    <a:pt x="5749506" y="9127134"/>
                  </a:lnTo>
                  <a:lnTo>
                    <a:pt x="5745683" y="9127134"/>
                  </a:lnTo>
                  <a:lnTo>
                    <a:pt x="5742622" y="9130132"/>
                  </a:lnTo>
                  <a:lnTo>
                    <a:pt x="5742521" y="9137675"/>
                  </a:lnTo>
                  <a:lnTo>
                    <a:pt x="5745543" y="9140787"/>
                  </a:lnTo>
                  <a:lnTo>
                    <a:pt x="5762396" y="9140990"/>
                  </a:lnTo>
                  <a:lnTo>
                    <a:pt x="5766232" y="9140990"/>
                  </a:lnTo>
                  <a:lnTo>
                    <a:pt x="5769280" y="9137967"/>
                  </a:lnTo>
                  <a:lnTo>
                    <a:pt x="5769356" y="9130436"/>
                  </a:lnTo>
                  <a:close/>
                </a:path>
                <a:path w="18288000" h="9256395">
                  <a:moveTo>
                    <a:pt x="5774702" y="7270432"/>
                  </a:moveTo>
                  <a:lnTo>
                    <a:pt x="5765330" y="7252589"/>
                  </a:lnTo>
                  <a:lnTo>
                    <a:pt x="5757850" y="7238149"/>
                  </a:lnTo>
                  <a:lnTo>
                    <a:pt x="5750433" y="7223607"/>
                  </a:lnTo>
                  <a:lnTo>
                    <a:pt x="5741809" y="7206462"/>
                  </a:lnTo>
                  <a:lnTo>
                    <a:pt x="5739231" y="7204977"/>
                  </a:lnTo>
                  <a:lnTo>
                    <a:pt x="5735472" y="7204977"/>
                  </a:lnTo>
                  <a:lnTo>
                    <a:pt x="5734367" y="7205231"/>
                  </a:lnTo>
                  <a:lnTo>
                    <a:pt x="5729719" y="7207542"/>
                  </a:lnTo>
                  <a:lnTo>
                    <a:pt x="5728259" y="7211923"/>
                  </a:lnTo>
                  <a:lnTo>
                    <a:pt x="5730049" y="7215530"/>
                  </a:lnTo>
                  <a:lnTo>
                    <a:pt x="5752401" y="7259333"/>
                  </a:lnTo>
                  <a:lnTo>
                    <a:pt x="5766244" y="7278611"/>
                  </a:lnTo>
                  <a:lnTo>
                    <a:pt x="5773344" y="7274852"/>
                  </a:lnTo>
                  <a:lnTo>
                    <a:pt x="5774702" y="7270432"/>
                  </a:lnTo>
                  <a:close/>
                </a:path>
                <a:path w="18288000" h="9256395">
                  <a:moveTo>
                    <a:pt x="5798845" y="6603301"/>
                  </a:moveTo>
                  <a:lnTo>
                    <a:pt x="5792559" y="6582461"/>
                  </a:lnTo>
                  <a:lnTo>
                    <a:pt x="5787479" y="6565328"/>
                  </a:lnTo>
                  <a:lnTo>
                    <a:pt x="5782449" y="6548044"/>
                  </a:lnTo>
                  <a:lnTo>
                    <a:pt x="5776582" y="6527482"/>
                  </a:lnTo>
                  <a:lnTo>
                    <a:pt x="5773763" y="6525463"/>
                  </a:lnTo>
                  <a:lnTo>
                    <a:pt x="5769102" y="6525463"/>
                  </a:lnTo>
                  <a:lnTo>
                    <a:pt x="5764542" y="6526758"/>
                  </a:lnTo>
                  <a:lnTo>
                    <a:pt x="5762256" y="6530810"/>
                  </a:lnTo>
                  <a:lnTo>
                    <a:pt x="5768340" y="6552120"/>
                  </a:lnTo>
                  <a:lnTo>
                    <a:pt x="5773394" y="6569469"/>
                  </a:lnTo>
                  <a:lnTo>
                    <a:pt x="5778487" y="6586677"/>
                  </a:lnTo>
                  <a:lnTo>
                    <a:pt x="5784761" y="6607403"/>
                  </a:lnTo>
                  <a:lnTo>
                    <a:pt x="5784812" y="6607581"/>
                  </a:lnTo>
                  <a:lnTo>
                    <a:pt x="5788914" y="6609753"/>
                  </a:lnTo>
                  <a:lnTo>
                    <a:pt x="5796661" y="6607403"/>
                  </a:lnTo>
                  <a:lnTo>
                    <a:pt x="5798845" y="6603301"/>
                  </a:lnTo>
                  <a:close/>
                </a:path>
                <a:path w="18288000" h="9256395">
                  <a:moveTo>
                    <a:pt x="5806122" y="3287852"/>
                  </a:moveTo>
                  <a:lnTo>
                    <a:pt x="5798553" y="3245269"/>
                  </a:lnTo>
                  <a:lnTo>
                    <a:pt x="5790654" y="3203117"/>
                  </a:lnTo>
                  <a:lnTo>
                    <a:pt x="5787593" y="3200692"/>
                  </a:lnTo>
                  <a:lnTo>
                    <a:pt x="5783135" y="3200692"/>
                  </a:lnTo>
                  <a:lnTo>
                    <a:pt x="5778652" y="3201568"/>
                  </a:lnTo>
                  <a:lnTo>
                    <a:pt x="5776023" y="3205442"/>
                  </a:lnTo>
                  <a:lnTo>
                    <a:pt x="5780443" y="3228670"/>
                  </a:lnTo>
                  <a:lnTo>
                    <a:pt x="5784012" y="3247936"/>
                  </a:lnTo>
                  <a:lnTo>
                    <a:pt x="5787479" y="3267189"/>
                  </a:lnTo>
                  <a:lnTo>
                    <a:pt x="5790857" y="3286366"/>
                  </a:lnTo>
                  <a:lnTo>
                    <a:pt x="5791543" y="3290392"/>
                  </a:lnTo>
                  <a:lnTo>
                    <a:pt x="5795302" y="3293097"/>
                  </a:lnTo>
                  <a:lnTo>
                    <a:pt x="5803430" y="3291687"/>
                  </a:lnTo>
                  <a:lnTo>
                    <a:pt x="5806122" y="3287852"/>
                  </a:lnTo>
                  <a:close/>
                </a:path>
                <a:path w="18288000" h="9256395">
                  <a:moveTo>
                    <a:pt x="5811736" y="9060116"/>
                  </a:moveTo>
                  <a:lnTo>
                    <a:pt x="5808891" y="9056789"/>
                  </a:lnTo>
                  <a:lnTo>
                    <a:pt x="5785599" y="9054935"/>
                  </a:lnTo>
                  <a:lnTo>
                    <a:pt x="5781459" y="9054935"/>
                  </a:lnTo>
                  <a:lnTo>
                    <a:pt x="5778462" y="9057640"/>
                  </a:lnTo>
                  <a:lnTo>
                    <a:pt x="5777852" y="9065057"/>
                  </a:lnTo>
                  <a:lnTo>
                    <a:pt x="5780671" y="9068397"/>
                  </a:lnTo>
                  <a:lnTo>
                    <a:pt x="5804027" y="9070276"/>
                  </a:lnTo>
                  <a:lnTo>
                    <a:pt x="5807888" y="9070543"/>
                  </a:lnTo>
                  <a:lnTo>
                    <a:pt x="5811139" y="9067724"/>
                  </a:lnTo>
                  <a:lnTo>
                    <a:pt x="5811736" y="9060116"/>
                  </a:lnTo>
                  <a:close/>
                </a:path>
                <a:path w="18288000" h="9256395">
                  <a:moveTo>
                    <a:pt x="5813006" y="3005061"/>
                  </a:moveTo>
                  <a:lnTo>
                    <a:pt x="5797385" y="2960928"/>
                  </a:lnTo>
                  <a:lnTo>
                    <a:pt x="5781649" y="2917977"/>
                  </a:lnTo>
                  <a:lnTo>
                    <a:pt x="5778779" y="2916072"/>
                  </a:lnTo>
                  <a:lnTo>
                    <a:pt x="5774893" y="2916072"/>
                  </a:lnTo>
                  <a:lnTo>
                    <a:pt x="5774004" y="2916212"/>
                  </a:lnTo>
                  <a:lnTo>
                    <a:pt x="5769305" y="2917977"/>
                  </a:lnTo>
                  <a:lnTo>
                    <a:pt x="5767336" y="2922270"/>
                  </a:lnTo>
                  <a:lnTo>
                    <a:pt x="5776112" y="2945993"/>
                  </a:lnTo>
                  <a:lnTo>
                    <a:pt x="5783377" y="2965983"/>
                  </a:lnTo>
                  <a:lnTo>
                    <a:pt x="5790539" y="2986036"/>
                  </a:lnTo>
                  <a:lnTo>
                    <a:pt x="5797588" y="3006077"/>
                  </a:lnTo>
                  <a:lnTo>
                    <a:pt x="5798934" y="3009963"/>
                  </a:lnTo>
                  <a:lnTo>
                    <a:pt x="5803214" y="3012008"/>
                  </a:lnTo>
                  <a:lnTo>
                    <a:pt x="5810948" y="3009303"/>
                  </a:lnTo>
                  <a:lnTo>
                    <a:pt x="5813006" y="3005061"/>
                  </a:lnTo>
                  <a:close/>
                </a:path>
                <a:path w="18288000" h="9256395">
                  <a:moveTo>
                    <a:pt x="5829033" y="8460867"/>
                  </a:moveTo>
                  <a:lnTo>
                    <a:pt x="5827852" y="8456524"/>
                  </a:lnTo>
                  <a:lnTo>
                    <a:pt x="5804649" y="8442998"/>
                  </a:lnTo>
                  <a:lnTo>
                    <a:pt x="5783973" y="8430654"/>
                  </a:lnTo>
                  <a:lnTo>
                    <a:pt x="5782716" y="8430323"/>
                  </a:lnTo>
                  <a:lnTo>
                    <a:pt x="5779033" y="8430323"/>
                  </a:lnTo>
                  <a:lnTo>
                    <a:pt x="5776684" y="8431543"/>
                  </a:lnTo>
                  <a:lnTo>
                    <a:pt x="5773318" y="8437169"/>
                  </a:lnTo>
                  <a:lnTo>
                    <a:pt x="5774385" y="8441499"/>
                  </a:lnTo>
                  <a:lnTo>
                    <a:pt x="5797410" y="8455266"/>
                  </a:lnTo>
                  <a:lnTo>
                    <a:pt x="5820753" y="8468868"/>
                  </a:lnTo>
                  <a:lnTo>
                    <a:pt x="5825083" y="8467687"/>
                  </a:lnTo>
                  <a:lnTo>
                    <a:pt x="5829033" y="8460867"/>
                  </a:lnTo>
                  <a:close/>
                </a:path>
                <a:path w="18288000" h="9256395">
                  <a:moveTo>
                    <a:pt x="5835993" y="3488283"/>
                  </a:moveTo>
                  <a:lnTo>
                    <a:pt x="5830379" y="3445383"/>
                  </a:lnTo>
                  <a:lnTo>
                    <a:pt x="5824398" y="3402812"/>
                  </a:lnTo>
                  <a:lnTo>
                    <a:pt x="5821324" y="3400234"/>
                  </a:lnTo>
                  <a:lnTo>
                    <a:pt x="5816549" y="3400234"/>
                  </a:lnTo>
                  <a:lnTo>
                    <a:pt x="5812510" y="3400818"/>
                  </a:lnTo>
                  <a:lnTo>
                    <a:pt x="5809716" y="3404565"/>
                  </a:lnTo>
                  <a:lnTo>
                    <a:pt x="5813056" y="3427958"/>
                  </a:lnTo>
                  <a:lnTo>
                    <a:pt x="5815723" y="3447364"/>
                  </a:lnTo>
                  <a:lnTo>
                    <a:pt x="5818314" y="3466769"/>
                  </a:lnTo>
                  <a:lnTo>
                    <a:pt x="5821311" y="3490137"/>
                  </a:lnTo>
                  <a:lnTo>
                    <a:pt x="5825020" y="3493008"/>
                  </a:lnTo>
                  <a:lnTo>
                    <a:pt x="5833122" y="3491979"/>
                  </a:lnTo>
                  <a:lnTo>
                    <a:pt x="5835993" y="3488283"/>
                  </a:lnTo>
                  <a:close/>
                </a:path>
                <a:path w="18288000" h="9256395">
                  <a:moveTo>
                    <a:pt x="5836348" y="5105235"/>
                  </a:moveTo>
                  <a:lnTo>
                    <a:pt x="5836031" y="5081905"/>
                  </a:lnTo>
                  <a:lnTo>
                    <a:pt x="5835840" y="5062296"/>
                  </a:lnTo>
                  <a:lnTo>
                    <a:pt x="5835688" y="5042624"/>
                  </a:lnTo>
                  <a:lnTo>
                    <a:pt x="5835599" y="5018887"/>
                  </a:lnTo>
                  <a:lnTo>
                    <a:pt x="5832297" y="5015560"/>
                  </a:lnTo>
                  <a:lnTo>
                    <a:pt x="5824105" y="5015560"/>
                  </a:lnTo>
                  <a:lnTo>
                    <a:pt x="5820803" y="5018887"/>
                  </a:lnTo>
                  <a:lnTo>
                    <a:pt x="5820905" y="5042624"/>
                  </a:lnTo>
                  <a:lnTo>
                    <a:pt x="5821045" y="5062169"/>
                  </a:lnTo>
                  <a:lnTo>
                    <a:pt x="5821235" y="5081727"/>
                  </a:lnTo>
                  <a:lnTo>
                    <a:pt x="5821489" y="5101374"/>
                  </a:lnTo>
                  <a:lnTo>
                    <a:pt x="5821540" y="5105463"/>
                  </a:lnTo>
                  <a:lnTo>
                    <a:pt x="5824855" y="5108410"/>
                  </a:lnTo>
                  <a:lnTo>
                    <a:pt x="5828995" y="5108664"/>
                  </a:lnTo>
                  <a:lnTo>
                    <a:pt x="5833021" y="5108664"/>
                  </a:lnTo>
                  <a:lnTo>
                    <a:pt x="5836348" y="5105235"/>
                  </a:lnTo>
                  <a:close/>
                </a:path>
                <a:path w="18288000" h="9256395">
                  <a:moveTo>
                    <a:pt x="5838088" y="4816767"/>
                  </a:moveTo>
                  <a:lnTo>
                    <a:pt x="5834862" y="4813376"/>
                  </a:lnTo>
                  <a:lnTo>
                    <a:pt x="5826480" y="4813376"/>
                  </a:lnTo>
                  <a:lnTo>
                    <a:pt x="5822289" y="4859769"/>
                  </a:lnTo>
                  <a:lnTo>
                    <a:pt x="5821591" y="4898834"/>
                  </a:lnTo>
                  <a:lnTo>
                    <a:pt x="5821540" y="4902924"/>
                  </a:lnTo>
                  <a:lnTo>
                    <a:pt x="5824855" y="4906353"/>
                  </a:lnTo>
                  <a:lnTo>
                    <a:pt x="5833021" y="4906353"/>
                  </a:lnTo>
                  <a:lnTo>
                    <a:pt x="5836323" y="4903114"/>
                  </a:lnTo>
                  <a:lnTo>
                    <a:pt x="5836717" y="4879594"/>
                  </a:lnTo>
                  <a:lnTo>
                    <a:pt x="5837085" y="4860074"/>
                  </a:lnTo>
                  <a:lnTo>
                    <a:pt x="5837504" y="4840490"/>
                  </a:lnTo>
                  <a:lnTo>
                    <a:pt x="5837987" y="4820856"/>
                  </a:lnTo>
                  <a:lnTo>
                    <a:pt x="5838088" y="4816767"/>
                  </a:lnTo>
                  <a:close/>
                </a:path>
                <a:path w="18288000" h="9256395">
                  <a:moveTo>
                    <a:pt x="5842584" y="5307203"/>
                  </a:moveTo>
                  <a:lnTo>
                    <a:pt x="5840717" y="5264645"/>
                  </a:lnTo>
                  <a:lnTo>
                    <a:pt x="5839142" y="5221389"/>
                  </a:lnTo>
                  <a:lnTo>
                    <a:pt x="5839130" y="5220982"/>
                  </a:lnTo>
                  <a:lnTo>
                    <a:pt x="5835840" y="5217820"/>
                  </a:lnTo>
                  <a:lnTo>
                    <a:pt x="5831878" y="5217820"/>
                  </a:lnTo>
                  <a:lnTo>
                    <a:pt x="5827534" y="5217960"/>
                  </a:lnTo>
                  <a:lnTo>
                    <a:pt x="5824334" y="5221389"/>
                  </a:lnTo>
                  <a:lnTo>
                    <a:pt x="5825147" y="5244477"/>
                  </a:lnTo>
                  <a:lnTo>
                    <a:pt x="5825896" y="5264048"/>
                  </a:lnTo>
                  <a:lnTo>
                    <a:pt x="5826709" y="5283619"/>
                  </a:lnTo>
                  <a:lnTo>
                    <a:pt x="5827776" y="5307203"/>
                  </a:lnTo>
                  <a:lnTo>
                    <a:pt x="5827801" y="5307901"/>
                  </a:lnTo>
                  <a:lnTo>
                    <a:pt x="5831141" y="5311114"/>
                  </a:lnTo>
                  <a:lnTo>
                    <a:pt x="5835345" y="5310848"/>
                  </a:lnTo>
                  <a:lnTo>
                    <a:pt x="5839422" y="5310657"/>
                  </a:lnTo>
                  <a:lnTo>
                    <a:pt x="5842584" y="5307203"/>
                  </a:lnTo>
                  <a:close/>
                </a:path>
                <a:path w="18288000" h="9256395">
                  <a:moveTo>
                    <a:pt x="5846127" y="4614850"/>
                  </a:moveTo>
                  <a:lnTo>
                    <a:pt x="5842990" y="4611370"/>
                  </a:lnTo>
                  <a:lnTo>
                    <a:pt x="5838914" y="4611154"/>
                  </a:lnTo>
                  <a:lnTo>
                    <a:pt x="5834596" y="4611154"/>
                  </a:lnTo>
                  <a:lnTo>
                    <a:pt x="5829185" y="4657407"/>
                  </a:lnTo>
                  <a:lnTo>
                    <a:pt x="5827268" y="4700536"/>
                  </a:lnTo>
                  <a:lnTo>
                    <a:pt x="5830417" y="4703978"/>
                  </a:lnTo>
                  <a:lnTo>
                    <a:pt x="5834519" y="4704143"/>
                  </a:lnTo>
                  <a:lnTo>
                    <a:pt x="5838609" y="4704359"/>
                  </a:lnTo>
                  <a:lnTo>
                    <a:pt x="5842038" y="4701159"/>
                  </a:lnTo>
                  <a:lnTo>
                    <a:pt x="5843054" y="4677613"/>
                  </a:lnTo>
                  <a:lnTo>
                    <a:pt x="5843956" y="4658106"/>
                  </a:lnTo>
                  <a:lnTo>
                    <a:pt x="5844908" y="4638548"/>
                  </a:lnTo>
                  <a:lnTo>
                    <a:pt x="5846127" y="4614850"/>
                  </a:lnTo>
                  <a:close/>
                </a:path>
                <a:path w="18288000" h="9256395">
                  <a:moveTo>
                    <a:pt x="5852744" y="8969273"/>
                  </a:moveTo>
                  <a:lnTo>
                    <a:pt x="5850140" y="8965730"/>
                  </a:lnTo>
                  <a:lnTo>
                    <a:pt x="5820613" y="8961044"/>
                  </a:lnTo>
                  <a:lnTo>
                    <a:pt x="5816028" y="8961044"/>
                  </a:lnTo>
                  <a:lnTo>
                    <a:pt x="5813183" y="8963368"/>
                  </a:lnTo>
                  <a:lnTo>
                    <a:pt x="5812015" y="8970594"/>
                  </a:lnTo>
                  <a:lnTo>
                    <a:pt x="5814580" y="8974163"/>
                  </a:lnTo>
                  <a:lnTo>
                    <a:pt x="5848007" y="8979471"/>
                  </a:lnTo>
                  <a:lnTo>
                    <a:pt x="5851563" y="8976881"/>
                  </a:lnTo>
                  <a:lnTo>
                    <a:pt x="5852744" y="8969273"/>
                  </a:lnTo>
                  <a:close/>
                </a:path>
                <a:path w="18288000" h="9256395">
                  <a:moveTo>
                    <a:pt x="5855525" y="5508790"/>
                  </a:moveTo>
                  <a:lnTo>
                    <a:pt x="5852249" y="5466842"/>
                  </a:lnTo>
                  <a:lnTo>
                    <a:pt x="5849201" y="5423649"/>
                  </a:lnTo>
                  <a:lnTo>
                    <a:pt x="5849150" y="5422824"/>
                  </a:lnTo>
                  <a:lnTo>
                    <a:pt x="5845911" y="5419852"/>
                  </a:lnTo>
                  <a:lnTo>
                    <a:pt x="5841530" y="5419852"/>
                  </a:lnTo>
                  <a:lnTo>
                    <a:pt x="5837453" y="5420118"/>
                  </a:lnTo>
                  <a:lnTo>
                    <a:pt x="5834380" y="5423649"/>
                  </a:lnTo>
                  <a:lnTo>
                    <a:pt x="5835916" y="5446217"/>
                  </a:lnTo>
                  <a:lnTo>
                    <a:pt x="5837339" y="5465750"/>
                  </a:lnTo>
                  <a:lnTo>
                    <a:pt x="5838825" y="5485269"/>
                  </a:lnTo>
                  <a:lnTo>
                    <a:pt x="5840692" y="5508790"/>
                  </a:lnTo>
                  <a:lnTo>
                    <a:pt x="5840781" y="5509984"/>
                  </a:lnTo>
                  <a:lnTo>
                    <a:pt x="5844324" y="5513057"/>
                  </a:lnTo>
                  <a:lnTo>
                    <a:pt x="5852503" y="5512359"/>
                  </a:lnTo>
                  <a:lnTo>
                    <a:pt x="5855525" y="5508790"/>
                  </a:lnTo>
                  <a:close/>
                </a:path>
                <a:path w="18288000" h="9256395">
                  <a:moveTo>
                    <a:pt x="5856770" y="3689845"/>
                  </a:moveTo>
                  <a:lnTo>
                    <a:pt x="5854890" y="3667442"/>
                  </a:lnTo>
                  <a:lnTo>
                    <a:pt x="5853176" y="3647910"/>
                  </a:lnTo>
                  <a:lnTo>
                    <a:pt x="5851258" y="3627043"/>
                  </a:lnTo>
                  <a:lnTo>
                    <a:pt x="5849112" y="3605047"/>
                  </a:lnTo>
                  <a:lnTo>
                    <a:pt x="5848997" y="3603841"/>
                  </a:lnTo>
                  <a:lnTo>
                    <a:pt x="5845822" y="3601021"/>
                  </a:lnTo>
                  <a:lnTo>
                    <a:pt x="5841289" y="3601021"/>
                  </a:lnTo>
                  <a:lnTo>
                    <a:pt x="5837225" y="3601428"/>
                  </a:lnTo>
                  <a:lnTo>
                    <a:pt x="5834253" y="3605047"/>
                  </a:lnTo>
                  <a:lnTo>
                    <a:pt x="5834659" y="3609111"/>
                  </a:lnTo>
                  <a:lnTo>
                    <a:pt x="5836539" y="3628440"/>
                  </a:lnTo>
                  <a:lnTo>
                    <a:pt x="5838215" y="3646563"/>
                  </a:lnTo>
                  <a:lnTo>
                    <a:pt x="5839942" y="3666172"/>
                  </a:lnTo>
                  <a:lnTo>
                    <a:pt x="5841924" y="3689845"/>
                  </a:lnTo>
                  <a:lnTo>
                    <a:pt x="5842025" y="3691051"/>
                  </a:lnTo>
                  <a:lnTo>
                    <a:pt x="5845505" y="3694049"/>
                  </a:lnTo>
                  <a:lnTo>
                    <a:pt x="5853747" y="3693426"/>
                  </a:lnTo>
                  <a:lnTo>
                    <a:pt x="5856770" y="3689845"/>
                  </a:lnTo>
                  <a:close/>
                </a:path>
                <a:path w="18288000" h="9256395">
                  <a:moveTo>
                    <a:pt x="5859272" y="4413123"/>
                  </a:moveTo>
                  <a:lnTo>
                    <a:pt x="5856224" y="4409567"/>
                  </a:lnTo>
                  <a:lnTo>
                    <a:pt x="5852147" y="4409275"/>
                  </a:lnTo>
                  <a:lnTo>
                    <a:pt x="5847740" y="4409275"/>
                  </a:lnTo>
                  <a:lnTo>
                    <a:pt x="5840869" y="4461472"/>
                  </a:lnTo>
                  <a:lnTo>
                    <a:pt x="5838304" y="4498352"/>
                  </a:lnTo>
                  <a:lnTo>
                    <a:pt x="5841377" y="4501883"/>
                  </a:lnTo>
                  <a:lnTo>
                    <a:pt x="5849493" y="4502429"/>
                  </a:lnTo>
                  <a:lnTo>
                    <a:pt x="5853061" y="4499356"/>
                  </a:lnTo>
                  <a:lnTo>
                    <a:pt x="5854471" y="4478921"/>
                  </a:lnTo>
                  <a:lnTo>
                    <a:pt x="5855627" y="4462526"/>
                  </a:lnTo>
                  <a:lnTo>
                    <a:pt x="5856821" y="4446092"/>
                  </a:lnTo>
                  <a:lnTo>
                    <a:pt x="5859272" y="4413123"/>
                  </a:lnTo>
                  <a:close/>
                </a:path>
                <a:path w="18288000" h="9256395">
                  <a:moveTo>
                    <a:pt x="5863425" y="6794411"/>
                  </a:moveTo>
                  <a:lnTo>
                    <a:pt x="5855906" y="6773964"/>
                  </a:lnTo>
                  <a:lnTo>
                    <a:pt x="5849823" y="6757136"/>
                  </a:lnTo>
                  <a:lnTo>
                    <a:pt x="5843816" y="6740195"/>
                  </a:lnTo>
                  <a:lnTo>
                    <a:pt x="5836831" y="6720167"/>
                  </a:lnTo>
                  <a:lnTo>
                    <a:pt x="5833986" y="6718262"/>
                  </a:lnTo>
                  <a:lnTo>
                    <a:pt x="5830151" y="6718262"/>
                  </a:lnTo>
                  <a:lnTo>
                    <a:pt x="5829338" y="6718389"/>
                  </a:lnTo>
                  <a:lnTo>
                    <a:pt x="5824702" y="6720002"/>
                  </a:lnTo>
                  <a:lnTo>
                    <a:pt x="5822683" y="6724180"/>
                  </a:lnTo>
                  <a:lnTo>
                    <a:pt x="5829960" y="6745084"/>
                  </a:lnTo>
                  <a:lnTo>
                    <a:pt x="5836005" y="6762102"/>
                  </a:lnTo>
                  <a:lnTo>
                    <a:pt x="5842114" y="6778993"/>
                  </a:lnTo>
                  <a:lnTo>
                    <a:pt x="5849658" y="6799516"/>
                  </a:lnTo>
                  <a:lnTo>
                    <a:pt x="5853862" y="6801447"/>
                  </a:lnTo>
                  <a:lnTo>
                    <a:pt x="5861482" y="6798640"/>
                  </a:lnTo>
                  <a:lnTo>
                    <a:pt x="5863425" y="6794411"/>
                  </a:lnTo>
                  <a:close/>
                </a:path>
                <a:path w="18288000" h="9256395">
                  <a:moveTo>
                    <a:pt x="5864022" y="7873517"/>
                  </a:moveTo>
                  <a:lnTo>
                    <a:pt x="5851550" y="7859789"/>
                  </a:lnTo>
                  <a:lnTo>
                    <a:pt x="5841784" y="7848879"/>
                  </a:lnTo>
                  <a:lnTo>
                    <a:pt x="5832081" y="7837881"/>
                  </a:lnTo>
                  <a:lnTo>
                    <a:pt x="5821019" y="7825181"/>
                  </a:lnTo>
                  <a:lnTo>
                    <a:pt x="5819000" y="7824343"/>
                  </a:lnTo>
                  <a:lnTo>
                    <a:pt x="5815304" y="7824343"/>
                  </a:lnTo>
                  <a:lnTo>
                    <a:pt x="5813603" y="7824927"/>
                  </a:lnTo>
                  <a:lnTo>
                    <a:pt x="5809234" y="7828724"/>
                  </a:lnTo>
                  <a:lnTo>
                    <a:pt x="5808904" y="7833296"/>
                  </a:lnTo>
                  <a:lnTo>
                    <a:pt x="5821210" y="7847419"/>
                  </a:lnTo>
                  <a:lnTo>
                    <a:pt x="5830989" y="7858480"/>
                  </a:lnTo>
                  <a:lnTo>
                    <a:pt x="5840806" y="7869466"/>
                  </a:lnTo>
                  <a:lnTo>
                    <a:pt x="5853341" y="7883271"/>
                  </a:lnTo>
                  <a:lnTo>
                    <a:pt x="5857926" y="7883461"/>
                  </a:lnTo>
                  <a:lnTo>
                    <a:pt x="5863806" y="7878089"/>
                  </a:lnTo>
                  <a:lnTo>
                    <a:pt x="5864022" y="7873517"/>
                  </a:lnTo>
                  <a:close/>
                </a:path>
                <a:path w="18288000" h="9256395">
                  <a:moveTo>
                    <a:pt x="5868632" y="3892143"/>
                  </a:moveTo>
                  <a:lnTo>
                    <a:pt x="5866866" y="3849624"/>
                  </a:lnTo>
                  <a:lnTo>
                    <a:pt x="5864682" y="3806431"/>
                  </a:lnTo>
                  <a:lnTo>
                    <a:pt x="5861380" y="3802710"/>
                  </a:lnTo>
                  <a:lnTo>
                    <a:pt x="5857481" y="3802710"/>
                  </a:lnTo>
                  <a:lnTo>
                    <a:pt x="5852998" y="3802938"/>
                  </a:lnTo>
                  <a:lnTo>
                    <a:pt x="5849874" y="3806431"/>
                  </a:lnTo>
                  <a:lnTo>
                    <a:pt x="5851080" y="3829304"/>
                  </a:lnTo>
                  <a:lnTo>
                    <a:pt x="5852020" y="3848938"/>
                  </a:lnTo>
                  <a:lnTo>
                    <a:pt x="5852896" y="3868547"/>
                  </a:lnTo>
                  <a:lnTo>
                    <a:pt x="5853823" y="3892143"/>
                  </a:lnTo>
                  <a:lnTo>
                    <a:pt x="5853849" y="3892702"/>
                  </a:lnTo>
                  <a:lnTo>
                    <a:pt x="5857176" y="3895941"/>
                  </a:lnTo>
                  <a:lnTo>
                    <a:pt x="5865444" y="3895572"/>
                  </a:lnTo>
                  <a:lnTo>
                    <a:pt x="5868632" y="3892143"/>
                  </a:lnTo>
                  <a:close/>
                </a:path>
                <a:path w="18288000" h="9256395">
                  <a:moveTo>
                    <a:pt x="5869635" y="4210761"/>
                  </a:moveTo>
                  <a:lnTo>
                    <a:pt x="5866422" y="4207345"/>
                  </a:lnTo>
                  <a:lnTo>
                    <a:pt x="5858002" y="4207345"/>
                  </a:lnTo>
                  <a:lnTo>
                    <a:pt x="5854852" y="4210380"/>
                  </a:lnTo>
                  <a:lnTo>
                    <a:pt x="5854065" y="4234015"/>
                  </a:lnTo>
                  <a:lnTo>
                    <a:pt x="5853341" y="4253636"/>
                  </a:lnTo>
                  <a:lnTo>
                    <a:pt x="5852528" y="4273169"/>
                  </a:lnTo>
                  <a:lnTo>
                    <a:pt x="5851461" y="4296613"/>
                  </a:lnTo>
                  <a:lnTo>
                    <a:pt x="5854611" y="4300067"/>
                  </a:lnTo>
                  <a:lnTo>
                    <a:pt x="5868111" y="4254220"/>
                  </a:lnTo>
                  <a:lnTo>
                    <a:pt x="5869508" y="4214850"/>
                  </a:lnTo>
                  <a:lnTo>
                    <a:pt x="5869635" y="4210761"/>
                  </a:lnTo>
                  <a:close/>
                </a:path>
                <a:path w="18288000" h="9256395">
                  <a:moveTo>
                    <a:pt x="5871756" y="4094721"/>
                  </a:moveTo>
                  <a:lnTo>
                    <a:pt x="5871667" y="4025684"/>
                  </a:lnTo>
                  <a:lnTo>
                    <a:pt x="5871527" y="4012222"/>
                  </a:lnTo>
                  <a:lnTo>
                    <a:pt x="5871476" y="4008170"/>
                  </a:lnTo>
                  <a:lnTo>
                    <a:pt x="5868225" y="4004957"/>
                  </a:lnTo>
                  <a:lnTo>
                    <a:pt x="5859958" y="4004957"/>
                  </a:lnTo>
                  <a:lnTo>
                    <a:pt x="5856821" y="4008170"/>
                  </a:lnTo>
                  <a:lnTo>
                    <a:pt x="5856719" y="4012222"/>
                  </a:lnTo>
                  <a:lnTo>
                    <a:pt x="5856859" y="4025684"/>
                  </a:lnTo>
                  <a:lnTo>
                    <a:pt x="5857011" y="4094721"/>
                  </a:lnTo>
                  <a:lnTo>
                    <a:pt x="5860275" y="4098023"/>
                  </a:lnTo>
                  <a:lnTo>
                    <a:pt x="5868454" y="4098023"/>
                  </a:lnTo>
                  <a:lnTo>
                    <a:pt x="5871756" y="4094721"/>
                  </a:lnTo>
                  <a:close/>
                </a:path>
                <a:path w="18288000" h="9256395">
                  <a:moveTo>
                    <a:pt x="5874994" y="3198672"/>
                  </a:moveTo>
                  <a:lnTo>
                    <a:pt x="5861545" y="3153765"/>
                  </a:lnTo>
                  <a:lnTo>
                    <a:pt x="5848909" y="3113151"/>
                  </a:lnTo>
                  <a:lnTo>
                    <a:pt x="5845124" y="3108071"/>
                  </a:lnTo>
                  <a:lnTo>
                    <a:pt x="5840298" y="3108071"/>
                  </a:lnTo>
                  <a:lnTo>
                    <a:pt x="5835624" y="3109544"/>
                  </a:lnTo>
                  <a:lnTo>
                    <a:pt x="5833465" y="3113735"/>
                  </a:lnTo>
                  <a:lnTo>
                    <a:pt x="5841035" y="3137814"/>
                  </a:lnTo>
                  <a:lnTo>
                    <a:pt x="5847296" y="3158121"/>
                  </a:lnTo>
                  <a:lnTo>
                    <a:pt x="5853468" y="3178518"/>
                  </a:lnTo>
                  <a:lnTo>
                    <a:pt x="5860694" y="3202876"/>
                  </a:lnTo>
                  <a:lnTo>
                    <a:pt x="5864822" y="3205175"/>
                  </a:lnTo>
                  <a:lnTo>
                    <a:pt x="5872518" y="3202876"/>
                  </a:lnTo>
                  <a:lnTo>
                    <a:pt x="5872696" y="3202876"/>
                  </a:lnTo>
                  <a:lnTo>
                    <a:pt x="5874994" y="3198672"/>
                  </a:lnTo>
                  <a:close/>
                </a:path>
                <a:path w="18288000" h="9256395">
                  <a:moveTo>
                    <a:pt x="5875769" y="5709717"/>
                  </a:moveTo>
                  <a:lnTo>
                    <a:pt x="5873026" y="5686387"/>
                  </a:lnTo>
                  <a:lnTo>
                    <a:pt x="5870816" y="5666956"/>
                  </a:lnTo>
                  <a:lnTo>
                    <a:pt x="5868670" y="5647461"/>
                  </a:lnTo>
                  <a:lnTo>
                    <a:pt x="5866206" y="5624157"/>
                  </a:lnTo>
                  <a:lnTo>
                    <a:pt x="5863031" y="5621375"/>
                  </a:lnTo>
                  <a:lnTo>
                    <a:pt x="5858472" y="5621375"/>
                  </a:lnTo>
                  <a:lnTo>
                    <a:pt x="5854420" y="5621794"/>
                  </a:lnTo>
                  <a:lnTo>
                    <a:pt x="5851474" y="5625439"/>
                  </a:lnTo>
                  <a:lnTo>
                    <a:pt x="5853963" y="5649049"/>
                  </a:lnTo>
                  <a:lnTo>
                    <a:pt x="5856109" y="5668607"/>
                  </a:lnTo>
                  <a:lnTo>
                    <a:pt x="5858319" y="5688076"/>
                  </a:lnTo>
                  <a:lnTo>
                    <a:pt x="5861075" y="5711482"/>
                  </a:lnTo>
                  <a:lnTo>
                    <a:pt x="5864796" y="5714365"/>
                  </a:lnTo>
                  <a:lnTo>
                    <a:pt x="5872861" y="5713400"/>
                  </a:lnTo>
                  <a:lnTo>
                    <a:pt x="5875769" y="5709717"/>
                  </a:lnTo>
                  <a:close/>
                </a:path>
                <a:path w="18288000" h="9256395">
                  <a:moveTo>
                    <a:pt x="5875909" y="7444727"/>
                  </a:moveTo>
                  <a:lnTo>
                    <a:pt x="5865177" y="7427646"/>
                  </a:lnTo>
                  <a:lnTo>
                    <a:pt x="5856630" y="7413803"/>
                  </a:lnTo>
                  <a:lnTo>
                    <a:pt x="5848147" y="7399871"/>
                  </a:lnTo>
                  <a:lnTo>
                    <a:pt x="5838368" y="7383602"/>
                  </a:lnTo>
                  <a:lnTo>
                    <a:pt x="5835942" y="7382345"/>
                  </a:lnTo>
                  <a:lnTo>
                    <a:pt x="5832195" y="7382345"/>
                  </a:lnTo>
                  <a:lnTo>
                    <a:pt x="5830900" y="7382675"/>
                  </a:lnTo>
                  <a:lnTo>
                    <a:pt x="5826277" y="7385431"/>
                  </a:lnTo>
                  <a:lnTo>
                    <a:pt x="5825147" y="7389914"/>
                  </a:lnTo>
                  <a:lnTo>
                    <a:pt x="5835675" y="7407427"/>
                  </a:lnTo>
                  <a:lnTo>
                    <a:pt x="5861507" y="7449223"/>
                  </a:lnTo>
                  <a:lnTo>
                    <a:pt x="5868098" y="7453516"/>
                  </a:lnTo>
                  <a:lnTo>
                    <a:pt x="5874893" y="7449223"/>
                  </a:lnTo>
                  <a:lnTo>
                    <a:pt x="5875909" y="7444727"/>
                  </a:lnTo>
                  <a:close/>
                </a:path>
                <a:path w="18288000" h="9256395">
                  <a:moveTo>
                    <a:pt x="5884710" y="9203614"/>
                  </a:moveTo>
                  <a:lnTo>
                    <a:pt x="5884240" y="9199905"/>
                  </a:lnTo>
                  <a:lnTo>
                    <a:pt x="5883770" y="9196464"/>
                  </a:lnTo>
                  <a:lnTo>
                    <a:pt x="5880938" y="9194101"/>
                  </a:lnTo>
                  <a:lnTo>
                    <a:pt x="5876607" y="9194101"/>
                  </a:lnTo>
                  <a:lnTo>
                    <a:pt x="5872962" y="9194571"/>
                  </a:lnTo>
                  <a:lnTo>
                    <a:pt x="5870346" y="9198013"/>
                  </a:lnTo>
                  <a:lnTo>
                    <a:pt x="5870816" y="9201658"/>
                  </a:lnTo>
                  <a:lnTo>
                    <a:pt x="5871362" y="9205366"/>
                  </a:lnTo>
                  <a:lnTo>
                    <a:pt x="5874740" y="9207995"/>
                  </a:lnTo>
                  <a:lnTo>
                    <a:pt x="5878449" y="9207462"/>
                  </a:lnTo>
                  <a:lnTo>
                    <a:pt x="5882094" y="9206979"/>
                  </a:lnTo>
                  <a:lnTo>
                    <a:pt x="5884710" y="9203614"/>
                  </a:lnTo>
                  <a:close/>
                </a:path>
                <a:path w="18288000" h="9256395">
                  <a:moveTo>
                    <a:pt x="5897829" y="8855748"/>
                  </a:moveTo>
                  <a:lnTo>
                    <a:pt x="5895518" y="8851938"/>
                  </a:lnTo>
                  <a:lnTo>
                    <a:pt x="5859615" y="8842972"/>
                  </a:lnTo>
                  <a:lnTo>
                    <a:pt x="5855220" y="8842972"/>
                  </a:lnTo>
                  <a:lnTo>
                    <a:pt x="5852299" y="8845118"/>
                  </a:lnTo>
                  <a:lnTo>
                    <a:pt x="5852426" y="8845118"/>
                  </a:lnTo>
                  <a:lnTo>
                    <a:pt x="5850712" y="8851938"/>
                  </a:lnTo>
                  <a:lnTo>
                    <a:pt x="5852960" y="8855748"/>
                  </a:lnTo>
                  <a:lnTo>
                    <a:pt x="5892177" y="8865540"/>
                  </a:lnTo>
                  <a:lnTo>
                    <a:pt x="5896000" y="8863266"/>
                  </a:lnTo>
                  <a:lnTo>
                    <a:pt x="5897829" y="8855748"/>
                  </a:lnTo>
                  <a:close/>
                </a:path>
                <a:path w="18288000" h="9256395">
                  <a:moveTo>
                    <a:pt x="5903912" y="5909678"/>
                  </a:moveTo>
                  <a:lnTo>
                    <a:pt x="5900242" y="5886628"/>
                  </a:lnTo>
                  <a:lnTo>
                    <a:pt x="5897257" y="5867362"/>
                  </a:lnTo>
                  <a:lnTo>
                    <a:pt x="5894324" y="5847918"/>
                  </a:lnTo>
                  <a:lnTo>
                    <a:pt x="5890907" y="5824677"/>
                  </a:lnTo>
                  <a:lnTo>
                    <a:pt x="5887834" y="5822099"/>
                  </a:lnTo>
                  <a:lnTo>
                    <a:pt x="5883059" y="5822099"/>
                  </a:lnTo>
                  <a:lnTo>
                    <a:pt x="5879020" y="5822696"/>
                  </a:lnTo>
                  <a:lnTo>
                    <a:pt x="5876226" y="5826442"/>
                  </a:lnTo>
                  <a:lnTo>
                    <a:pt x="5879693" y="5850090"/>
                  </a:lnTo>
                  <a:lnTo>
                    <a:pt x="5882627" y="5869597"/>
                  </a:lnTo>
                  <a:lnTo>
                    <a:pt x="5885624" y="5888914"/>
                  </a:lnTo>
                  <a:lnTo>
                    <a:pt x="5889307" y="5912040"/>
                  </a:lnTo>
                  <a:lnTo>
                    <a:pt x="5893168" y="5914745"/>
                  </a:lnTo>
                  <a:lnTo>
                    <a:pt x="5901156" y="5913463"/>
                  </a:lnTo>
                  <a:lnTo>
                    <a:pt x="5903912" y="5909678"/>
                  </a:lnTo>
                  <a:close/>
                </a:path>
                <a:path w="18288000" h="9256395">
                  <a:moveTo>
                    <a:pt x="5910415" y="8251990"/>
                  </a:moveTo>
                  <a:lnTo>
                    <a:pt x="5909729" y="8247507"/>
                  </a:lnTo>
                  <a:lnTo>
                    <a:pt x="5885726" y="8229651"/>
                  </a:lnTo>
                  <a:lnTo>
                    <a:pt x="5863755" y="8212899"/>
                  </a:lnTo>
                  <a:lnTo>
                    <a:pt x="5862218" y="8212417"/>
                  </a:lnTo>
                  <a:lnTo>
                    <a:pt x="5858535" y="8212417"/>
                  </a:lnTo>
                  <a:lnTo>
                    <a:pt x="5856414" y="8213369"/>
                  </a:lnTo>
                  <a:lnTo>
                    <a:pt x="5852579" y="8218348"/>
                  </a:lnTo>
                  <a:lnTo>
                    <a:pt x="5853163" y="8222843"/>
                  </a:lnTo>
                  <a:lnTo>
                    <a:pt x="5866650" y="8233207"/>
                  </a:lnTo>
                  <a:lnTo>
                    <a:pt x="5887542" y="8248967"/>
                  </a:lnTo>
                  <a:lnTo>
                    <a:pt x="5901233" y="8259064"/>
                  </a:lnTo>
                  <a:lnTo>
                    <a:pt x="5905703" y="8258378"/>
                  </a:lnTo>
                  <a:lnTo>
                    <a:pt x="5910415" y="8251990"/>
                  </a:lnTo>
                  <a:close/>
                </a:path>
                <a:path w="18288000" h="9256395">
                  <a:moveTo>
                    <a:pt x="5927483" y="3395065"/>
                  </a:moveTo>
                  <a:lnTo>
                    <a:pt x="5916231" y="3349625"/>
                  </a:lnTo>
                  <a:lnTo>
                    <a:pt x="5904674" y="3305073"/>
                  </a:lnTo>
                  <a:lnTo>
                    <a:pt x="5901753" y="3302939"/>
                  </a:lnTo>
                  <a:lnTo>
                    <a:pt x="5897092" y="3302939"/>
                  </a:lnTo>
                  <a:lnTo>
                    <a:pt x="5892470" y="3304159"/>
                  </a:lnTo>
                  <a:lnTo>
                    <a:pt x="5890095" y="3308248"/>
                  </a:lnTo>
                  <a:lnTo>
                    <a:pt x="5891149" y="3312223"/>
                  </a:lnTo>
                  <a:lnTo>
                    <a:pt x="5896508" y="3332696"/>
                  </a:lnTo>
                  <a:lnTo>
                    <a:pt x="5901791" y="3353295"/>
                  </a:lnTo>
                  <a:lnTo>
                    <a:pt x="5906973" y="3373958"/>
                  </a:lnTo>
                  <a:lnTo>
                    <a:pt x="5913005" y="3398583"/>
                  </a:lnTo>
                  <a:lnTo>
                    <a:pt x="5917019" y="3401047"/>
                  </a:lnTo>
                  <a:lnTo>
                    <a:pt x="5925032" y="3399104"/>
                  </a:lnTo>
                  <a:lnTo>
                    <a:pt x="5927483" y="3395065"/>
                  </a:lnTo>
                  <a:close/>
                </a:path>
                <a:path w="18288000" h="9256395">
                  <a:moveTo>
                    <a:pt x="5929350" y="9176474"/>
                  </a:moveTo>
                  <a:lnTo>
                    <a:pt x="5928715" y="9169197"/>
                  </a:lnTo>
                  <a:lnTo>
                    <a:pt x="5925782" y="9166542"/>
                  </a:lnTo>
                  <a:lnTo>
                    <a:pt x="5921654" y="9166542"/>
                  </a:lnTo>
                  <a:lnTo>
                    <a:pt x="5911418" y="9167431"/>
                  </a:lnTo>
                  <a:lnTo>
                    <a:pt x="5908649" y="9170721"/>
                  </a:lnTo>
                  <a:lnTo>
                    <a:pt x="5909284" y="9178214"/>
                  </a:lnTo>
                  <a:lnTo>
                    <a:pt x="5912536" y="9180995"/>
                  </a:lnTo>
                  <a:lnTo>
                    <a:pt x="5926569" y="9179776"/>
                  </a:lnTo>
                  <a:lnTo>
                    <a:pt x="5929350" y="9176474"/>
                  </a:lnTo>
                  <a:close/>
                </a:path>
                <a:path w="18288000" h="9256395">
                  <a:moveTo>
                    <a:pt x="5939650" y="6981126"/>
                  </a:moveTo>
                  <a:lnTo>
                    <a:pt x="5930811" y="6961137"/>
                  </a:lnTo>
                  <a:lnTo>
                    <a:pt x="5923673" y="6944728"/>
                  </a:lnTo>
                  <a:lnTo>
                    <a:pt x="5916612" y="6928218"/>
                  </a:lnTo>
                  <a:lnTo>
                    <a:pt x="5908472" y="6908876"/>
                  </a:lnTo>
                  <a:lnTo>
                    <a:pt x="5905754" y="6907174"/>
                  </a:lnTo>
                  <a:lnTo>
                    <a:pt x="5901931" y="6907174"/>
                  </a:lnTo>
                  <a:lnTo>
                    <a:pt x="5900979" y="6907352"/>
                  </a:lnTo>
                  <a:lnTo>
                    <a:pt x="5896305" y="6909308"/>
                  </a:lnTo>
                  <a:lnTo>
                    <a:pt x="5894540" y="6913613"/>
                  </a:lnTo>
                  <a:lnTo>
                    <a:pt x="5903099" y="6933959"/>
                  </a:lnTo>
                  <a:lnTo>
                    <a:pt x="5910199" y="6950545"/>
                  </a:lnTo>
                  <a:lnTo>
                    <a:pt x="5917362" y="6967042"/>
                  </a:lnTo>
                  <a:lnTo>
                    <a:pt x="5926226" y="6987095"/>
                  </a:lnTo>
                  <a:lnTo>
                    <a:pt x="5930582" y="6988772"/>
                  </a:lnTo>
                  <a:lnTo>
                    <a:pt x="5937986" y="6985470"/>
                  </a:lnTo>
                  <a:lnTo>
                    <a:pt x="5939650" y="6981126"/>
                  </a:lnTo>
                  <a:close/>
                </a:path>
                <a:path w="18288000" h="9256395">
                  <a:moveTo>
                    <a:pt x="5940590" y="6108204"/>
                  </a:moveTo>
                  <a:lnTo>
                    <a:pt x="5935878" y="6085243"/>
                  </a:lnTo>
                  <a:lnTo>
                    <a:pt x="5932043" y="6066104"/>
                  </a:lnTo>
                  <a:lnTo>
                    <a:pt x="5928271" y="6046851"/>
                  </a:lnTo>
                  <a:lnTo>
                    <a:pt x="5923902" y="6023978"/>
                  </a:lnTo>
                  <a:lnTo>
                    <a:pt x="5920854" y="6021540"/>
                  </a:lnTo>
                  <a:lnTo>
                    <a:pt x="5916396" y="6021540"/>
                  </a:lnTo>
                  <a:lnTo>
                    <a:pt x="5911913" y="6022403"/>
                  </a:lnTo>
                  <a:lnTo>
                    <a:pt x="5909272" y="6026264"/>
                  </a:lnTo>
                  <a:lnTo>
                    <a:pt x="5913742" y="6049657"/>
                  </a:lnTo>
                  <a:lnTo>
                    <a:pt x="5917527" y="6068987"/>
                  </a:lnTo>
                  <a:lnTo>
                    <a:pt x="5921375" y="6088189"/>
                  </a:lnTo>
                  <a:lnTo>
                    <a:pt x="5926099" y="6111214"/>
                  </a:lnTo>
                  <a:lnTo>
                    <a:pt x="5930023" y="6113792"/>
                  </a:lnTo>
                  <a:lnTo>
                    <a:pt x="5938024" y="6112116"/>
                  </a:lnTo>
                  <a:lnTo>
                    <a:pt x="5940590" y="6108204"/>
                  </a:lnTo>
                  <a:close/>
                </a:path>
                <a:path w="18288000" h="9256395">
                  <a:moveTo>
                    <a:pt x="5948184" y="8717356"/>
                  </a:moveTo>
                  <a:lnTo>
                    <a:pt x="5946241" y="8713318"/>
                  </a:lnTo>
                  <a:lnTo>
                    <a:pt x="5904992" y="8698611"/>
                  </a:lnTo>
                  <a:lnTo>
                    <a:pt x="5904166" y="8698471"/>
                  </a:lnTo>
                  <a:lnTo>
                    <a:pt x="5900483" y="8698471"/>
                  </a:lnTo>
                  <a:lnTo>
                    <a:pt x="5897778" y="8700249"/>
                  </a:lnTo>
                  <a:lnTo>
                    <a:pt x="5895378" y="8706790"/>
                  </a:lnTo>
                  <a:lnTo>
                    <a:pt x="5897270" y="8710854"/>
                  </a:lnTo>
                  <a:lnTo>
                    <a:pt x="5941619" y="8726678"/>
                  </a:lnTo>
                  <a:lnTo>
                    <a:pt x="5945619" y="8724722"/>
                  </a:lnTo>
                  <a:lnTo>
                    <a:pt x="5948184" y="8717356"/>
                  </a:lnTo>
                  <a:close/>
                </a:path>
                <a:path w="18288000" h="9256395">
                  <a:moveTo>
                    <a:pt x="5970549" y="3593744"/>
                  </a:moveTo>
                  <a:lnTo>
                    <a:pt x="5961431" y="3547694"/>
                  </a:lnTo>
                  <a:lnTo>
                    <a:pt x="5952033" y="3502660"/>
                  </a:lnTo>
                  <a:lnTo>
                    <a:pt x="5948997" y="3500310"/>
                  </a:lnTo>
                  <a:lnTo>
                    <a:pt x="5944451" y="3500310"/>
                  </a:lnTo>
                  <a:lnTo>
                    <a:pt x="5939891" y="3501275"/>
                  </a:lnTo>
                  <a:lnTo>
                    <a:pt x="5937339" y="3505250"/>
                  </a:lnTo>
                  <a:lnTo>
                    <a:pt x="5942546" y="3529863"/>
                  </a:lnTo>
                  <a:lnTo>
                    <a:pt x="5946838" y="3550666"/>
                  </a:lnTo>
                  <a:lnTo>
                    <a:pt x="5951042" y="3571583"/>
                  </a:lnTo>
                  <a:lnTo>
                    <a:pt x="5955919" y="3596576"/>
                  </a:lnTo>
                  <a:lnTo>
                    <a:pt x="5959792" y="3599230"/>
                  </a:lnTo>
                  <a:lnTo>
                    <a:pt x="5967908" y="3597656"/>
                  </a:lnTo>
                  <a:lnTo>
                    <a:pt x="5970549" y="3593744"/>
                  </a:lnTo>
                  <a:close/>
                </a:path>
                <a:path w="18288000" h="9256395">
                  <a:moveTo>
                    <a:pt x="5971718" y="9135300"/>
                  </a:moveTo>
                  <a:lnTo>
                    <a:pt x="5971616" y="9132379"/>
                  </a:lnTo>
                  <a:lnTo>
                    <a:pt x="5971489" y="9128595"/>
                  </a:lnTo>
                  <a:lnTo>
                    <a:pt x="5971464" y="9127820"/>
                  </a:lnTo>
                  <a:lnTo>
                    <a:pt x="5968428" y="9124899"/>
                  </a:lnTo>
                  <a:lnTo>
                    <a:pt x="5964745" y="9124899"/>
                  </a:lnTo>
                  <a:lnTo>
                    <a:pt x="5947956" y="9125433"/>
                  </a:lnTo>
                  <a:lnTo>
                    <a:pt x="5947702" y="9125433"/>
                  </a:lnTo>
                  <a:lnTo>
                    <a:pt x="5944730" y="9128595"/>
                  </a:lnTo>
                  <a:lnTo>
                    <a:pt x="5944844" y="9132379"/>
                  </a:lnTo>
                  <a:lnTo>
                    <a:pt x="5944971" y="9136164"/>
                  </a:lnTo>
                  <a:lnTo>
                    <a:pt x="5948146" y="9139047"/>
                  </a:lnTo>
                  <a:lnTo>
                    <a:pt x="5951029" y="9139047"/>
                  </a:lnTo>
                  <a:lnTo>
                    <a:pt x="5964961" y="9138602"/>
                  </a:lnTo>
                  <a:lnTo>
                    <a:pt x="5968631" y="9138602"/>
                  </a:lnTo>
                  <a:lnTo>
                    <a:pt x="5971718" y="9135300"/>
                  </a:lnTo>
                  <a:close/>
                </a:path>
                <a:path w="18288000" h="9256395">
                  <a:moveTo>
                    <a:pt x="5986500" y="6304750"/>
                  </a:moveTo>
                  <a:lnTo>
                    <a:pt x="5975883" y="6262954"/>
                  </a:lnTo>
                  <a:lnTo>
                    <a:pt x="5966625" y="6224956"/>
                  </a:lnTo>
                  <a:lnTo>
                    <a:pt x="5965825" y="6221565"/>
                  </a:lnTo>
                  <a:lnTo>
                    <a:pt x="5962878" y="6219342"/>
                  </a:lnTo>
                  <a:lnTo>
                    <a:pt x="5958306" y="6219342"/>
                  </a:lnTo>
                  <a:lnTo>
                    <a:pt x="5953747" y="6220422"/>
                  </a:lnTo>
                  <a:lnTo>
                    <a:pt x="5951296" y="6224409"/>
                  </a:lnTo>
                  <a:lnTo>
                    <a:pt x="5952236" y="6228385"/>
                  </a:lnTo>
                  <a:lnTo>
                    <a:pt x="5961532" y="6266523"/>
                  </a:lnTo>
                  <a:lnTo>
                    <a:pt x="5972175" y="6308458"/>
                  </a:lnTo>
                  <a:lnTo>
                    <a:pt x="5976226" y="6310808"/>
                  </a:lnTo>
                  <a:lnTo>
                    <a:pt x="5984125" y="6308788"/>
                  </a:lnTo>
                  <a:lnTo>
                    <a:pt x="5986500" y="6304750"/>
                  </a:lnTo>
                  <a:close/>
                </a:path>
                <a:path w="18288000" h="9256395">
                  <a:moveTo>
                    <a:pt x="5990514" y="7610449"/>
                  </a:moveTo>
                  <a:lnTo>
                    <a:pt x="5978398" y="7594206"/>
                  </a:lnTo>
                  <a:lnTo>
                    <a:pt x="5968746" y="7581087"/>
                  </a:lnTo>
                  <a:lnTo>
                    <a:pt x="5959183" y="7567904"/>
                  </a:lnTo>
                  <a:lnTo>
                    <a:pt x="5948324" y="7552715"/>
                  </a:lnTo>
                  <a:lnTo>
                    <a:pt x="5946064" y="7551648"/>
                  </a:lnTo>
                  <a:lnTo>
                    <a:pt x="5942330" y="7551648"/>
                  </a:lnTo>
                  <a:lnTo>
                    <a:pt x="5940857" y="7552080"/>
                  </a:lnTo>
                  <a:lnTo>
                    <a:pt x="5936297" y="7555319"/>
                  </a:lnTo>
                  <a:lnTo>
                    <a:pt x="5935523" y="7559878"/>
                  </a:lnTo>
                  <a:lnTo>
                    <a:pt x="5947359" y="7576426"/>
                  </a:lnTo>
                  <a:lnTo>
                    <a:pt x="5956973" y="7589685"/>
                  </a:lnTo>
                  <a:lnTo>
                    <a:pt x="5966688" y="7602880"/>
                  </a:lnTo>
                  <a:lnTo>
                    <a:pt x="5978868" y="7619187"/>
                  </a:lnTo>
                  <a:lnTo>
                    <a:pt x="5983440" y="7619847"/>
                  </a:lnTo>
                  <a:lnTo>
                    <a:pt x="5989866" y="7615009"/>
                  </a:lnTo>
                  <a:lnTo>
                    <a:pt x="5990514" y="7610449"/>
                  </a:lnTo>
                  <a:close/>
                </a:path>
                <a:path w="18288000" h="9256395">
                  <a:moveTo>
                    <a:pt x="6004268" y="3794201"/>
                  </a:moveTo>
                  <a:lnTo>
                    <a:pt x="5997333" y="3747935"/>
                  </a:lnTo>
                  <a:lnTo>
                    <a:pt x="5989993" y="3702215"/>
                  </a:lnTo>
                  <a:lnTo>
                    <a:pt x="5986958" y="3699738"/>
                  </a:lnTo>
                  <a:lnTo>
                    <a:pt x="5982030" y="3699738"/>
                  </a:lnTo>
                  <a:lnTo>
                    <a:pt x="5977979" y="3700399"/>
                  </a:lnTo>
                  <a:lnTo>
                    <a:pt x="5975223" y="3704247"/>
                  </a:lnTo>
                  <a:lnTo>
                    <a:pt x="5979299" y="3729215"/>
                  </a:lnTo>
                  <a:lnTo>
                    <a:pt x="5982614" y="3750221"/>
                  </a:lnTo>
                  <a:lnTo>
                    <a:pt x="5985827" y="3771265"/>
                  </a:lnTo>
                  <a:lnTo>
                    <a:pt x="5989523" y="3796347"/>
                  </a:lnTo>
                  <a:lnTo>
                    <a:pt x="5993269" y="3799167"/>
                  </a:lnTo>
                  <a:lnTo>
                    <a:pt x="6001448" y="3797973"/>
                  </a:lnTo>
                  <a:lnTo>
                    <a:pt x="6004268" y="3794201"/>
                  </a:lnTo>
                  <a:close/>
                </a:path>
                <a:path w="18288000" h="9256395">
                  <a:moveTo>
                    <a:pt x="6006655" y="8020456"/>
                  </a:moveTo>
                  <a:lnTo>
                    <a:pt x="6006465" y="8015884"/>
                  </a:lnTo>
                  <a:lnTo>
                    <a:pt x="5992825" y="8003311"/>
                  </a:lnTo>
                  <a:lnTo>
                    <a:pt x="5982132" y="7993316"/>
                  </a:lnTo>
                  <a:lnTo>
                    <a:pt x="5971489" y="7983220"/>
                  </a:lnTo>
                  <a:lnTo>
                    <a:pt x="5959589" y="7971777"/>
                  </a:lnTo>
                  <a:lnTo>
                    <a:pt x="5957709" y="7971041"/>
                  </a:lnTo>
                  <a:lnTo>
                    <a:pt x="5954014" y="7971041"/>
                  </a:lnTo>
                  <a:lnTo>
                    <a:pt x="5952121" y="7971777"/>
                  </a:lnTo>
                  <a:lnTo>
                    <a:pt x="5947930" y="7976121"/>
                  </a:lnTo>
                  <a:lnTo>
                    <a:pt x="5948007" y="7980705"/>
                  </a:lnTo>
                  <a:lnTo>
                    <a:pt x="5961507" y="7993685"/>
                  </a:lnTo>
                  <a:lnTo>
                    <a:pt x="5972226" y="8003832"/>
                  </a:lnTo>
                  <a:lnTo>
                    <a:pt x="5982982" y="8013903"/>
                  </a:lnTo>
                  <a:lnTo>
                    <a:pt x="5996686" y="8026552"/>
                  </a:lnTo>
                  <a:lnTo>
                    <a:pt x="6001270" y="8026349"/>
                  </a:lnTo>
                  <a:lnTo>
                    <a:pt x="6006655" y="8020456"/>
                  </a:lnTo>
                  <a:close/>
                </a:path>
                <a:path w="18288000" h="9256395">
                  <a:moveTo>
                    <a:pt x="6008217" y="8553564"/>
                  </a:moveTo>
                  <a:lnTo>
                    <a:pt x="6006681" y="8549335"/>
                  </a:lnTo>
                  <a:lnTo>
                    <a:pt x="5972289" y="8532939"/>
                  </a:lnTo>
                  <a:lnTo>
                    <a:pt x="5961075" y="8527453"/>
                  </a:lnTo>
                  <a:lnTo>
                    <a:pt x="5960008" y="8527224"/>
                  </a:lnTo>
                  <a:lnTo>
                    <a:pt x="5956325" y="8527224"/>
                  </a:lnTo>
                  <a:lnTo>
                    <a:pt x="5953798" y="8528685"/>
                  </a:lnTo>
                  <a:lnTo>
                    <a:pt x="5950813" y="8534730"/>
                  </a:lnTo>
                  <a:lnTo>
                    <a:pt x="5952274" y="8538997"/>
                  </a:lnTo>
                  <a:lnTo>
                    <a:pt x="5966079" y="8545766"/>
                  </a:lnTo>
                  <a:lnTo>
                    <a:pt x="6000648" y="8562238"/>
                  </a:lnTo>
                  <a:lnTo>
                    <a:pt x="6004890" y="8560689"/>
                  </a:lnTo>
                  <a:lnTo>
                    <a:pt x="6008217" y="8553564"/>
                  </a:lnTo>
                  <a:close/>
                </a:path>
                <a:path w="18288000" h="9256395">
                  <a:moveTo>
                    <a:pt x="6013526" y="9070264"/>
                  </a:moveTo>
                  <a:lnTo>
                    <a:pt x="6010529" y="9067076"/>
                  </a:lnTo>
                  <a:lnTo>
                    <a:pt x="5987148" y="9066403"/>
                  </a:lnTo>
                  <a:lnTo>
                    <a:pt x="5983236" y="9066403"/>
                  </a:lnTo>
                  <a:lnTo>
                    <a:pt x="5980163" y="9069349"/>
                  </a:lnTo>
                  <a:lnTo>
                    <a:pt x="5980049" y="9073083"/>
                  </a:lnTo>
                  <a:lnTo>
                    <a:pt x="5979922" y="9076893"/>
                  </a:lnTo>
                  <a:lnTo>
                    <a:pt x="5982919" y="9080094"/>
                  </a:lnTo>
                  <a:lnTo>
                    <a:pt x="6006325" y="9080792"/>
                  </a:lnTo>
                  <a:lnTo>
                    <a:pt x="6010249" y="9080792"/>
                  </a:lnTo>
                  <a:lnTo>
                    <a:pt x="6013323" y="9077833"/>
                  </a:lnTo>
                  <a:lnTo>
                    <a:pt x="6013424" y="9074074"/>
                  </a:lnTo>
                  <a:lnTo>
                    <a:pt x="6013526" y="9070264"/>
                  </a:lnTo>
                  <a:close/>
                </a:path>
                <a:path w="18288000" h="9256395">
                  <a:moveTo>
                    <a:pt x="6028131" y="7162279"/>
                  </a:moveTo>
                  <a:lnTo>
                    <a:pt x="6017907" y="7142899"/>
                  </a:lnTo>
                  <a:lnTo>
                    <a:pt x="6009652" y="7126999"/>
                  </a:lnTo>
                  <a:lnTo>
                    <a:pt x="6001499" y="7111035"/>
                  </a:lnTo>
                  <a:lnTo>
                    <a:pt x="5992190" y="7092505"/>
                  </a:lnTo>
                  <a:lnTo>
                    <a:pt x="5989599" y="7091019"/>
                  </a:lnTo>
                  <a:lnTo>
                    <a:pt x="5985802" y="7091019"/>
                  </a:lnTo>
                  <a:lnTo>
                    <a:pt x="5984684" y="7091273"/>
                  </a:lnTo>
                  <a:lnTo>
                    <a:pt x="5980011" y="7093598"/>
                  </a:lnTo>
                  <a:lnTo>
                    <a:pt x="5978537" y="7098004"/>
                  </a:lnTo>
                  <a:lnTo>
                    <a:pt x="5980341" y="7101637"/>
                  </a:lnTo>
                  <a:lnTo>
                    <a:pt x="6004903" y="7149706"/>
                  </a:lnTo>
                  <a:lnTo>
                    <a:pt x="6019609" y="7170534"/>
                  </a:lnTo>
                  <a:lnTo>
                    <a:pt x="6026772" y="7166737"/>
                  </a:lnTo>
                  <a:lnTo>
                    <a:pt x="6028131" y="7162279"/>
                  </a:lnTo>
                  <a:close/>
                </a:path>
                <a:path w="18288000" h="9256395">
                  <a:moveTo>
                    <a:pt x="6028652" y="3995953"/>
                  </a:moveTo>
                  <a:lnTo>
                    <a:pt x="6023864" y="3949522"/>
                  </a:lnTo>
                  <a:lnTo>
                    <a:pt x="6018644" y="3903319"/>
                  </a:lnTo>
                  <a:lnTo>
                    <a:pt x="6015482" y="3900589"/>
                  </a:lnTo>
                  <a:lnTo>
                    <a:pt x="6010808" y="3900589"/>
                  </a:lnTo>
                  <a:lnTo>
                    <a:pt x="6006719" y="3901071"/>
                  </a:lnTo>
                  <a:lnTo>
                    <a:pt x="6003798" y="3904767"/>
                  </a:lnTo>
                  <a:lnTo>
                    <a:pt x="6006719" y="3929964"/>
                  </a:lnTo>
                  <a:lnTo>
                    <a:pt x="6009056" y="3951122"/>
                  </a:lnTo>
                  <a:lnTo>
                    <a:pt x="6011291" y="3972268"/>
                  </a:lnTo>
                  <a:lnTo>
                    <a:pt x="6013831" y="3997426"/>
                  </a:lnTo>
                  <a:lnTo>
                    <a:pt x="6017565" y="4000385"/>
                  </a:lnTo>
                  <a:lnTo>
                    <a:pt x="6025667" y="3999598"/>
                  </a:lnTo>
                  <a:lnTo>
                    <a:pt x="6028652" y="3995953"/>
                  </a:lnTo>
                  <a:close/>
                </a:path>
                <a:path w="18288000" h="9256395">
                  <a:moveTo>
                    <a:pt x="6042368" y="6498666"/>
                  </a:moveTo>
                  <a:lnTo>
                    <a:pt x="6035319" y="6476200"/>
                  </a:lnTo>
                  <a:lnTo>
                    <a:pt x="6029579" y="6457518"/>
                  </a:lnTo>
                  <a:lnTo>
                    <a:pt x="6023915" y="6438773"/>
                  </a:lnTo>
                  <a:lnTo>
                    <a:pt x="6017425" y="6416802"/>
                  </a:lnTo>
                  <a:lnTo>
                    <a:pt x="6014618" y="6414808"/>
                  </a:lnTo>
                  <a:lnTo>
                    <a:pt x="6009894" y="6414808"/>
                  </a:lnTo>
                  <a:lnTo>
                    <a:pt x="6005271" y="6416154"/>
                  </a:lnTo>
                  <a:lnTo>
                    <a:pt x="6003036" y="6420269"/>
                  </a:lnTo>
                  <a:lnTo>
                    <a:pt x="6004179" y="6424193"/>
                  </a:lnTo>
                  <a:lnTo>
                    <a:pt x="6015418" y="6461823"/>
                  </a:lnTo>
                  <a:lnTo>
                    <a:pt x="6028169" y="6502819"/>
                  </a:lnTo>
                  <a:lnTo>
                    <a:pt x="6032411" y="6505270"/>
                  </a:lnTo>
                  <a:lnTo>
                    <a:pt x="6040209" y="6502819"/>
                  </a:lnTo>
                  <a:lnTo>
                    <a:pt x="6042368" y="6498666"/>
                  </a:lnTo>
                  <a:close/>
                </a:path>
                <a:path w="18288000" h="9256395">
                  <a:moveTo>
                    <a:pt x="6043739" y="4198594"/>
                  </a:moveTo>
                  <a:lnTo>
                    <a:pt x="6041148" y="4152836"/>
                  </a:lnTo>
                  <a:lnTo>
                    <a:pt x="6038037" y="4106380"/>
                  </a:lnTo>
                  <a:lnTo>
                    <a:pt x="6034722" y="4102519"/>
                  </a:lnTo>
                  <a:lnTo>
                    <a:pt x="6030290" y="4102519"/>
                  </a:lnTo>
                  <a:lnTo>
                    <a:pt x="6026201" y="4102811"/>
                  </a:lnTo>
                  <a:lnTo>
                    <a:pt x="6023102" y="4106380"/>
                  </a:lnTo>
                  <a:lnTo>
                    <a:pt x="6024791" y="4130611"/>
                  </a:lnTo>
                  <a:lnTo>
                    <a:pt x="6026162" y="4151909"/>
                  </a:lnTo>
                  <a:lnTo>
                    <a:pt x="6027445" y="4173220"/>
                  </a:lnTo>
                  <a:lnTo>
                    <a:pt x="6028829" y="4198594"/>
                  </a:lnTo>
                  <a:lnTo>
                    <a:pt x="6028868" y="4199369"/>
                  </a:lnTo>
                  <a:lnTo>
                    <a:pt x="6032436" y="4202595"/>
                  </a:lnTo>
                  <a:lnTo>
                    <a:pt x="6036488" y="4202315"/>
                  </a:lnTo>
                  <a:lnTo>
                    <a:pt x="6040590" y="4202099"/>
                  </a:lnTo>
                  <a:lnTo>
                    <a:pt x="6043739" y="4198594"/>
                  </a:lnTo>
                  <a:close/>
                </a:path>
                <a:path w="18288000" h="9256395">
                  <a:moveTo>
                    <a:pt x="6044717" y="4713427"/>
                  </a:moveTo>
                  <a:lnTo>
                    <a:pt x="6041415" y="4710074"/>
                  </a:lnTo>
                  <a:lnTo>
                    <a:pt x="6033097" y="4710074"/>
                  </a:lnTo>
                  <a:lnTo>
                    <a:pt x="6029807" y="4713427"/>
                  </a:lnTo>
                  <a:lnTo>
                    <a:pt x="6029782" y="4717402"/>
                  </a:lnTo>
                  <a:lnTo>
                    <a:pt x="6029655" y="4733683"/>
                  </a:lnTo>
                  <a:lnTo>
                    <a:pt x="6029553" y="4806442"/>
                  </a:lnTo>
                  <a:lnTo>
                    <a:pt x="6032893" y="4809756"/>
                  </a:lnTo>
                  <a:lnTo>
                    <a:pt x="6041110" y="4809756"/>
                  </a:lnTo>
                  <a:lnTo>
                    <a:pt x="6044400" y="4806442"/>
                  </a:lnTo>
                  <a:lnTo>
                    <a:pt x="6044552" y="4733683"/>
                  </a:lnTo>
                  <a:lnTo>
                    <a:pt x="6044679" y="4717402"/>
                  </a:lnTo>
                  <a:lnTo>
                    <a:pt x="6044717" y="4713427"/>
                  </a:lnTo>
                  <a:close/>
                </a:path>
                <a:path w="18288000" h="9256395">
                  <a:moveTo>
                    <a:pt x="6048057" y="5008473"/>
                  </a:moveTo>
                  <a:lnTo>
                    <a:pt x="6046698" y="4962398"/>
                  </a:lnTo>
                  <a:lnTo>
                    <a:pt x="6045720" y="4919637"/>
                  </a:lnTo>
                  <a:lnTo>
                    <a:pt x="6045657" y="4915573"/>
                  </a:lnTo>
                  <a:lnTo>
                    <a:pt x="6042418" y="4912411"/>
                  </a:lnTo>
                  <a:lnTo>
                    <a:pt x="6034024" y="4912411"/>
                  </a:lnTo>
                  <a:lnTo>
                    <a:pt x="6030747" y="4915814"/>
                  </a:lnTo>
                  <a:lnTo>
                    <a:pt x="6031801" y="4962017"/>
                  </a:lnTo>
                  <a:lnTo>
                    <a:pt x="6033033" y="5004841"/>
                  </a:lnTo>
                  <a:lnTo>
                    <a:pt x="6036272" y="5012245"/>
                  </a:lnTo>
                  <a:lnTo>
                    <a:pt x="6040729" y="5012042"/>
                  </a:lnTo>
                  <a:lnTo>
                    <a:pt x="6044831" y="5011915"/>
                  </a:lnTo>
                  <a:lnTo>
                    <a:pt x="6048057" y="5008473"/>
                  </a:lnTo>
                  <a:close/>
                </a:path>
                <a:path w="18288000" h="9256395">
                  <a:moveTo>
                    <a:pt x="6048883" y="4511243"/>
                  </a:moveTo>
                  <a:lnTo>
                    <a:pt x="6045619" y="4507839"/>
                  </a:lnTo>
                  <a:lnTo>
                    <a:pt x="6037211" y="4507839"/>
                  </a:lnTo>
                  <a:lnTo>
                    <a:pt x="6033998" y="4510976"/>
                  </a:lnTo>
                  <a:lnTo>
                    <a:pt x="6033681" y="4526381"/>
                  </a:lnTo>
                  <a:lnTo>
                    <a:pt x="6033414" y="4537710"/>
                  </a:lnTo>
                  <a:lnTo>
                    <a:pt x="6033122" y="4549051"/>
                  </a:lnTo>
                  <a:lnTo>
                    <a:pt x="6032233" y="4580140"/>
                  </a:lnTo>
                  <a:lnTo>
                    <a:pt x="6031738" y="4599838"/>
                  </a:lnTo>
                  <a:lnTo>
                    <a:pt x="6031636" y="4603940"/>
                  </a:lnTo>
                  <a:lnTo>
                    <a:pt x="6034989" y="4607471"/>
                  </a:lnTo>
                  <a:lnTo>
                    <a:pt x="6043219" y="4607471"/>
                  </a:lnTo>
                  <a:lnTo>
                    <a:pt x="6046533" y="4604245"/>
                  </a:lnTo>
                  <a:lnTo>
                    <a:pt x="6047143" y="4580560"/>
                  </a:lnTo>
                  <a:lnTo>
                    <a:pt x="6048019" y="4549470"/>
                  </a:lnTo>
                  <a:lnTo>
                    <a:pt x="6048311" y="4538103"/>
                  </a:lnTo>
                  <a:lnTo>
                    <a:pt x="6048578" y="4526724"/>
                  </a:lnTo>
                  <a:lnTo>
                    <a:pt x="6048807" y="4515358"/>
                  </a:lnTo>
                  <a:lnTo>
                    <a:pt x="6048883" y="4511243"/>
                  </a:lnTo>
                  <a:close/>
                </a:path>
                <a:path w="18288000" h="9256395">
                  <a:moveTo>
                    <a:pt x="6049543" y="4397667"/>
                  </a:moveTo>
                  <a:lnTo>
                    <a:pt x="6049061" y="4355274"/>
                  </a:lnTo>
                  <a:lnTo>
                    <a:pt x="6048159" y="4312361"/>
                  </a:lnTo>
                  <a:lnTo>
                    <a:pt x="6044857" y="4305198"/>
                  </a:lnTo>
                  <a:lnTo>
                    <a:pt x="6036399" y="4305198"/>
                  </a:lnTo>
                  <a:lnTo>
                    <a:pt x="6033160" y="4308627"/>
                  </a:lnTo>
                  <a:lnTo>
                    <a:pt x="6033757" y="4333672"/>
                  </a:lnTo>
                  <a:lnTo>
                    <a:pt x="6034151" y="4355033"/>
                  </a:lnTo>
                  <a:lnTo>
                    <a:pt x="6034456" y="4376356"/>
                  </a:lnTo>
                  <a:lnTo>
                    <a:pt x="6034659" y="4397667"/>
                  </a:lnTo>
                  <a:lnTo>
                    <a:pt x="6034684" y="4401769"/>
                  </a:lnTo>
                  <a:lnTo>
                    <a:pt x="6038012" y="4405071"/>
                  </a:lnTo>
                  <a:lnTo>
                    <a:pt x="6046241" y="4405071"/>
                  </a:lnTo>
                  <a:lnTo>
                    <a:pt x="6049505" y="4401769"/>
                  </a:lnTo>
                  <a:lnTo>
                    <a:pt x="6049543" y="4397667"/>
                  </a:lnTo>
                  <a:close/>
                </a:path>
                <a:path w="18288000" h="9256395">
                  <a:moveTo>
                    <a:pt x="6053213" y="8994076"/>
                  </a:moveTo>
                  <a:lnTo>
                    <a:pt x="6050407" y="8990673"/>
                  </a:lnTo>
                  <a:lnTo>
                    <a:pt x="6020663" y="8987688"/>
                  </a:lnTo>
                  <a:lnTo>
                    <a:pt x="6016371" y="8987688"/>
                  </a:lnTo>
                  <a:lnTo>
                    <a:pt x="6013399" y="8990317"/>
                  </a:lnTo>
                  <a:lnTo>
                    <a:pt x="6012612" y="8997721"/>
                  </a:lnTo>
                  <a:lnTo>
                    <a:pt x="6015380" y="9001150"/>
                  </a:lnTo>
                  <a:lnTo>
                    <a:pt x="6049124" y="9004567"/>
                  </a:lnTo>
                  <a:lnTo>
                    <a:pt x="6052464" y="9001747"/>
                  </a:lnTo>
                  <a:lnTo>
                    <a:pt x="6053213" y="8994076"/>
                  </a:lnTo>
                  <a:close/>
                </a:path>
                <a:path w="18288000" h="9256395">
                  <a:moveTo>
                    <a:pt x="6057925" y="5210264"/>
                  </a:moveTo>
                  <a:lnTo>
                    <a:pt x="6056401" y="5186146"/>
                  </a:lnTo>
                  <a:lnTo>
                    <a:pt x="6055157" y="5164988"/>
                  </a:lnTo>
                  <a:lnTo>
                    <a:pt x="6053963" y="5143678"/>
                  </a:lnTo>
                  <a:lnTo>
                    <a:pt x="6052629" y="5118201"/>
                  </a:lnTo>
                  <a:lnTo>
                    <a:pt x="6052591" y="5117579"/>
                  </a:lnTo>
                  <a:lnTo>
                    <a:pt x="6049302" y="5114493"/>
                  </a:lnTo>
                  <a:lnTo>
                    <a:pt x="6045365" y="5114493"/>
                  </a:lnTo>
                  <a:lnTo>
                    <a:pt x="6040869" y="5114696"/>
                  </a:lnTo>
                  <a:lnTo>
                    <a:pt x="6037707" y="5118201"/>
                  </a:lnTo>
                  <a:lnTo>
                    <a:pt x="6038989" y="5142877"/>
                  </a:lnTo>
                  <a:lnTo>
                    <a:pt x="6041415" y="5185245"/>
                  </a:lnTo>
                  <a:lnTo>
                    <a:pt x="6046482" y="5214251"/>
                  </a:lnTo>
                  <a:lnTo>
                    <a:pt x="6050712" y="5214061"/>
                  </a:lnTo>
                  <a:lnTo>
                    <a:pt x="6054801" y="5213794"/>
                  </a:lnTo>
                  <a:lnTo>
                    <a:pt x="6057925" y="5210264"/>
                  </a:lnTo>
                  <a:close/>
                </a:path>
                <a:path w="18288000" h="9256395">
                  <a:moveTo>
                    <a:pt x="6074473" y="5411571"/>
                  </a:moveTo>
                  <a:lnTo>
                    <a:pt x="6070054" y="5365343"/>
                  </a:lnTo>
                  <a:lnTo>
                    <a:pt x="6066104" y="5320271"/>
                  </a:lnTo>
                  <a:lnTo>
                    <a:pt x="6066015" y="5319230"/>
                  </a:lnTo>
                  <a:lnTo>
                    <a:pt x="6062789" y="5316321"/>
                  </a:lnTo>
                  <a:lnTo>
                    <a:pt x="6058293" y="5316321"/>
                  </a:lnTo>
                  <a:lnTo>
                    <a:pt x="6054191" y="5316664"/>
                  </a:lnTo>
                  <a:lnTo>
                    <a:pt x="6051143" y="5320271"/>
                  </a:lnTo>
                  <a:lnTo>
                    <a:pt x="6053201" y="5344211"/>
                  </a:lnTo>
                  <a:lnTo>
                    <a:pt x="6055093" y="5365343"/>
                  </a:lnTo>
                  <a:lnTo>
                    <a:pt x="6057189" y="5387886"/>
                  </a:lnTo>
                  <a:lnTo>
                    <a:pt x="6059652" y="5413032"/>
                  </a:lnTo>
                  <a:lnTo>
                    <a:pt x="6063386" y="5415966"/>
                  </a:lnTo>
                  <a:lnTo>
                    <a:pt x="6067387" y="5415623"/>
                  </a:lnTo>
                  <a:lnTo>
                    <a:pt x="6071489" y="5415216"/>
                  </a:lnTo>
                  <a:lnTo>
                    <a:pt x="6074473" y="5411571"/>
                  </a:lnTo>
                  <a:close/>
                </a:path>
                <a:path w="18288000" h="9256395">
                  <a:moveTo>
                    <a:pt x="6078486" y="8363750"/>
                  </a:moveTo>
                  <a:lnTo>
                    <a:pt x="6077407" y="8359330"/>
                  </a:lnTo>
                  <a:lnTo>
                    <a:pt x="6051766" y="8343582"/>
                  </a:lnTo>
                  <a:lnTo>
                    <a:pt x="6029858" y="8329777"/>
                  </a:lnTo>
                  <a:lnTo>
                    <a:pt x="6028626" y="8328965"/>
                  </a:lnTo>
                  <a:lnTo>
                    <a:pt x="6027280" y="8328596"/>
                  </a:lnTo>
                  <a:lnTo>
                    <a:pt x="6023584" y="8328596"/>
                  </a:lnTo>
                  <a:lnTo>
                    <a:pt x="6021273" y="8329777"/>
                  </a:lnTo>
                  <a:lnTo>
                    <a:pt x="6017755" y="8335251"/>
                  </a:lnTo>
                  <a:lnTo>
                    <a:pt x="6018746" y="8339696"/>
                  </a:lnTo>
                  <a:lnTo>
                    <a:pt x="6022073" y="8341830"/>
                  </a:lnTo>
                  <a:lnTo>
                    <a:pt x="6044184" y="8355774"/>
                  </a:lnTo>
                  <a:lnTo>
                    <a:pt x="6069952" y="8371599"/>
                  </a:lnTo>
                  <a:lnTo>
                    <a:pt x="6074384" y="8370532"/>
                  </a:lnTo>
                  <a:lnTo>
                    <a:pt x="6078486" y="8363750"/>
                  </a:lnTo>
                  <a:close/>
                </a:path>
                <a:path w="18288000" h="9256395">
                  <a:moveTo>
                    <a:pt x="6084773" y="9173185"/>
                  </a:moveTo>
                  <a:lnTo>
                    <a:pt x="6083630" y="9166174"/>
                  </a:lnTo>
                  <a:lnTo>
                    <a:pt x="6080874" y="9163952"/>
                  </a:lnTo>
                  <a:lnTo>
                    <a:pt x="6076416" y="9163952"/>
                  </a:lnTo>
                  <a:lnTo>
                    <a:pt x="6072771" y="9164549"/>
                  </a:lnTo>
                  <a:lnTo>
                    <a:pt x="6070282" y="9167990"/>
                  </a:lnTo>
                  <a:lnTo>
                    <a:pt x="6071489" y="9175344"/>
                  </a:lnTo>
                  <a:lnTo>
                    <a:pt x="6075007" y="9177896"/>
                  </a:lnTo>
                  <a:lnTo>
                    <a:pt x="6078639" y="9177236"/>
                  </a:lnTo>
                  <a:lnTo>
                    <a:pt x="6082360" y="9176626"/>
                  </a:lnTo>
                  <a:lnTo>
                    <a:pt x="6084773" y="9173185"/>
                  </a:lnTo>
                  <a:close/>
                </a:path>
                <a:path w="18288000" h="9256395">
                  <a:moveTo>
                    <a:pt x="6095543" y="8896896"/>
                  </a:moveTo>
                  <a:lnTo>
                    <a:pt x="6092990" y="8893251"/>
                  </a:lnTo>
                  <a:lnTo>
                    <a:pt x="6057163" y="8886723"/>
                  </a:lnTo>
                  <a:lnTo>
                    <a:pt x="6052375" y="8886723"/>
                  </a:lnTo>
                  <a:lnTo>
                    <a:pt x="6049594" y="8888946"/>
                  </a:lnTo>
                  <a:lnTo>
                    <a:pt x="6048248" y="8896134"/>
                  </a:lnTo>
                  <a:lnTo>
                    <a:pt x="6050750" y="8899804"/>
                  </a:lnTo>
                  <a:lnTo>
                    <a:pt x="6090577" y="8907081"/>
                  </a:lnTo>
                  <a:lnTo>
                    <a:pt x="6094171" y="8904529"/>
                  </a:lnTo>
                  <a:lnTo>
                    <a:pt x="6095543" y="8896896"/>
                  </a:lnTo>
                  <a:close/>
                </a:path>
                <a:path w="18288000" h="9256395">
                  <a:moveTo>
                    <a:pt x="6098248" y="5612117"/>
                  </a:moveTo>
                  <a:lnTo>
                    <a:pt x="6092114" y="5566105"/>
                  </a:lnTo>
                  <a:lnTo>
                    <a:pt x="6086856" y="5524043"/>
                  </a:lnTo>
                  <a:lnTo>
                    <a:pt x="6086411" y="5520245"/>
                  </a:lnTo>
                  <a:lnTo>
                    <a:pt x="6083262" y="5517527"/>
                  </a:lnTo>
                  <a:lnTo>
                    <a:pt x="6078575" y="5517527"/>
                  </a:lnTo>
                  <a:lnTo>
                    <a:pt x="6074499" y="5518023"/>
                  </a:lnTo>
                  <a:lnTo>
                    <a:pt x="6071590" y="5521731"/>
                  </a:lnTo>
                  <a:lnTo>
                    <a:pt x="6074664" y="5546903"/>
                  </a:lnTo>
                  <a:lnTo>
                    <a:pt x="6077343" y="5568023"/>
                  </a:lnTo>
                  <a:lnTo>
                    <a:pt x="6080099" y="5589092"/>
                  </a:lnTo>
                  <a:lnTo>
                    <a:pt x="6083478" y="5614136"/>
                  </a:lnTo>
                  <a:lnTo>
                    <a:pt x="6087224" y="5617019"/>
                  </a:lnTo>
                  <a:lnTo>
                    <a:pt x="6095403" y="5615876"/>
                  </a:lnTo>
                  <a:lnTo>
                    <a:pt x="6098248" y="5612117"/>
                  </a:lnTo>
                  <a:close/>
                </a:path>
                <a:path w="18288000" h="9256395">
                  <a:moveTo>
                    <a:pt x="6108865" y="6689115"/>
                  </a:moveTo>
                  <a:lnTo>
                    <a:pt x="6100559" y="6667157"/>
                  </a:lnTo>
                  <a:lnTo>
                    <a:pt x="6093765" y="6648844"/>
                  </a:lnTo>
                  <a:lnTo>
                    <a:pt x="6087046" y="6630441"/>
                  </a:lnTo>
                  <a:lnTo>
                    <a:pt x="6079363" y="6608966"/>
                  </a:lnTo>
                  <a:lnTo>
                    <a:pt x="6076518" y="6607086"/>
                  </a:lnTo>
                  <a:lnTo>
                    <a:pt x="6072644" y="6607086"/>
                  </a:lnTo>
                  <a:lnTo>
                    <a:pt x="6071806" y="6607213"/>
                  </a:lnTo>
                  <a:lnTo>
                    <a:pt x="6066891" y="6608966"/>
                  </a:lnTo>
                  <a:lnTo>
                    <a:pt x="6067107" y="6608966"/>
                  </a:lnTo>
                  <a:lnTo>
                    <a:pt x="6065139" y="6613106"/>
                  </a:lnTo>
                  <a:lnTo>
                    <a:pt x="6079883" y="6653962"/>
                  </a:lnTo>
                  <a:lnTo>
                    <a:pt x="6095047" y="6694386"/>
                  </a:lnTo>
                  <a:lnTo>
                    <a:pt x="6099314" y="6696291"/>
                  </a:lnTo>
                  <a:lnTo>
                    <a:pt x="6106947" y="6693382"/>
                  </a:lnTo>
                  <a:lnTo>
                    <a:pt x="6108865" y="6689115"/>
                  </a:lnTo>
                  <a:close/>
                </a:path>
                <a:path w="18288000" h="9256395">
                  <a:moveTo>
                    <a:pt x="6118415" y="7766063"/>
                  </a:moveTo>
                  <a:lnTo>
                    <a:pt x="6104991" y="7750937"/>
                  </a:lnTo>
                  <a:lnTo>
                    <a:pt x="6094273" y="7738681"/>
                  </a:lnTo>
                  <a:lnTo>
                    <a:pt x="6083643" y="7726337"/>
                  </a:lnTo>
                  <a:lnTo>
                    <a:pt x="6071692" y="7712265"/>
                  </a:lnTo>
                  <a:lnTo>
                    <a:pt x="6069622" y="7711376"/>
                  </a:lnTo>
                  <a:lnTo>
                    <a:pt x="6065888" y="7711376"/>
                  </a:lnTo>
                  <a:lnTo>
                    <a:pt x="6064224" y="7711948"/>
                  </a:lnTo>
                  <a:lnTo>
                    <a:pt x="6059779" y="7715694"/>
                  </a:lnTo>
                  <a:lnTo>
                    <a:pt x="6059386" y="7720292"/>
                  </a:lnTo>
                  <a:lnTo>
                    <a:pt x="6061976" y="7723378"/>
                  </a:lnTo>
                  <a:lnTo>
                    <a:pt x="6094044" y="7760576"/>
                  </a:lnTo>
                  <a:lnTo>
                    <a:pt x="6112154" y="7776045"/>
                  </a:lnTo>
                  <a:lnTo>
                    <a:pt x="6118149" y="7770673"/>
                  </a:lnTo>
                  <a:lnTo>
                    <a:pt x="6118415" y="7766063"/>
                  </a:lnTo>
                  <a:close/>
                </a:path>
                <a:path w="18288000" h="9256395">
                  <a:moveTo>
                    <a:pt x="6129388" y="7336587"/>
                  </a:moveTo>
                  <a:lnTo>
                    <a:pt x="6117780" y="7318057"/>
                  </a:lnTo>
                  <a:lnTo>
                    <a:pt x="6108395" y="7302817"/>
                  </a:lnTo>
                  <a:lnTo>
                    <a:pt x="6099099" y="7287476"/>
                  </a:lnTo>
                  <a:lnTo>
                    <a:pt x="6088532" y="7269785"/>
                  </a:lnTo>
                  <a:lnTo>
                    <a:pt x="6086081" y="7268502"/>
                  </a:lnTo>
                  <a:lnTo>
                    <a:pt x="6082296" y="7268502"/>
                  </a:lnTo>
                  <a:lnTo>
                    <a:pt x="6081014" y="7268845"/>
                  </a:lnTo>
                  <a:lnTo>
                    <a:pt x="6076353" y="7271613"/>
                  </a:lnTo>
                  <a:lnTo>
                    <a:pt x="6075197" y="7276109"/>
                  </a:lnTo>
                  <a:lnTo>
                    <a:pt x="6086513" y="7295058"/>
                  </a:lnTo>
                  <a:lnTo>
                    <a:pt x="6114796" y="7340981"/>
                  </a:lnTo>
                  <a:lnTo>
                    <a:pt x="6121514" y="7345426"/>
                  </a:lnTo>
                  <a:lnTo>
                    <a:pt x="6128347" y="7341121"/>
                  </a:lnTo>
                  <a:lnTo>
                    <a:pt x="6129388" y="7336587"/>
                  </a:lnTo>
                  <a:close/>
                </a:path>
                <a:path w="18288000" h="9256395">
                  <a:moveTo>
                    <a:pt x="6129845" y="5811558"/>
                  </a:moveTo>
                  <a:lnTo>
                    <a:pt x="6121857" y="5765838"/>
                  </a:lnTo>
                  <a:lnTo>
                    <a:pt x="6114948" y="5724004"/>
                  </a:lnTo>
                  <a:lnTo>
                    <a:pt x="6114377" y="5720346"/>
                  </a:lnTo>
                  <a:lnTo>
                    <a:pt x="6111329" y="5717845"/>
                  </a:lnTo>
                  <a:lnTo>
                    <a:pt x="6106414" y="5717845"/>
                  </a:lnTo>
                  <a:lnTo>
                    <a:pt x="6102350" y="5718492"/>
                  </a:lnTo>
                  <a:lnTo>
                    <a:pt x="6099594" y="5722315"/>
                  </a:lnTo>
                  <a:lnTo>
                    <a:pt x="6103658" y="5747334"/>
                  </a:lnTo>
                  <a:lnTo>
                    <a:pt x="6110783" y="5789282"/>
                  </a:lnTo>
                  <a:lnTo>
                    <a:pt x="6119076" y="5816866"/>
                  </a:lnTo>
                  <a:lnTo>
                    <a:pt x="6127153" y="5815419"/>
                  </a:lnTo>
                  <a:lnTo>
                    <a:pt x="6129845" y="5811558"/>
                  </a:lnTo>
                  <a:close/>
                </a:path>
                <a:path w="18288000" h="9256395">
                  <a:moveTo>
                    <a:pt x="6130595" y="9155087"/>
                  </a:moveTo>
                  <a:lnTo>
                    <a:pt x="6129718" y="9147899"/>
                  </a:lnTo>
                  <a:lnTo>
                    <a:pt x="6126848" y="9145422"/>
                  </a:lnTo>
                  <a:lnTo>
                    <a:pt x="6122568" y="9145422"/>
                  </a:lnTo>
                  <a:lnTo>
                    <a:pt x="6112370" y="9146680"/>
                  </a:lnTo>
                  <a:lnTo>
                    <a:pt x="6109716" y="9150058"/>
                  </a:lnTo>
                  <a:lnTo>
                    <a:pt x="6110617" y="9157513"/>
                  </a:lnTo>
                  <a:lnTo>
                    <a:pt x="6114097" y="9160154"/>
                  </a:lnTo>
                  <a:lnTo>
                    <a:pt x="6127940" y="9158478"/>
                  </a:lnTo>
                  <a:lnTo>
                    <a:pt x="6130595" y="9155087"/>
                  </a:lnTo>
                  <a:close/>
                </a:path>
                <a:path w="18288000" h="9256395">
                  <a:moveTo>
                    <a:pt x="6141237" y="8776335"/>
                  </a:moveTo>
                  <a:lnTo>
                    <a:pt x="6139002" y="8772461"/>
                  </a:lnTo>
                  <a:lnTo>
                    <a:pt x="6096965" y="8760841"/>
                  </a:lnTo>
                  <a:lnTo>
                    <a:pt x="6092456" y="8760841"/>
                  </a:lnTo>
                  <a:lnTo>
                    <a:pt x="6089764" y="8762784"/>
                  </a:lnTo>
                  <a:lnTo>
                    <a:pt x="6087796" y="8769642"/>
                  </a:lnTo>
                  <a:lnTo>
                    <a:pt x="6089980" y="8773554"/>
                  </a:lnTo>
                  <a:lnTo>
                    <a:pt x="6135268" y="8786101"/>
                  </a:lnTo>
                  <a:lnTo>
                    <a:pt x="6139192" y="8783891"/>
                  </a:lnTo>
                  <a:lnTo>
                    <a:pt x="6141237" y="8776335"/>
                  </a:lnTo>
                  <a:close/>
                </a:path>
                <a:path w="18288000" h="9256395">
                  <a:moveTo>
                    <a:pt x="6161506" y="8149463"/>
                  </a:moveTo>
                  <a:lnTo>
                    <a:pt x="6160909" y="8145031"/>
                  </a:lnTo>
                  <a:lnTo>
                    <a:pt x="6161036" y="8145031"/>
                  </a:lnTo>
                  <a:lnTo>
                    <a:pt x="6146190" y="8133601"/>
                  </a:lnTo>
                  <a:lnTo>
                    <a:pt x="6134671" y="8124596"/>
                  </a:lnTo>
                  <a:lnTo>
                    <a:pt x="6123229" y="8115528"/>
                  </a:lnTo>
                  <a:lnTo>
                    <a:pt x="6110529" y="8105356"/>
                  </a:lnTo>
                  <a:lnTo>
                    <a:pt x="6108928" y="8104835"/>
                  </a:lnTo>
                  <a:lnTo>
                    <a:pt x="6105220" y="8104835"/>
                  </a:lnTo>
                  <a:lnTo>
                    <a:pt x="6103112" y="8105749"/>
                  </a:lnTo>
                  <a:lnTo>
                    <a:pt x="6099187" y="8110626"/>
                  </a:lnTo>
                  <a:lnTo>
                    <a:pt x="6099670" y="8115186"/>
                  </a:lnTo>
                  <a:lnTo>
                    <a:pt x="6114199" y="8126857"/>
                  </a:lnTo>
                  <a:lnTo>
                    <a:pt x="6125730" y="8135975"/>
                  </a:lnTo>
                  <a:lnTo>
                    <a:pt x="6137326" y="8145031"/>
                  </a:lnTo>
                  <a:lnTo>
                    <a:pt x="6152108" y="8156410"/>
                  </a:lnTo>
                  <a:lnTo>
                    <a:pt x="6156642" y="8155813"/>
                  </a:lnTo>
                  <a:lnTo>
                    <a:pt x="6161506" y="8149463"/>
                  </a:lnTo>
                  <a:close/>
                </a:path>
                <a:path w="18288000" h="9256395">
                  <a:moveTo>
                    <a:pt x="6169888" y="6009424"/>
                  </a:moveTo>
                  <a:lnTo>
                    <a:pt x="6164415" y="5984824"/>
                  </a:lnTo>
                  <a:lnTo>
                    <a:pt x="6159919" y="5964110"/>
                  </a:lnTo>
                  <a:lnTo>
                    <a:pt x="6155512" y="5943358"/>
                  </a:lnTo>
                  <a:lnTo>
                    <a:pt x="6150483" y="5919114"/>
                  </a:lnTo>
                  <a:lnTo>
                    <a:pt x="6147435" y="5916714"/>
                  </a:lnTo>
                  <a:lnTo>
                    <a:pt x="6142914" y="5916714"/>
                  </a:lnTo>
                  <a:lnTo>
                    <a:pt x="6138380" y="5917654"/>
                  </a:lnTo>
                  <a:lnTo>
                    <a:pt x="6135789" y="5921591"/>
                  </a:lnTo>
                  <a:lnTo>
                    <a:pt x="6140932" y="5946419"/>
                  </a:lnTo>
                  <a:lnTo>
                    <a:pt x="6149860" y="5988024"/>
                  </a:lnTo>
                  <a:lnTo>
                    <a:pt x="6159360" y="6015202"/>
                  </a:lnTo>
                  <a:lnTo>
                    <a:pt x="6167374" y="6013412"/>
                  </a:lnTo>
                  <a:lnTo>
                    <a:pt x="6169888" y="6009424"/>
                  </a:lnTo>
                  <a:close/>
                </a:path>
                <a:path w="18288000" h="9256395">
                  <a:moveTo>
                    <a:pt x="6173813" y="9124188"/>
                  </a:moveTo>
                  <a:lnTo>
                    <a:pt x="6173267" y="9116797"/>
                  </a:lnTo>
                  <a:lnTo>
                    <a:pt x="6170282" y="9114079"/>
                  </a:lnTo>
                  <a:lnTo>
                    <a:pt x="6166205" y="9114079"/>
                  </a:lnTo>
                  <a:lnTo>
                    <a:pt x="6149429" y="9115285"/>
                  </a:lnTo>
                  <a:lnTo>
                    <a:pt x="6146597" y="9118562"/>
                  </a:lnTo>
                  <a:lnTo>
                    <a:pt x="6147105" y="9126118"/>
                  </a:lnTo>
                  <a:lnTo>
                    <a:pt x="6150330" y="9129014"/>
                  </a:lnTo>
                  <a:lnTo>
                    <a:pt x="6154166" y="9128684"/>
                  </a:lnTo>
                  <a:lnTo>
                    <a:pt x="6170981" y="9127465"/>
                  </a:lnTo>
                  <a:lnTo>
                    <a:pt x="6173813" y="9124188"/>
                  </a:lnTo>
                  <a:close/>
                </a:path>
                <a:path w="18288000" h="9256395">
                  <a:moveTo>
                    <a:pt x="6186652" y="6875208"/>
                  </a:moveTo>
                  <a:lnTo>
                    <a:pt x="6169126" y="6836016"/>
                  </a:lnTo>
                  <a:lnTo>
                    <a:pt x="6153556" y="6799999"/>
                  </a:lnTo>
                  <a:lnTo>
                    <a:pt x="6152375" y="6797180"/>
                  </a:lnTo>
                  <a:lnTo>
                    <a:pt x="6149632" y="6795478"/>
                  </a:lnTo>
                  <a:lnTo>
                    <a:pt x="6145796" y="6795478"/>
                  </a:lnTo>
                  <a:lnTo>
                    <a:pt x="6144819" y="6795681"/>
                  </a:lnTo>
                  <a:lnTo>
                    <a:pt x="6140120" y="6797675"/>
                  </a:lnTo>
                  <a:lnTo>
                    <a:pt x="6138367" y="6802006"/>
                  </a:lnTo>
                  <a:lnTo>
                    <a:pt x="6139954" y="6805777"/>
                  </a:lnTo>
                  <a:lnTo>
                    <a:pt x="6155588" y="6841960"/>
                  </a:lnTo>
                  <a:lnTo>
                    <a:pt x="6173190" y="6881330"/>
                  </a:lnTo>
                  <a:lnTo>
                    <a:pt x="6177597" y="6882968"/>
                  </a:lnTo>
                  <a:lnTo>
                    <a:pt x="6185014" y="6879590"/>
                  </a:lnTo>
                  <a:lnTo>
                    <a:pt x="6186652" y="6875208"/>
                  </a:lnTo>
                  <a:close/>
                </a:path>
                <a:path w="18288000" h="9256395">
                  <a:moveTo>
                    <a:pt x="6194450" y="8631339"/>
                  </a:moveTo>
                  <a:lnTo>
                    <a:pt x="6192583" y="8627224"/>
                  </a:lnTo>
                  <a:lnTo>
                    <a:pt x="6156985" y="8613623"/>
                  </a:lnTo>
                  <a:lnTo>
                    <a:pt x="6145542" y="8609114"/>
                  </a:lnTo>
                  <a:lnTo>
                    <a:pt x="6144653" y="8608962"/>
                  </a:lnTo>
                  <a:lnTo>
                    <a:pt x="6140945" y="8608962"/>
                  </a:lnTo>
                  <a:lnTo>
                    <a:pt x="6138265" y="8610663"/>
                  </a:lnTo>
                  <a:lnTo>
                    <a:pt x="6135700" y="8617128"/>
                  </a:lnTo>
                  <a:lnTo>
                    <a:pt x="6137503" y="8621268"/>
                  </a:lnTo>
                  <a:lnTo>
                    <a:pt x="6151804" y="8626894"/>
                  </a:lnTo>
                  <a:lnTo>
                    <a:pt x="6187554" y="8640585"/>
                  </a:lnTo>
                  <a:lnTo>
                    <a:pt x="6191682" y="8638705"/>
                  </a:lnTo>
                  <a:lnTo>
                    <a:pt x="6194450" y="8631339"/>
                  </a:lnTo>
                  <a:close/>
                </a:path>
                <a:path w="18288000" h="9256395">
                  <a:moveTo>
                    <a:pt x="6215748" y="9078468"/>
                  </a:moveTo>
                  <a:lnTo>
                    <a:pt x="6215685" y="9074658"/>
                  </a:lnTo>
                  <a:lnTo>
                    <a:pt x="6215608" y="9070886"/>
                  </a:lnTo>
                  <a:lnTo>
                    <a:pt x="6212903" y="9068232"/>
                  </a:lnTo>
                  <a:lnTo>
                    <a:pt x="6185293" y="9068232"/>
                  </a:lnTo>
                  <a:lnTo>
                    <a:pt x="6182233" y="9071369"/>
                  </a:lnTo>
                  <a:lnTo>
                    <a:pt x="6182347" y="9078963"/>
                  </a:lnTo>
                  <a:lnTo>
                    <a:pt x="6185420" y="9081999"/>
                  </a:lnTo>
                  <a:lnTo>
                    <a:pt x="6212344" y="9081999"/>
                  </a:lnTo>
                  <a:lnTo>
                    <a:pt x="6215748" y="9078468"/>
                  </a:lnTo>
                  <a:close/>
                </a:path>
                <a:path w="18288000" h="9256395">
                  <a:moveTo>
                    <a:pt x="6218987" y="6205220"/>
                  </a:moveTo>
                  <a:lnTo>
                    <a:pt x="6212383" y="6181039"/>
                  </a:lnTo>
                  <a:lnTo>
                    <a:pt x="6206922" y="6160617"/>
                  </a:lnTo>
                  <a:lnTo>
                    <a:pt x="6201537" y="6140043"/>
                  </a:lnTo>
                  <a:lnTo>
                    <a:pt x="6195377" y="6116040"/>
                  </a:lnTo>
                  <a:lnTo>
                    <a:pt x="6192444" y="6113869"/>
                  </a:lnTo>
                  <a:lnTo>
                    <a:pt x="6187783" y="6113869"/>
                  </a:lnTo>
                  <a:lnTo>
                    <a:pt x="6183185" y="6115037"/>
                  </a:lnTo>
                  <a:lnTo>
                    <a:pt x="6180772" y="6119088"/>
                  </a:lnTo>
                  <a:lnTo>
                    <a:pt x="6187097" y="6143790"/>
                  </a:lnTo>
                  <a:lnTo>
                    <a:pt x="6192507" y="6164427"/>
                  </a:lnTo>
                  <a:lnTo>
                    <a:pt x="6197993" y="6184925"/>
                  </a:lnTo>
                  <a:lnTo>
                    <a:pt x="6204623" y="6209169"/>
                  </a:lnTo>
                  <a:lnTo>
                    <a:pt x="6208687" y="6211519"/>
                  </a:lnTo>
                  <a:lnTo>
                    <a:pt x="6216662" y="6209322"/>
                  </a:lnTo>
                  <a:lnTo>
                    <a:pt x="6218987" y="6205220"/>
                  </a:lnTo>
                  <a:close/>
                </a:path>
                <a:path w="18288000" h="9256395">
                  <a:moveTo>
                    <a:pt x="6243536" y="7502626"/>
                  </a:moveTo>
                  <a:lnTo>
                    <a:pt x="6219977" y="7470584"/>
                  </a:lnTo>
                  <a:lnTo>
                    <a:pt x="6197765" y="7439393"/>
                  </a:lnTo>
                  <a:lnTo>
                    <a:pt x="6195492" y="7438288"/>
                  </a:lnTo>
                  <a:lnTo>
                    <a:pt x="6191732" y="7438288"/>
                  </a:lnTo>
                  <a:lnTo>
                    <a:pt x="6190259" y="7438720"/>
                  </a:lnTo>
                  <a:lnTo>
                    <a:pt x="6185649" y="7441959"/>
                  </a:lnTo>
                  <a:lnTo>
                    <a:pt x="6184862" y="7446531"/>
                  </a:lnTo>
                  <a:lnTo>
                    <a:pt x="6187186" y="7449845"/>
                  </a:lnTo>
                  <a:lnTo>
                    <a:pt x="6218694" y="7493736"/>
                  </a:lnTo>
                  <a:lnTo>
                    <a:pt x="6236360" y="7512075"/>
                  </a:lnTo>
                  <a:lnTo>
                    <a:pt x="6242863" y="7507224"/>
                  </a:lnTo>
                  <a:lnTo>
                    <a:pt x="6243536" y="7502626"/>
                  </a:lnTo>
                  <a:close/>
                </a:path>
                <a:path w="18288000" h="9256395">
                  <a:moveTo>
                    <a:pt x="6254750" y="9008021"/>
                  </a:moveTo>
                  <a:lnTo>
                    <a:pt x="6251791" y="9004770"/>
                  </a:lnTo>
                  <a:lnTo>
                    <a:pt x="6221920" y="9003335"/>
                  </a:lnTo>
                  <a:lnTo>
                    <a:pt x="6217856" y="9003335"/>
                  </a:lnTo>
                  <a:lnTo>
                    <a:pt x="6214796" y="9006205"/>
                  </a:lnTo>
                  <a:lnTo>
                    <a:pt x="6214415" y="9013761"/>
                  </a:lnTo>
                  <a:lnTo>
                    <a:pt x="6217361" y="9017038"/>
                  </a:lnTo>
                  <a:lnTo>
                    <a:pt x="6251143" y="9018664"/>
                  </a:lnTo>
                  <a:lnTo>
                    <a:pt x="6254420" y="9015705"/>
                  </a:lnTo>
                  <a:lnTo>
                    <a:pt x="6254750" y="9008021"/>
                  </a:lnTo>
                  <a:close/>
                </a:path>
                <a:path w="18288000" h="9256395">
                  <a:moveTo>
                    <a:pt x="6255537" y="8460524"/>
                  </a:moveTo>
                  <a:lnTo>
                    <a:pt x="6254077" y="8456219"/>
                  </a:lnTo>
                  <a:lnTo>
                    <a:pt x="6227254" y="8442719"/>
                  </a:lnTo>
                  <a:lnTo>
                    <a:pt x="6203124" y="8430222"/>
                  </a:lnTo>
                  <a:lnTo>
                    <a:pt x="6201994" y="8429968"/>
                  </a:lnTo>
                  <a:lnTo>
                    <a:pt x="6198286" y="8429968"/>
                  </a:lnTo>
                  <a:lnTo>
                    <a:pt x="6195784" y="8431365"/>
                  </a:lnTo>
                  <a:lnTo>
                    <a:pt x="6192659" y="8437334"/>
                  </a:lnTo>
                  <a:lnTo>
                    <a:pt x="6194018" y="8441665"/>
                  </a:lnTo>
                  <a:lnTo>
                    <a:pt x="6220726" y="8455495"/>
                  </a:lnTo>
                  <a:lnTo>
                    <a:pt x="6247676" y="8469084"/>
                  </a:lnTo>
                  <a:lnTo>
                    <a:pt x="6252007" y="8467623"/>
                  </a:lnTo>
                  <a:lnTo>
                    <a:pt x="6255537" y="8460524"/>
                  </a:lnTo>
                  <a:close/>
                </a:path>
                <a:path w="18288000" h="9256395">
                  <a:moveTo>
                    <a:pt x="6259258" y="7914818"/>
                  </a:moveTo>
                  <a:lnTo>
                    <a:pt x="6259119" y="7910208"/>
                  </a:lnTo>
                  <a:lnTo>
                    <a:pt x="6244437" y="7896288"/>
                  </a:lnTo>
                  <a:lnTo>
                    <a:pt x="6232715" y="7884998"/>
                  </a:lnTo>
                  <a:lnTo>
                    <a:pt x="6221057" y="7873632"/>
                  </a:lnTo>
                  <a:lnTo>
                    <a:pt x="6208103" y="7860779"/>
                  </a:lnTo>
                  <a:lnTo>
                    <a:pt x="6206236" y="7860068"/>
                  </a:lnTo>
                  <a:lnTo>
                    <a:pt x="6202502" y="7860068"/>
                  </a:lnTo>
                  <a:lnTo>
                    <a:pt x="6200635" y="7860779"/>
                  </a:lnTo>
                  <a:lnTo>
                    <a:pt x="6196381" y="7865059"/>
                  </a:lnTo>
                  <a:lnTo>
                    <a:pt x="6196381" y="7869669"/>
                  </a:lnTo>
                  <a:lnTo>
                    <a:pt x="6234366" y="7906829"/>
                  </a:lnTo>
                  <a:lnTo>
                    <a:pt x="6249124" y="7920799"/>
                  </a:lnTo>
                  <a:lnTo>
                    <a:pt x="6253619" y="7920799"/>
                  </a:lnTo>
                  <a:lnTo>
                    <a:pt x="6259258" y="7914818"/>
                  </a:lnTo>
                  <a:close/>
                </a:path>
                <a:path w="18288000" h="9256395">
                  <a:moveTo>
                    <a:pt x="6276314" y="7055815"/>
                  </a:moveTo>
                  <a:lnTo>
                    <a:pt x="6265278" y="7035127"/>
                  </a:lnTo>
                  <a:lnTo>
                    <a:pt x="6256210" y="7017855"/>
                  </a:lnTo>
                  <a:lnTo>
                    <a:pt x="6247219" y="7000443"/>
                  </a:lnTo>
                  <a:lnTo>
                    <a:pt x="6237021" y="6980390"/>
                  </a:lnTo>
                  <a:lnTo>
                    <a:pt x="6234417" y="6978904"/>
                  </a:lnTo>
                  <a:lnTo>
                    <a:pt x="6230607" y="6978904"/>
                  </a:lnTo>
                  <a:lnTo>
                    <a:pt x="6229464" y="6979171"/>
                  </a:lnTo>
                  <a:lnTo>
                    <a:pt x="6224752" y="6981533"/>
                  </a:lnTo>
                  <a:lnTo>
                    <a:pt x="6223279" y="6985990"/>
                  </a:lnTo>
                  <a:lnTo>
                    <a:pt x="6234049" y="7007199"/>
                  </a:lnTo>
                  <a:lnTo>
                    <a:pt x="6243091" y="7024700"/>
                  </a:lnTo>
                  <a:lnTo>
                    <a:pt x="6252197" y="7042061"/>
                  </a:lnTo>
                  <a:lnTo>
                    <a:pt x="6263271" y="7062825"/>
                  </a:lnTo>
                  <a:lnTo>
                    <a:pt x="6267755" y="7064172"/>
                  </a:lnTo>
                  <a:lnTo>
                    <a:pt x="6274968" y="7060298"/>
                  </a:lnTo>
                  <a:lnTo>
                    <a:pt x="6276314" y="7055815"/>
                  </a:lnTo>
                  <a:close/>
                </a:path>
                <a:path w="18288000" h="9256395">
                  <a:moveTo>
                    <a:pt x="6277813" y="6398260"/>
                  </a:moveTo>
                  <a:lnTo>
                    <a:pt x="6263424" y="6354280"/>
                  </a:lnTo>
                  <a:lnTo>
                    <a:pt x="6250698" y="6313754"/>
                  </a:lnTo>
                  <a:lnTo>
                    <a:pt x="6249721" y="6310541"/>
                  </a:lnTo>
                  <a:lnTo>
                    <a:pt x="6246914" y="6308585"/>
                  </a:lnTo>
                  <a:lnTo>
                    <a:pt x="6242126" y="6308585"/>
                  </a:lnTo>
                  <a:lnTo>
                    <a:pt x="6237452" y="6310033"/>
                  </a:lnTo>
                  <a:lnTo>
                    <a:pt x="6235255" y="6314198"/>
                  </a:lnTo>
                  <a:lnTo>
                    <a:pt x="6242786" y="6338494"/>
                  </a:lnTo>
                  <a:lnTo>
                    <a:pt x="6255766" y="6379019"/>
                  </a:lnTo>
                  <a:lnTo>
                    <a:pt x="6267869" y="6405080"/>
                  </a:lnTo>
                  <a:lnTo>
                    <a:pt x="6275692" y="6402476"/>
                  </a:lnTo>
                  <a:lnTo>
                    <a:pt x="6277813" y="6398260"/>
                  </a:lnTo>
                  <a:close/>
                </a:path>
                <a:path w="18288000" h="9256395">
                  <a:moveTo>
                    <a:pt x="6283896" y="9136774"/>
                  </a:moveTo>
                  <a:lnTo>
                    <a:pt x="6283147" y="9133129"/>
                  </a:lnTo>
                  <a:lnTo>
                    <a:pt x="6282550" y="9129890"/>
                  </a:lnTo>
                  <a:lnTo>
                    <a:pt x="6279883" y="9127795"/>
                  </a:lnTo>
                  <a:lnTo>
                    <a:pt x="6275273" y="9127795"/>
                  </a:lnTo>
                  <a:lnTo>
                    <a:pt x="6271628" y="9128544"/>
                  </a:lnTo>
                  <a:lnTo>
                    <a:pt x="6269202" y="9132049"/>
                  </a:lnTo>
                  <a:lnTo>
                    <a:pt x="6270688" y="9139403"/>
                  </a:lnTo>
                  <a:lnTo>
                    <a:pt x="6274193" y="9141765"/>
                  </a:lnTo>
                  <a:lnTo>
                    <a:pt x="6277902" y="9141092"/>
                  </a:lnTo>
                  <a:lnTo>
                    <a:pt x="6281547" y="9140342"/>
                  </a:lnTo>
                  <a:lnTo>
                    <a:pt x="6283896" y="9136774"/>
                  </a:lnTo>
                  <a:close/>
                </a:path>
                <a:path w="18288000" h="9256395">
                  <a:moveTo>
                    <a:pt x="6295428" y="8925827"/>
                  </a:moveTo>
                  <a:lnTo>
                    <a:pt x="6292672" y="8922347"/>
                  </a:lnTo>
                  <a:lnTo>
                    <a:pt x="6256502" y="8917953"/>
                  </a:lnTo>
                  <a:lnTo>
                    <a:pt x="6252057" y="8917953"/>
                  </a:lnTo>
                  <a:lnTo>
                    <a:pt x="6249124" y="8920480"/>
                  </a:lnTo>
                  <a:lnTo>
                    <a:pt x="6248184" y="8927859"/>
                  </a:lnTo>
                  <a:lnTo>
                    <a:pt x="6250889" y="8931377"/>
                  </a:lnTo>
                  <a:lnTo>
                    <a:pt x="6290945" y="8936291"/>
                  </a:lnTo>
                  <a:lnTo>
                    <a:pt x="6294513" y="8933536"/>
                  </a:lnTo>
                  <a:lnTo>
                    <a:pt x="6295428" y="8925827"/>
                  </a:lnTo>
                  <a:close/>
                </a:path>
                <a:path w="18288000" h="9256395">
                  <a:moveTo>
                    <a:pt x="6327191" y="8264474"/>
                  </a:moveTo>
                  <a:lnTo>
                    <a:pt x="6326200" y="8260004"/>
                  </a:lnTo>
                  <a:lnTo>
                    <a:pt x="6298235" y="8241995"/>
                  </a:lnTo>
                  <a:lnTo>
                    <a:pt x="6272581" y="8224990"/>
                  </a:lnTo>
                  <a:lnTo>
                    <a:pt x="6271184" y="8224596"/>
                  </a:lnTo>
                  <a:lnTo>
                    <a:pt x="6267462" y="8224596"/>
                  </a:lnTo>
                  <a:lnTo>
                    <a:pt x="6265176" y="8225714"/>
                  </a:lnTo>
                  <a:lnTo>
                    <a:pt x="6261544" y="8231111"/>
                  </a:lnTo>
                  <a:lnTo>
                    <a:pt x="6262433" y="8235607"/>
                  </a:lnTo>
                  <a:lnTo>
                    <a:pt x="6290310" y="8254098"/>
                  </a:lnTo>
                  <a:lnTo>
                    <a:pt x="6318428" y="8272208"/>
                  </a:lnTo>
                  <a:lnTo>
                    <a:pt x="6322898" y="8271218"/>
                  </a:lnTo>
                  <a:lnTo>
                    <a:pt x="6327191" y="8264474"/>
                  </a:lnTo>
                  <a:close/>
                </a:path>
                <a:path w="18288000" h="9256395">
                  <a:moveTo>
                    <a:pt x="6331013" y="9126931"/>
                  </a:moveTo>
                  <a:lnTo>
                    <a:pt x="6329908" y="9119857"/>
                  </a:lnTo>
                  <a:lnTo>
                    <a:pt x="6327114" y="9117546"/>
                  </a:lnTo>
                  <a:lnTo>
                    <a:pt x="6322669" y="9117546"/>
                  </a:lnTo>
                  <a:lnTo>
                    <a:pt x="6312509" y="9119121"/>
                  </a:lnTo>
                  <a:lnTo>
                    <a:pt x="6309982" y="9122600"/>
                  </a:lnTo>
                  <a:lnTo>
                    <a:pt x="6311125" y="9130017"/>
                  </a:lnTo>
                  <a:lnTo>
                    <a:pt x="6314567" y="9132557"/>
                  </a:lnTo>
                  <a:lnTo>
                    <a:pt x="6328473" y="9130398"/>
                  </a:lnTo>
                  <a:lnTo>
                    <a:pt x="6331013" y="9126931"/>
                  </a:lnTo>
                  <a:close/>
                </a:path>
                <a:path w="18288000" h="9256395">
                  <a:moveTo>
                    <a:pt x="6337935" y="8821903"/>
                  </a:moveTo>
                  <a:lnTo>
                    <a:pt x="6335458" y="8818169"/>
                  </a:lnTo>
                  <a:lnTo>
                    <a:pt x="6293383" y="8809507"/>
                  </a:lnTo>
                  <a:lnTo>
                    <a:pt x="6288443" y="8809507"/>
                  </a:lnTo>
                  <a:lnTo>
                    <a:pt x="6285700" y="8811641"/>
                  </a:lnTo>
                  <a:lnTo>
                    <a:pt x="6284176" y="8818778"/>
                  </a:lnTo>
                  <a:lnTo>
                    <a:pt x="6286614" y="8822538"/>
                  </a:lnTo>
                  <a:lnTo>
                    <a:pt x="6332702" y="8832063"/>
                  </a:lnTo>
                  <a:lnTo>
                    <a:pt x="6336411" y="8829548"/>
                  </a:lnTo>
                  <a:lnTo>
                    <a:pt x="6337808" y="8822538"/>
                  </a:lnTo>
                  <a:lnTo>
                    <a:pt x="6337935" y="8821903"/>
                  </a:lnTo>
                  <a:close/>
                </a:path>
                <a:path w="18288000" h="9256395">
                  <a:moveTo>
                    <a:pt x="6346977" y="6587769"/>
                  </a:moveTo>
                  <a:lnTo>
                    <a:pt x="6337770" y="6564389"/>
                  </a:lnTo>
                  <a:lnTo>
                    <a:pt x="6330162" y="6544653"/>
                  </a:lnTo>
                  <a:lnTo>
                    <a:pt x="6322631" y="6524803"/>
                  </a:lnTo>
                  <a:lnTo>
                    <a:pt x="6314135" y="6501930"/>
                  </a:lnTo>
                  <a:lnTo>
                    <a:pt x="6311277" y="6500038"/>
                  </a:lnTo>
                  <a:lnTo>
                    <a:pt x="6307391" y="6500038"/>
                  </a:lnTo>
                  <a:lnTo>
                    <a:pt x="6306515" y="6500190"/>
                  </a:lnTo>
                  <a:lnTo>
                    <a:pt x="6301803" y="6501930"/>
                  </a:lnTo>
                  <a:lnTo>
                    <a:pt x="6299835" y="6506223"/>
                  </a:lnTo>
                  <a:lnTo>
                    <a:pt x="6308687" y="6530048"/>
                  </a:lnTo>
                  <a:lnTo>
                    <a:pt x="6316243" y="6549987"/>
                  </a:lnTo>
                  <a:lnTo>
                    <a:pt x="6323889" y="6569811"/>
                  </a:lnTo>
                  <a:lnTo>
                    <a:pt x="6333109" y="6593268"/>
                  </a:lnTo>
                  <a:lnTo>
                    <a:pt x="6337440" y="6595135"/>
                  </a:lnTo>
                  <a:lnTo>
                    <a:pt x="6345110" y="6592100"/>
                  </a:lnTo>
                  <a:lnTo>
                    <a:pt x="6346977" y="6587769"/>
                  </a:lnTo>
                  <a:close/>
                </a:path>
                <a:path w="18288000" h="9256395">
                  <a:moveTo>
                    <a:pt x="6370587" y="7659014"/>
                  </a:moveTo>
                  <a:lnTo>
                    <a:pt x="6356159" y="7642517"/>
                  </a:lnTo>
                  <a:lnTo>
                    <a:pt x="6344475" y="7628928"/>
                  </a:lnTo>
                  <a:lnTo>
                    <a:pt x="6332893" y="7615275"/>
                  </a:lnTo>
                  <a:lnTo>
                    <a:pt x="6320002" y="7599832"/>
                  </a:lnTo>
                  <a:lnTo>
                    <a:pt x="6317894" y="7598931"/>
                  </a:lnTo>
                  <a:lnTo>
                    <a:pt x="6314135" y="7598931"/>
                  </a:lnTo>
                  <a:lnTo>
                    <a:pt x="6312471" y="7599489"/>
                  </a:lnTo>
                  <a:lnTo>
                    <a:pt x="6307975" y="7603210"/>
                  </a:lnTo>
                  <a:lnTo>
                    <a:pt x="6307544" y="7607833"/>
                  </a:lnTo>
                  <a:lnTo>
                    <a:pt x="6321653" y="7624737"/>
                  </a:lnTo>
                  <a:lnTo>
                    <a:pt x="6333312" y="7638478"/>
                  </a:lnTo>
                  <a:lnTo>
                    <a:pt x="6345072" y="7652131"/>
                  </a:lnTo>
                  <a:lnTo>
                    <a:pt x="6359550" y="7668704"/>
                  </a:lnTo>
                  <a:lnTo>
                    <a:pt x="6364211" y="7669022"/>
                  </a:lnTo>
                  <a:lnTo>
                    <a:pt x="6367234" y="7666329"/>
                  </a:lnTo>
                  <a:lnTo>
                    <a:pt x="6370282" y="7663650"/>
                  </a:lnTo>
                  <a:lnTo>
                    <a:pt x="6370587" y="7659014"/>
                  </a:lnTo>
                  <a:close/>
                </a:path>
                <a:path w="18288000" h="9256395">
                  <a:moveTo>
                    <a:pt x="6375324" y="9105405"/>
                  </a:moveTo>
                  <a:lnTo>
                    <a:pt x="6374536" y="9098128"/>
                  </a:lnTo>
                  <a:lnTo>
                    <a:pt x="6371628" y="9095588"/>
                  </a:lnTo>
                  <a:lnTo>
                    <a:pt x="6367361" y="9095588"/>
                  </a:lnTo>
                  <a:lnTo>
                    <a:pt x="6350635" y="9097404"/>
                  </a:lnTo>
                  <a:lnTo>
                    <a:pt x="6347917" y="9100782"/>
                  </a:lnTo>
                  <a:lnTo>
                    <a:pt x="6348717" y="9108300"/>
                  </a:lnTo>
                  <a:lnTo>
                    <a:pt x="6352108" y="9111031"/>
                  </a:lnTo>
                  <a:lnTo>
                    <a:pt x="6372619" y="9108783"/>
                  </a:lnTo>
                  <a:lnTo>
                    <a:pt x="6375324" y="9105405"/>
                  </a:lnTo>
                  <a:close/>
                </a:path>
                <a:path w="18288000" h="9256395">
                  <a:moveTo>
                    <a:pt x="6378232" y="7229754"/>
                  </a:moveTo>
                  <a:lnTo>
                    <a:pt x="6365672" y="7209790"/>
                  </a:lnTo>
                  <a:lnTo>
                    <a:pt x="6355385" y="7193153"/>
                  </a:lnTo>
                  <a:lnTo>
                    <a:pt x="6345225" y="7176465"/>
                  </a:lnTo>
                  <a:lnTo>
                    <a:pt x="6333820" y="7157440"/>
                  </a:lnTo>
                  <a:lnTo>
                    <a:pt x="6331369" y="7156158"/>
                  </a:lnTo>
                  <a:lnTo>
                    <a:pt x="6327559" y="7156158"/>
                  </a:lnTo>
                  <a:lnTo>
                    <a:pt x="6326264" y="7156488"/>
                  </a:lnTo>
                  <a:lnTo>
                    <a:pt x="6321565" y="7159282"/>
                  </a:lnTo>
                  <a:lnTo>
                    <a:pt x="6320409" y="7163829"/>
                  </a:lnTo>
                  <a:lnTo>
                    <a:pt x="6332550" y="7184110"/>
                  </a:lnTo>
                  <a:lnTo>
                    <a:pt x="6342774" y="7200887"/>
                  </a:lnTo>
                  <a:lnTo>
                    <a:pt x="6353111" y="7217613"/>
                  </a:lnTo>
                  <a:lnTo>
                    <a:pt x="6365735" y="7237666"/>
                  </a:lnTo>
                  <a:lnTo>
                    <a:pt x="6370320" y="7238682"/>
                  </a:lnTo>
                  <a:lnTo>
                    <a:pt x="6377203" y="7234314"/>
                  </a:lnTo>
                  <a:lnTo>
                    <a:pt x="6378232" y="7229754"/>
                  </a:lnTo>
                  <a:close/>
                </a:path>
                <a:path w="18288000" h="9256395">
                  <a:moveTo>
                    <a:pt x="6386068" y="8694737"/>
                  </a:moveTo>
                  <a:lnTo>
                    <a:pt x="6383909" y="8690775"/>
                  </a:lnTo>
                  <a:lnTo>
                    <a:pt x="6347396" y="8679828"/>
                  </a:lnTo>
                  <a:lnTo>
                    <a:pt x="6335839" y="8676234"/>
                  </a:lnTo>
                  <a:lnTo>
                    <a:pt x="6331242" y="8676234"/>
                  </a:lnTo>
                  <a:lnTo>
                    <a:pt x="6328562" y="8678088"/>
                  </a:lnTo>
                  <a:lnTo>
                    <a:pt x="6326454" y="8684895"/>
                  </a:lnTo>
                  <a:lnTo>
                    <a:pt x="6328550" y="8688895"/>
                  </a:lnTo>
                  <a:lnTo>
                    <a:pt x="6379921" y="8704453"/>
                  </a:lnTo>
                  <a:lnTo>
                    <a:pt x="6383858" y="8702281"/>
                  </a:lnTo>
                  <a:lnTo>
                    <a:pt x="6386068" y="8694737"/>
                  </a:lnTo>
                  <a:close/>
                </a:path>
                <a:path w="18288000" h="9256395">
                  <a:moveTo>
                    <a:pt x="6412293" y="8046250"/>
                  </a:moveTo>
                  <a:lnTo>
                    <a:pt x="6411760" y="8041665"/>
                  </a:lnTo>
                  <a:lnTo>
                    <a:pt x="6395948" y="8029080"/>
                  </a:lnTo>
                  <a:lnTo>
                    <a:pt x="6383299" y="8018843"/>
                  </a:lnTo>
                  <a:lnTo>
                    <a:pt x="6370701" y="8008506"/>
                  </a:lnTo>
                  <a:lnTo>
                    <a:pt x="6356807" y="7996961"/>
                  </a:lnTo>
                  <a:lnTo>
                    <a:pt x="6355156" y="7996415"/>
                  </a:lnTo>
                  <a:lnTo>
                    <a:pt x="6351422" y="7996415"/>
                  </a:lnTo>
                  <a:lnTo>
                    <a:pt x="6349352" y="7997291"/>
                  </a:lnTo>
                  <a:lnTo>
                    <a:pt x="6345339" y="8002105"/>
                  </a:lnTo>
                  <a:lnTo>
                    <a:pt x="6345745" y="8006702"/>
                  </a:lnTo>
                  <a:lnTo>
                    <a:pt x="6361417" y="8019745"/>
                  </a:lnTo>
                  <a:lnTo>
                    <a:pt x="6374104" y="8030146"/>
                  </a:lnTo>
                  <a:lnTo>
                    <a:pt x="6386830" y="8040446"/>
                  </a:lnTo>
                  <a:lnTo>
                    <a:pt x="6402718" y="8053108"/>
                  </a:lnTo>
                  <a:lnTo>
                    <a:pt x="6407290" y="8052549"/>
                  </a:lnTo>
                  <a:lnTo>
                    <a:pt x="6412293" y="8046250"/>
                  </a:lnTo>
                  <a:close/>
                </a:path>
                <a:path w="18288000" h="9256395">
                  <a:moveTo>
                    <a:pt x="6417983" y="9070340"/>
                  </a:moveTo>
                  <a:lnTo>
                    <a:pt x="6417653" y="9064612"/>
                  </a:lnTo>
                  <a:lnTo>
                    <a:pt x="6417551" y="9062860"/>
                  </a:lnTo>
                  <a:lnTo>
                    <a:pt x="6414516" y="9060040"/>
                  </a:lnTo>
                  <a:lnTo>
                    <a:pt x="6410465" y="9060040"/>
                  </a:lnTo>
                  <a:lnTo>
                    <a:pt x="6387135" y="9061361"/>
                  </a:lnTo>
                  <a:lnTo>
                    <a:pt x="6384226" y="9064612"/>
                  </a:lnTo>
                  <a:lnTo>
                    <a:pt x="6384531" y="9070340"/>
                  </a:lnTo>
                  <a:lnTo>
                    <a:pt x="6384633" y="9072232"/>
                  </a:lnTo>
                  <a:lnTo>
                    <a:pt x="6387655" y="9075115"/>
                  </a:lnTo>
                  <a:lnTo>
                    <a:pt x="6391707" y="9074950"/>
                  </a:lnTo>
                  <a:lnTo>
                    <a:pt x="6415075" y="9073604"/>
                  </a:lnTo>
                  <a:lnTo>
                    <a:pt x="6417983" y="9070340"/>
                  </a:lnTo>
                  <a:close/>
                </a:path>
                <a:path w="18288000" h="9256395">
                  <a:moveTo>
                    <a:pt x="6427089" y="6772884"/>
                  </a:moveTo>
                  <a:lnTo>
                    <a:pt x="6407747" y="6730911"/>
                  </a:lnTo>
                  <a:lnTo>
                    <a:pt x="6390462" y="6692087"/>
                  </a:lnTo>
                  <a:lnTo>
                    <a:pt x="6389256" y="6689280"/>
                  </a:lnTo>
                  <a:lnTo>
                    <a:pt x="6386512" y="6687617"/>
                  </a:lnTo>
                  <a:lnTo>
                    <a:pt x="6382652" y="6687617"/>
                  </a:lnTo>
                  <a:lnTo>
                    <a:pt x="6381636" y="6687820"/>
                  </a:lnTo>
                  <a:lnTo>
                    <a:pt x="6376898" y="6689877"/>
                  </a:lnTo>
                  <a:lnTo>
                    <a:pt x="6375171" y="6694271"/>
                  </a:lnTo>
                  <a:lnTo>
                    <a:pt x="6385446" y="6717589"/>
                  </a:lnTo>
                  <a:lnTo>
                    <a:pt x="6402984" y="6756374"/>
                  </a:lnTo>
                  <a:lnTo>
                    <a:pt x="6418034" y="6780835"/>
                  </a:lnTo>
                  <a:lnTo>
                    <a:pt x="6425489" y="6777329"/>
                  </a:lnTo>
                  <a:lnTo>
                    <a:pt x="6427089" y="6772884"/>
                  </a:lnTo>
                  <a:close/>
                </a:path>
                <a:path w="18288000" h="9256395">
                  <a:moveTo>
                    <a:pt x="6439929" y="8542541"/>
                  </a:moveTo>
                  <a:lnTo>
                    <a:pt x="6438138" y="8538350"/>
                  </a:lnTo>
                  <a:lnTo>
                    <a:pt x="6398311" y="8522030"/>
                  </a:lnTo>
                  <a:lnTo>
                    <a:pt x="6385433" y="8516582"/>
                  </a:lnTo>
                  <a:lnTo>
                    <a:pt x="6384493" y="8516404"/>
                  </a:lnTo>
                  <a:lnTo>
                    <a:pt x="6380759" y="8516404"/>
                  </a:lnTo>
                  <a:lnTo>
                    <a:pt x="6378092" y="8518042"/>
                  </a:lnTo>
                  <a:lnTo>
                    <a:pt x="6375387" y="8524418"/>
                  </a:lnTo>
                  <a:lnTo>
                    <a:pt x="6377089" y="8528647"/>
                  </a:lnTo>
                  <a:lnTo>
                    <a:pt x="6392748" y="8535264"/>
                  </a:lnTo>
                  <a:lnTo>
                    <a:pt x="6432791" y="8551672"/>
                  </a:lnTo>
                  <a:lnTo>
                    <a:pt x="6436957" y="8549894"/>
                  </a:lnTo>
                  <a:lnTo>
                    <a:pt x="6439929" y="8542541"/>
                  </a:lnTo>
                  <a:close/>
                </a:path>
                <a:path w="18288000" h="9256395">
                  <a:moveTo>
                    <a:pt x="6456794" y="9019807"/>
                  </a:moveTo>
                  <a:lnTo>
                    <a:pt x="6456769" y="9012123"/>
                  </a:lnTo>
                  <a:lnTo>
                    <a:pt x="6453657" y="9009012"/>
                  </a:lnTo>
                  <a:lnTo>
                    <a:pt x="6419824" y="9009012"/>
                  </a:lnTo>
                  <a:lnTo>
                    <a:pt x="6416776" y="9012123"/>
                  </a:lnTo>
                  <a:lnTo>
                    <a:pt x="6416815" y="9019807"/>
                  </a:lnTo>
                  <a:lnTo>
                    <a:pt x="6419901" y="9022918"/>
                  </a:lnTo>
                  <a:lnTo>
                    <a:pt x="6453683" y="9022918"/>
                  </a:lnTo>
                  <a:lnTo>
                    <a:pt x="6456794" y="9019807"/>
                  </a:lnTo>
                  <a:close/>
                </a:path>
                <a:path w="18288000" h="9256395">
                  <a:moveTo>
                    <a:pt x="6481889" y="9094902"/>
                  </a:moveTo>
                  <a:lnTo>
                    <a:pt x="6481077" y="9091257"/>
                  </a:lnTo>
                  <a:lnTo>
                    <a:pt x="6480403" y="9088082"/>
                  </a:lnTo>
                  <a:lnTo>
                    <a:pt x="6477736" y="9086126"/>
                  </a:lnTo>
                  <a:lnTo>
                    <a:pt x="6473050" y="9086126"/>
                  </a:lnTo>
                  <a:lnTo>
                    <a:pt x="6469405" y="9086990"/>
                  </a:lnTo>
                  <a:lnTo>
                    <a:pt x="6467119" y="9090571"/>
                  </a:lnTo>
                  <a:lnTo>
                    <a:pt x="6468732" y="9097861"/>
                  </a:lnTo>
                  <a:lnTo>
                    <a:pt x="6472377" y="9100147"/>
                  </a:lnTo>
                  <a:lnTo>
                    <a:pt x="6479603" y="9098534"/>
                  </a:lnTo>
                  <a:lnTo>
                    <a:pt x="6481889" y="9094902"/>
                  </a:lnTo>
                  <a:close/>
                </a:path>
                <a:path w="18288000" h="9256395">
                  <a:moveTo>
                    <a:pt x="6492595" y="7395680"/>
                  </a:moveTo>
                  <a:lnTo>
                    <a:pt x="6478638" y="7376795"/>
                  </a:lnTo>
                  <a:lnTo>
                    <a:pt x="6467157" y="7361009"/>
                  </a:lnTo>
                  <a:lnTo>
                    <a:pt x="6455753" y="7345108"/>
                  </a:lnTo>
                  <a:lnTo>
                    <a:pt x="6443065" y="7327074"/>
                  </a:lnTo>
                  <a:lnTo>
                    <a:pt x="6440767" y="7325957"/>
                  </a:lnTo>
                  <a:lnTo>
                    <a:pt x="6436969" y="7325957"/>
                  </a:lnTo>
                  <a:lnTo>
                    <a:pt x="6435484" y="7326389"/>
                  </a:lnTo>
                  <a:lnTo>
                    <a:pt x="6430848" y="7329640"/>
                  </a:lnTo>
                  <a:lnTo>
                    <a:pt x="6430023" y="7334250"/>
                  </a:lnTo>
                  <a:lnTo>
                    <a:pt x="6443700" y="7353668"/>
                  </a:lnTo>
                  <a:lnTo>
                    <a:pt x="6455156" y="7369670"/>
                  </a:lnTo>
                  <a:lnTo>
                    <a:pt x="6466700" y="7385545"/>
                  </a:lnTo>
                  <a:lnTo>
                    <a:pt x="6480721" y="7404519"/>
                  </a:lnTo>
                  <a:lnTo>
                    <a:pt x="6485356" y="7405205"/>
                  </a:lnTo>
                  <a:lnTo>
                    <a:pt x="6491922" y="7400315"/>
                  </a:lnTo>
                  <a:lnTo>
                    <a:pt x="6492595" y="7395680"/>
                  </a:lnTo>
                  <a:close/>
                </a:path>
                <a:path w="18288000" h="9256395">
                  <a:moveTo>
                    <a:pt x="6496659" y="8943632"/>
                  </a:moveTo>
                  <a:lnTo>
                    <a:pt x="6493726" y="8940292"/>
                  </a:lnTo>
                  <a:lnTo>
                    <a:pt x="6457353" y="8937841"/>
                  </a:lnTo>
                  <a:lnTo>
                    <a:pt x="6453175" y="8937841"/>
                  </a:lnTo>
                  <a:lnTo>
                    <a:pt x="6450139" y="8940622"/>
                  </a:lnTo>
                  <a:lnTo>
                    <a:pt x="6449581" y="8948179"/>
                  </a:lnTo>
                  <a:lnTo>
                    <a:pt x="6452489" y="8951544"/>
                  </a:lnTo>
                  <a:lnTo>
                    <a:pt x="6488963" y="8954046"/>
                  </a:lnTo>
                  <a:lnTo>
                    <a:pt x="6492773" y="8954351"/>
                  </a:lnTo>
                  <a:lnTo>
                    <a:pt x="6496151" y="8951366"/>
                  </a:lnTo>
                  <a:lnTo>
                    <a:pt x="6496659" y="8943632"/>
                  </a:lnTo>
                  <a:close/>
                </a:path>
                <a:path w="18288000" h="9256395">
                  <a:moveTo>
                    <a:pt x="6502527" y="8365210"/>
                  </a:moveTo>
                  <a:lnTo>
                    <a:pt x="6501155" y="8360829"/>
                  </a:lnTo>
                  <a:lnTo>
                    <a:pt x="6471640" y="8345157"/>
                  </a:lnTo>
                  <a:lnTo>
                    <a:pt x="6444818" y="8330463"/>
                  </a:lnTo>
                  <a:lnTo>
                    <a:pt x="6443612" y="8330171"/>
                  </a:lnTo>
                  <a:lnTo>
                    <a:pt x="6439878" y="8330171"/>
                  </a:lnTo>
                  <a:lnTo>
                    <a:pt x="6437414" y="8331517"/>
                  </a:lnTo>
                  <a:lnTo>
                    <a:pt x="6434150" y="8337397"/>
                  </a:lnTo>
                  <a:lnTo>
                    <a:pt x="6435407" y="8341792"/>
                  </a:lnTo>
                  <a:lnTo>
                    <a:pt x="6438900" y="8343735"/>
                  </a:lnTo>
                  <a:lnTo>
                    <a:pt x="6464770" y="8357895"/>
                  </a:lnTo>
                  <a:lnTo>
                    <a:pt x="6494437" y="8373669"/>
                  </a:lnTo>
                  <a:lnTo>
                    <a:pt x="6498818" y="8372284"/>
                  </a:lnTo>
                  <a:lnTo>
                    <a:pt x="6502527" y="8365210"/>
                  </a:lnTo>
                  <a:close/>
                </a:path>
                <a:path w="18288000" h="9256395">
                  <a:moveTo>
                    <a:pt x="6510147" y="7809039"/>
                  </a:moveTo>
                  <a:lnTo>
                    <a:pt x="6510058" y="7804391"/>
                  </a:lnTo>
                  <a:lnTo>
                    <a:pt x="6507137" y="7801584"/>
                  </a:lnTo>
                  <a:lnTo>
                    <a:pt x="6494348" y="7789189"/>
                  </a:lnTo>
                  <a:lnTo>
                    <a:pt x="6481585" y="7776642"/>
                  </a:lnTo>
                  <a:lnTo>
                    <a:pt x="6468897" y="7763967"/>
                  </a:lnTo>
                  <a:lnTo>
                    <a:pt x="6454889" y="7749768"/>
                  </a:lnTo>
                  <a:lnTo>
                    <a:pt x="6452984" y="7749019"/>
                  </a:lnTo>
                  <a:lnTo>
                    <a:pt x="6449238" y="7749019"/>
                  </a:lnTo>
                  <a:lnTo>
                    <a:pt x="6447333" y="7749768"/>
                  </a:lnTo>
                  <a:lnTo>
                    <a:pt x="6443053" y="7753959"/>
                  </a:lnTo>
                  <a:lnTo>
                    <a:pt x="6443002" y="7758608"/>
                  </a:lnTo>
                  <a:lnTo>
                    <a:pt x="6458496" y="7774318"/>
                  </a:lnTo>
                  <a:lnTo>
                    <a:pt x="6471259" y="7787056"/>
                  </a:lnTo>
                  <a:lnTo>
                    <a:pt x="6484086" y="7799692"/>
                  </a:lnTo>
                  <a:lnTo>
                    <a:pt x="6499860" y="7814970"/>
                  </a:lnTo>
                  <a:lnTo>
                    <a:pt x="6504445" y="7814970"/>
                  </a:lnTo>
                  <a:lnTo>
                    <a:pt x="6510147" y="7809039"/>
                  </a:lnTo>
                  <a:close/>
                </a:path>
                <a:path w="18288000" h="9256395">
                  <a:moveTo>
                    <a:pt x="6518656" y="6952564"/>
                  </a:moveTo>
                  <a:lnTo>
                    <a:pt x="6506578" y="6930441"/>
                  </a:lnTo>
                  <a:lnTo>
                    <a:pt x="6496571" y="6911772"/>
                  </a:lnTo>
                  <a:lnTo>
                    <a:pt x="6486690" y="6893039"/>
                  </a:lnTo>
                  <a:lnTo>
                    <a:pt x="6475641" y="6871703"/>
                  </a:lnTo>
                  <a:lnTo>
                    <a:pt x="6473037" y="6870230"/>
                  </a:lnTo>
                  <a:lnTo>
                    <a:pt x="6469189" y="6870230"/>
                  </a:lnTo>
                  <a:lnTo>
                    <a:pt x="6468021" y="6870497"/>
                  </a:lnTo>
                  <a:lnTo>
                    <a:pt x="6463271" y="6872948"/>
                  </a:lnTo>
                  <a:lnTo>
                    <a:pt x="6461823" y="6877431"/>
                  </a:lnTo>
                  <a:lnTo>
                    <a:pt x="6473482" y="6899935"/>
                  </a:lnTo>
                  <a:lnTo>
                    <a:pt x="6483413" y="6918769"/>
                  </a:lnTo>
                  <a:lnTo>
                    <a:pt x="6493472" y="6937527"/>
                  </a:lnTo>
                  <a:lnTo>
                    <a:pt x="6505613" y="6959752"/>
                  </a:lnTo>
                  <a:lnTo>
                    <a:pt x="6510121" y="6961060"/>
                  </a:lnTo>
                  <a:lnTo>
                    <a:pt x="6517348" y="6957098"/>
                  </a:lnTo>
                  <a:lnTo>
                    <a:pt x="6518656" y="6952564"/>
                  </a:lnTo>
                  <a:close/>
                </a:path>
                <a:path w="18288000" h="9256395">
                  <a:moveTo>
                    <a:pt x="6530467" y="9092578"/>
                  </a:moveTo>
                  <a:lnTo>
                    <a:pt x="6529159" y="9085631"/>
                  </a:lnTo>
                  <a:lnTo>
                    <a:pt x="6526454" y="9083459"/>
                  </a:lnTo>
                  <a:lnTo>
                    <a:pt x="6521844" y="9083459"/>
                  </a:lnTo>
                  <a:lnTo>
                    <a:pt x="6511760" y="9085326"/>
                  </a:lnTo>
                  <a:lnTo>
                    <a:pt x="6509309" y="9088869"/>
                  </a:lnTo>
                  <a:lnTo>
                    <a:pt x="6510655" y="9096121"/>
                  </a:lnTo>
                  <a:lnTo>
                    <a:pt x="6510680" y="9096261"/>
                  </a:lnTo>
                  <a:lnTo>
                    <a:pt x="6514287" y="9098661"/>
                  </a:lnTo>
                  <a:lnTo>
                    <a:pt x="6528028" y="9096121"/>
                  </a:lnTo>
                  <a:lnTo>
                    <a:pt x="6530467" y="9092578"/>
                  </a:lnTo>
                  <a:close/>
                </a:path>
                <a:path w="18288000" h="9256395">
                  <a:moveTo>
                    <a:pt x="6537160" y="8855189"/>
                  </a:moveTo>
                  <a:lnTo>
                    <a:pt x="6534480" y="8851494"/>
                  </a:lnTo>
                  <a:lnTo>
                    <a:pt x="6491935" y="8845385"/>
                  </a:lnTo>
                  <a:lnTo>
                    <a:pt x="6487350" y="8845385"/>
                  </a:lnTo>
                  <a:lnTo>
                    <a:pt x="6484429" y="8847823"/>
                  </a:lnTo>
                  <a:lnTo>
                    <a:pt x="6483324" y="8855189"/>
                  </a:lnTo>
                  <a:lnTo>
                    <a:pt x="6485991" y="8858796"/>
                  </a:lnTo>
                  <a:lnTo>
                    <a:pt x="6532524" y="8865527"/>
                  </a:lnTo>
                  <a:lnTo>
                    <a:pt x="6536106" y="8862797"/>
                  </a:lnTo>
                  <a:lnTo>
                    <a:pt x="6537160" y="8855189"/>
                  </a:lnTo>
                  <a:close/>
                </a:path>
                <a:path w="18288000" h="9256395">
                  <a:moveTo>
                    <a:pt x="6575869" y="8163992"/>
                  </a:moveTo>
                  <a:lnTo>
                    <a:pt x="6574942" y="8159470"/>
                  </a:lnTo>
                  <a:lnTo>
                    <a:pt x="6558051" y="8148218"/>
                  </a:lnTo>
                  <a:lnTo>
                    <a:pt x="6531153" y="8129892"/>
                  </a:lnTo>
                  <a:lnTo>
                    <a:pt x="6516611" y="8119758"/>
                  </a:lnTo>
                  <a:lnTo>
                    <a:pt x="6515151" y="8119326"/>
                  </a:lnTo>
                  <a:lnTo>
                    <a:pt x="6511404" y="8119326"/>
                  </a:lnTo>
                  <a:lnTo>
                    <a:pt x="6509156" y="8120405"/>
                  </a:lnTo>
                  <a:lnTo>
                    <a:pt x="6505410" y="8125727"/>
                  </a:lnTo>
                  <a:lnTo>
                    <a:pt x="6506146" y="8129892"/>
                  </a:lnTo>
                  <a:lnTo>
                    <a:pt x="6506210" y="8130273"/>
                  </a:lnTo>
                  <a:lnTo>
                    <a:pt x="6522860" y="8141881"/>
                  </a:lnTo>
                  <a:lnTo>
                    <a:pt x="6549923" y="8160321"/>
                  </a:lnTo>
                  <a:lnTo>
                    <a:pt x="6566890" y="8171612"/>
                  </a:lnTo>
                  <a:lnTo>
                    <a:pt x="6571424" y="8170697"/>
                  </a:lnTo>
                  <a:lnTo>
                    <a:pt x="6575869" y="8163992"/>
                  </a:lnTo>
                  <a:close/>
                </a:path>
                <a:path w="18288000" h="9256395">
                  <a:moveTo>
                    <a:pt x="6576085" y="9079636"/>
                  </a:moveTo>
                  <a:lnTo>
                    <a:pt x="6575044" y="9072474"/>
                  </a:lnTo>
                  <a:lnTo>
                    <a:pt x="6572199" y="9070086"/>
                  </a:lnTo>
                  <a:lnTo>
                    <a:pt x="6567779" y="9070086"/>
                  </a:lnTo>
                  <a:lnTo>
                    <a:pt x="6551117" y="9072474"/>
                  </a:lnTo>
                  <a:lnTo>
                    <a:pt x="6548514" y="9075928"/>
                  </a:lnTo>
                  <a:lnTo>
                    <a:pt x="6549542" y="9083103"/>
                  </a:lnTo>
                  <a:lnTo>
                    <a:pt x="6549580" y="9083421"/>
                  </a:lnTo>
                  <a:lnTo>
                    <a:pt x="6553047" y="9085999"/>
                  </a:lnTo>
                  <a:lnTo>
                    <a:pt x="6573482" y="9083103"/>
                  </a:lnTo>
                  <a:lnTo>
                    <a:pt x="6576085" y="9079636"/>
                  </a:lnTo>
                  <a:close/>
                </a:path>
                <a:path w="18288000" h="9256395">
                  <a:moveTo>
                    <a:pt x="6581724" y="8744598"/>
                  </a:moveTo>
                  <a:lnTo>
                    <a:pt x="6579298" y="8740788"/>
                  </a:lnTo>
                  <a:lnTo>
                    <a:pt x="6530518" y="8729586"/>
                  </a:lnTo>
                  <a:lnTo>
                    <a:pt x="6526123" y="8729586"/>
                  </a:lnTo>
                  <a:lnTo>
                    <a:pt x="6523266" y="8731733"/>
                  </a:lnTo>
                  <a:lnTo>
                    <a:pt x="6521564" y="8738832"/>
                  </a:lnTo>
                  <a:lnTo>
                    <a:pt x="6523939" y="8742667"/>
                  </a:lnTo>
                  <a:lnTo>
                    <a:pt x="6576200" y="8754694"/>
                  </a:lnTo>
                  <a:lnTo>
                    <a:pt x="6580022" y="8752281"/>
                  </a:lnTo>
                  <a:lnTo>
                    <a:pt x="6581724" y="8744598"/>
                  </a:lnTo>
                  <a:close/>
                </a:path>
                <a:path w="18288000" h="9256395">
                  <a:moveTo>
                    <a:pt x="6619380" y="7552322"/>
                  </a:moveTo>
                  <a:lnTo>
                    <a:pt x="6591262" y="7519695"/>
                  </a:lnTo>
                  <a:lnTo>
                    <a:pt x="6564782" y="7487920"/>
                  </a:lnTo>
                  <a:lnTo>
                    <a:pt x="6562661" y="7487005"/>
                  </a:lnTo>
                  <a:lnTo>
                    <a:pt x="6558877" y="7487005"/>
                  </a:lnTo>
                  <a:lnTo>
                    <a:pt x="6557213" y="7487552"/>
                  </a:lnTo>
                  <a:lnTo>
                    <a:pt x="6552692" y="7491285"/>
                  </a:lnTo>
                  <a:lnTo>
                    <a:pt x="6552235" y="7495946"/>
                  </a:lnTo>
                  <a:lnTo>
                    <a:pt x="6554825" y="7499096"/>
                  </a:lnTo>
                  <a:lnTo>
                    <a:pt x="6579971" y="7529246"/>
                  </a:lnTo>
                  <a:lnTo>
                    <a:pt x="6605549" y="7558989"/>
                  </a:lnTo>
                  <a:lnTo>
                    <a:pt x="6612941" y="7562367"/>
                  </a:lnTo>
                  <a:lnTo>
                    <a:pt x="6619075" y="7556995"/>
                  </a:lnTo>
                  <a:lnTo>
                    <a:pt x="6619380" y="7552322"/>
                  </a:lnTo>
                  <a:close/>
                </a:path>
                <a:path w="18288000" h="9256395">
                  <a:moveTo>
                    <a:pt x="6619761" y="9054313"/>
                  </a:moveTo>
                  <a:lnTo>
                    <a:pt x="6619049" y="9046921"/>
                  </a:lnTo>
                  <a:lnTo>
                    <a:pt x="6616078" y="9044292"/>
                  </a:lnTo>
                  <a:lnTo>
                    <a:pt x="6611848" y="9044292"/>
                  </a:lnTo>
                  <a:lnTo>
                    <a:pt x="6588582" y="9046502"/>
                  </a:lnTo>
                  <a:lnTo>
                    <a:pt x="6585788" y="9049868"/>
                  </a:lnTo>
                  <a:lnTo>
                    <a:pt x="6586487" y="9057462"/>
                  </a:lnTo>
                  <a:lnTo>
                    <a:pt x="6589814" y="9060307"/>
                  </a:lnTo>
                  <a:lnTo>
                    <a:pt x="6616967" y="9057678"/>
                  </a:lnTo>
                  <a:lnTo>
                    <a:pt x="6619761" y="9054313"/>
                  </a:lnTo>
                  <a:close/>
                </a:path>
                <a:path w="18288000" h="9256395">
                  <a:moveTo>
                    <a:pt x="6622021" y="7125640"/>
                  </a:moveTo>
                  <a:lnTo>
                    <a:pt x="6597180" y="7086473"/>
                  </a:lnTo>
                  <a:lnTo>
                    <a:pt x="6575095" y="7050405"/>
                  </a:lnTo>
                  <a:lnTo>
                    <a:pt x="6573710" y="7048081"/>
                  </a:lnTo>
                  <a:lnTo>
                    <a:pt x="6571247" y="7046798"/>
                  </a:lnTo>
                  <a:lnTo>
                    <a:pt x="6567411" y="7046798"/>
                  </a:lnTo>
                  <a:lnTo>
                    <a:pt x="6566090" y="7047141"/>
                  </a:lnTo>
                  <a:lnTo>
                    <a:pt x="6561353" y="7049986"/>
                  </a:lnTo>
                  <a:lnTo>
                    <a:pt x="6560210" y="7054570"/>
                  </a:lnTo>
                  <a:lnTo>
                    <a:pt x="6573355" y="7076237"/>
                  </a:lnTo>
                  <a:lnTo>
                    <a:pt x="6595859" y="7112381"/>
                  </a:lnTo>
                  <a:lnTo>
                    <a:pt x="6614109" y="7134707"/>
                  </a:lnTo>
                  <a:lnTo>
                    <a:pt x="6621018" y="7130250"/>
                  </a:lnTo>
                  <a:lnTo>
                    <a:pt x="6622021" y="7125640"/>
                  </a:lnTo>
                  <a:close/>
                </a:path>
                <a:path w="18288000" h="9256395">
                  <a:moveTo>
                    <a:pt x="6630060" y="8610232"/>
                  </a:moveTo>
                  <a:lnTo>
                    <a:pt x="6627977" y="8606206"/>
                  </a:lnTo>
                  <a:lnTo>
                    <a:pt x="6587033" y="8592883"/>
                  </a:lnTo>
                  <a:lnTo>
                    <a:pt x="6573977" y="8588477"/>
                  </a:lnTo>
                  <a:lnTo>
                    <a:pt x="6569265" y="8588477"/>
                  </a:lnTo>
                  <a:lnTo>
                    <a:pt x="6566649" y="8590242"/>
                  </a:lnTo>
                  <a:lnTo>
                    <a:pt x="6564363" y="8596998"/>
                  </a:lnTo>
                  <a:lnTo>
                    <a:pt x="6566370" y="8601075"/>
                  </a:lnTo>
                  <a:lnTo>
                    <a:pt x="6582486" y="8606498"/>
                  </a:lnTo>
                  <a:lnTo>
                    <a:pt x="6623634" y="8619884"/>
                  </a:lnTo>
                  <a:lnTo>
                    <a:pt x="6627660" y="8617788"/>
                  </a:lnTo>
                  <a:lnTo>
                    <a:pt x="6629933" y="8610613"/>
                  </a:lnTo>
                  <a:lnTo>
                    <a:pt x="6630060" y="8610232"/>
                  </a:lnTo>
                  <a:close/>
                </a:path>
                <a:path w="18288000" h="9256395">
                  <a:moveTo>
                    <a:pt x="6659169" y="9014892"/>
                  </a:moveTo>
                  <a:lnTo>
                    <a:pt x="6658889" y="9008859"/>
                  </a:lnTo>
                  <a:lnTo>
                    <a:pt x="6658813" y="9007310"/>
                  </a:lnTo>
                  <a:lnTo>
                    <a:pt x="6655740" y="9004389"/>
                  </a:lnTo>
                  <a:lnTo>
                    <a:pt x="6652044" y="9004389"/>
                  </a:lnTo>
                  <a:lnTo>
                    <a:pt x="6621843" y="9005621"/>
                  </a:lnTo>
                  <a:lnTo>
                    <a:pt x="6618859" y="9008859"/>
                  </a:lnTo>
                  <a:lnTo>
                    <a:pt x="6619087" y="9014892"/>
                  </a:lnTo>
                  <a:lnTo>
                    <a:pt x="6619151" y="9016530"/>
                  </a:lnTo>
                  <a:lnTo>
                    <a:pt x="6622555" y="9019680"/>
                  </a:lnTo>
                  <a:lnTo>
                    <a:pt x="6626225" y="9019375"/>
                  </a:lnTo>
                  <a:lnTo>
                    <a:pt x="6656184" y="9018143"/>
                  </a:lnTo>
                  <a:lnTo>
                    <a:pt x="6659169" y="9014892"/>
                  </a:lnTo>
                  <a:close/>
                </a:path>
                <a:path w="18288000" h="9256395">
                  <a:moveTo>
                    <a:pt x="6661658" y="7942212"/>
                  </a:moveTo>
                  <a:lnTo>
                    <a:pt x="6661175" y="7937601"/>
                  </a:lnTo>
                  <a:lnTo>
                    <a:pt x="6644259" y="7923771"/>
                  </a:lnTo>
                  <a:lnTo>
                    <a:pt x="6630492" y="7912328"/>
                  </a:lnTo>
                  <a:lnTo>
                    <a:pt x="6616789" y="7900771"/>
                  </a:lnTo>
                  <a:lnTo>
                    <a:pt x="6603187" y="7889126"/>
                  </a:lnTo>
                  <a:lnTo>
                    <a:pt x="6601815" y="7887919"/>
                  </a:lnTo>
                  <a:lnTo>
                    <a:pt x="6600101" y="7887335"/>
                  </a:lnTo>
                  <a:lnTo>
                    <a:pt x="6596342" y="7887335"/>
                  </a:lnTo>
                  <a:lnTo>
                    <a:pt x="6594284" y="7888198"/>
                  </a:lnTo>
                  <a:lnTo>
                    <a:pt x="6590195" y="7892948"/>
                  </a:lnTo>
                  <a:lnTo>
                    <a:pt x="6590538" y="7897584"/>
                  </a:lnTo>
                  <a:lnTo>
                    <a:pt x="6621069" y="7923581"/>
                  </a:lnTo>
                  <a:lnTo>
                    <a:pt x="6651917" y="7948981"/>
                  </a:lnTo>
                  <a:lnTo>
                    <a:pt x="6656552" y="7948511"/>
                  </a:lnTo>
                  <a:lnTo>
                    <a:pt x="6661658" y="7942212"/>
                  </a:lnTo>
                  <a:close/>
                </a:path>
                <a:path w="18288000" h="9256395">
                  <a:moveTo>
                    <a:pt x="6678777" y="9047886"/>
                  </a:moveTo>
                  <a:lnTo>
                    <a:pt x="6677901" y="9044305"/>
                  </a:lnTo>
                  <a:lnTo>
                    <a:pt x="6677088" y="9041270"/>
                  </a:lnTo>
                  <a:lnTo>
                    <a:pt x="6674421" y="9039250"/>
                  </a:lnTo>
                  <a:lnTo>
                    <a:pt x="6670281" y="9039250"/>
                  </a:lnTo>
                  <a:lnTo>
                    <a:pt x="6666090" y="9040330"/>
                  </a:lnTo>
                  <a:lnTo>
                    <a:pt x="6663868" y="9043975"/>
                  </a:lnTo>
                  <a:lnTo>
                    <a:pt x="6664757" y="9047620"/>
                  </a:lnTo>
                  <a:lnTo>
                    <a:pt x="6665696" y="9051188"/>
                  </a:lnTo>
                  <a:lnTo>
                    <a:pt x="6669341" y="9053411"/>
                  </a:lnTo>
                  <a:lnTo>
                    <a:pt x="6672986" y="9052471"/>
                  </a:lnTo>
                  <a:lnTo>
                    <a:pt x="6676568" y="9051595"/>
                  </a:lnTo>
                  <a:lnTo>
                    <a:pt x="6678777" y="9047886"/>
                  </a:lnTo>
                  <a:close/>
                </a:path>
                <a:path w="18288000" h="9256395">
                  <a:moveTo>
                    <a:pt x="6685102" y="8451177"/>
                  </a:moveTo>
                  <a:lnTo>
                    <a:pt x="6683388" y="8446935"/>
                  </a:lnTo>
                  <a:lnTo>
                    <a:pt x="6652806" y="8433676"/>
                  </a:lnTo>
                  <a:lnTo>
                    <a:pt x="6625171" y="8421306"/>
                  </a:lnTo>
                  <a:lnTo>
                    <a:pt x="6624155" y="8421103"/>
                  </a:lnTo>
                  <a:lnTo>
                    <a:pt x="6620396" y="8421103"/>
                  </a:lnTo>
                  <a:lnTo>
                    <a:pt x="6617767" y="8422691"/>
                  </a:lnTo>
                  <a:lnTo>
                    <a:pt x="6614909" y="8428990"/>
                  </a:lnTo>
                  <a:lnTo>
                    <a:pt x="6616522" y="8433283"/>
                  </a:lnTo>
                  <a:lnTo>
                    <a:pt x="6646989" y="8446935"/>
                  </a:lnTo>
                  <a:lnTo>
                    <a:pt x="6677685" y="8460232"/>
                  </a:lnTo>
                  <a:lnTo>
                    <a:pt x="6681952" y="8458530"/>
                  </a:lnTo>
                  <a:lnTo>
                    <a:pt x="6685102" y="8451177"/>
                  </a:lnTo>
                  <a:close/>
                </a:path>
                <a:path w="18288000" h="9256395">
                  <a:moveTo>
                    <a:pt x="6698564" y="8951277"/>
                  </a:moveTo>
                  <a:lnTo>
                    <a:pt x="6695465" y="8948090"/>
                  </a:lnTo>
                  <a:lnTo>
                    <a:pt x="6659029" y="8947391"/>
                  </a:lnTo>
                  <a:lnTo>
                    <a:pt x="6655067" y="8947391"/>
                  </a:lnTo>
                  <a:lnTo>
                    <a:pt x="6651942" y="8950427"/>
                  </a:lnTo>
                  <a:lnTo>
                    <a:pt x="6651853" y="8954249"/>
                  </a:lnTo>
                  <a:lnTo>
                    <a:pt x="6651765" y="8958123"/>
                  </a:lnTo>
                  <a:lnTo>
                    <a:pt x="6654825" y="8961323"/>
                  </a:lnTo>
                  <a:lnTo>
                    <a:pt x="6691376" y="8962060"/>
                  </a:lnTo>
                  <a:lnTo>
                    <a:pt x="6695326" y="8962060"/>
                  </a:lnTo>
                  <a:lnTo>
                    <a:pt x="6698450" y="8958999"/>
                  </a:lnTo>
                  <a:lnTo>
                    <a:pt x="6698564" y="8951277"/>
                  </a:lnTo>
                  <a:close/>
                </a:path>
                <a:path w="18288000" h="9256395">
                  <a:moveTo>
                    <a:pt x="6728879" y="9052560"/>
                  </a:moveTo>
                  <a:lnTo>
                    <a:pt x="6727431" y="9045829"/>
                  </a:lnTo>
                  <a:lnTo>
                    <a:pt x="6727393" y="9045702"/>
                  </a:lnTo>
                  <a:lnTo>
                    <a:pt x="6724637" y="9043568"/>
                  </a:lnTo>
                  <a:lnTo>
                    <a:pt x="6720484" y="9043568"/>
                  </a:lnTo>
                  <a:lnTo>
                    <a:pt x="6709956" y="9045829"/>
                  </a:lnTo>
                  <a:lnTo>
                    <a:pt x="6707632" y="9049448"/>
                  </a:lnTo>
                  <a:lnTo>
                    <a:pt x="6709194" y="9056776"/>
                  </a:lnTo>
                  <a:lnTo>
                    <a:pt x="6712737" y="9059151"/>
                  </a:lnTo>
                  <a:lnTo>
                    <a:pt x="6726542" y="9056179"/>
                  </a:lnTo>
                  <a:lnTo>
                    <a:pt x="6728879" y="9052560"/>
                  </a:lnTo>
                  <a:close/>
                </a:path>
                <a:path w="18288000" h="9256395">
                  <a:moveTo>
                    <a:pt x="6737363" y="7290956"/>
                  </a:moveTo>
                  <a:lnTo>
                    <a:pt x="6709804" y="7253719"/>
                  </a:lnTo>
                  <a:lnTo>
                    <a:pt x="6683705" y="7217232"/>
                  </a:lnTo>
                  <a:lnTo>
                    <a:pt x="6681406" y="7216127"/>
                  </a:lnTo>
                  <a:lnTo>
                    <a:pt x="6677584" y="7216127"/>
                  </a:lnTo>
                  <a:lnTo>
                    <a:pt x="6676085" y="7216559"/>
                  </a:lnTo>
                  <a:lnTo>
                    <a:pt x="6671424" y="7219861"/>
                  </a:lnTo>
                  <a:lnTo>
                    <a:pt x="6670611" y="7224509"/>
                  </a:lnTo>
                  <a:lnTo>
                    <a:pt x="6685293" y="7245210"/>
                  </a:lnTo>
                  <a:lnTo>
                    <a:pt x="6710337" y="7279653"/>
                  </a:lnTo>
                  <a:lnTo>
                    <a:pt x="6730111" y="7300582"/>
                  </a:lnTo>
                  <a:lnTo>
                    <a:pt x="6736689" y="7295629"/>
                  </a:lnTo>
                  <a:lnTo>
                    <a:pt x="6737363" y="7290956"/>
                  </a:lnTo>
                  <a:close/>
                </a:path>
                <a:path w="18288000" h="9256395">
                  <a:moveTo>
                    <a:pt x="6737998" y="8876817"/>
                  </a:moveTo>
                  <a:lnTo>
                    <a:pt x="6735102" y="8873401"/>
                  </a:lnTo>
                  <a:lnTo>
                    <a:pt x="6692290" y="8869642"/>
                  </a:lnTo>
                  <a:lnTo>
                    <a:pt x="6687998" y="8869642"/>
                  </a:lnTo>
                  <a:lnTo>
                    <a:pt x="6684937" y="8872360"/>
                  </a:lnTo>
                  <a:lnTo>
                    <a:pt x="6684226" y="8879916"/>
                  </a:lnTo>
                  <a:lnTo>
                    <a:pt x="6687083" y="8883358"/>
                  </a:lnTo>
                  <a:lnTo>
                    <a:pt x="6730035" y="8887181"/>
                  </a:lnTo>
                  <a:lnTo>
                    <a:pt x="6733857" y="8887562"/>
                  </a:lnTo>
                  <a:lnTo>
                    <a:pt x="6737324" y="8884628"/>
                  </a:lnTo>
                  <a:lnTo>
                    <a:pt x="6737998" y="8876817"/>
                  </a:lnTo>
                  <a:close/>
                </a:path>
                <a:path w="18288000" h="9256395">
                  <a:moveTo>
                    <a:pt x="6749161" y="8267890"/>
                  </a:moveTo>
                  <a:lnTo>
                    <a:pt x="6747865" y="8263458"/>
                  </a:lnTo>
                  <a:lnTo>
                    <a:pt x="6715900" y="8245665"/>
                  </a:lnTo>
                  <a:lnTo>
                    <a:pt x="6686448" y="8228724"/>
                  </a:lnTo>
                  <a:lnTo>
                    <a:pt x="6685191" y="8228393"/>
                  </a:lnTo>
                  <a:lnTo>
                    <a:pt x="6681432" y="8228393"/>
                  </a:lnTo>
                  <a:lnTo>
                    <a:pt x="6678993" y="8229701"/>
                  </a:lnTo>
                  <a:lnTo>
                    <a:pt x="6675615" y="8235493"/>
                  </a:lnTo>
                  <a:lnTo>
                    <a:pt x="6676784" y="8239950"/>
                  </a:lnTo>
                  <a:lnTo>
                    <a:pt x="6708724" y="8258340"/>
                  </a:lnTo>
                  <a:lnTo>
                    <a:pt x="6740855" y="8276234"/>
                  </a:lnTo>
                  <a:lnTo>
                    <a:pt x="6745287" y="8274952"/>
                  </a:lnTo>
                  <a:lnTo>
                    <a:pt x="6749161" y="8267890"/>
                  </a:lnTo>
                  <a:close/>
                </a:path>
                <a:path w="18288000" h="9256395">
                  <a:moveTo>
                    <a:pt x="6758216" y="7703071"/>
                  </a:moveTo>
                  <a:lnTo>
                    <a:pt x="6758152" y="7698384"/>
                  </a:lnTo>
                  <a:lnTo>
                    <a:pt x="6741325" y="7681874"/>
                  </a:lnTo>
                  <a:lnTo>
                    <a:pt x="6727482" y="7668069"/>
                  </a:lnTo>
                  <a:lnTo>
                    <a:pt x="6713753" y="7654176"/>
                  </a:lnTo>
                  <a:lnTo>
                    <a:pt x="6700202" y="7640218"/>
                  </a:lnTo>
                  <a:lnTo>
                    <a:pt x="6698755" y="7638720"/>
                  </a:lnTo>
                  <a:lnTo>
                    <a:pt x="6696824" y="7637958"/>
                  </a:lnTo>
                  <a:lnTo>
                    <a:pt x="6693040" y="7637958"/>
                  </a:lnTo>
                  <a:lnTo>
                    <a:pt x="6691122" y="7638720"/>
                  </a:lnTo>
                  <a:lnTo>
                    <a:pt x="6686804" y="7642873"/>
                  </a:lnTo>
                  <a:lnTo>
                    <a:pt x="6686728" y="7647559"/>
                  </a:lnTo>
                  <a:lnTo>
                    <a:pt x="6703200" y="7664526"/>
                  </a:lnTo>
                  <a:lnTo>
                    <a:pt x="6716992" y="7678509"/>
                  </a:lnTo>
                  <a:lnTo>
                    <a:pt x="6730911" y="7692403"/>
                  </a:lnTo>
                  <a:lnTo>
                    <a:pt x="6744906" y="7706131"/>
                  </a:lnTo>
                  <a:lnTo>
                    <a:pt x="6747840" y="7708976"/>
                  </a:lnTo>
                  <a:lnTo>
                    <a:pt x="6752463" y="7708976"/>
                  </a:lnTo>
                  <a:lnTo>
                    <a:pt x="6758216" y="7703071"/>
                  </a:lnTo>
                  <a:close/>
                </a:path>
                <a:path w="18288000" h="9256395">
                  <a:moveTo>
                    <a:pt x="6775869" y="9047480"/>
                  </a:moveTo>
                  <a:lnTo>
                    <a:pt x="6774764" y="9041066"/>
                  </a:lnTo>
                  <a:lnTo>
                    <a:pt x="6774650" y="9040431"/>
                  </a:lnTo>
                  <a:lnTo>
                    <a:pt x="6771881" y="9038184"/>
                  </a:lnTo>
                  <a:lnTo>
                    <a:pt x="6767309" y="9038184"/>
                  </a:lnTo>
                  <a:lnTo>
                    <a:pt x="6750723" y="9041066"/>
                  </a:lnTo>
                  <a:lnTo>
                    <a:pt x="6748221" y="9044622"/>
                  </a:lnTo>
                  <a:lnTo>
                    <a:pt x="6749529" y="9052077"/>
                  </a:lnTo>
                  <a:lnTo>
                    <a:pt x="6753072" y="9054592"/>
                  </a:lnTo>
                  <a:lnTo>
                    <a:pt x="6773380" y="9051023"/>
                  </a:lnTo>
                  <a:lnTo>
                    <a:pt x="6775869" y="9047480"/>
                  </a:lnTo>
                  <a:close/>
                </a:path>
                <a:path w="18288000" h="9256395">
                  <a:moveTo>
                    <a:pt x="6780212" y="8781898"/>
                  </a:moveTo>
                  <a:lnTo>
                    <a:pt x="6777571" y="8778240"/>
                  </a:lnTo>
                  <a:lnTo>
                    <a:pt x="6728714" y="8770175"/>
                  </a:lnTo>
                  <a:lnTo>
                    <a:pt x="6723951" y="8770175"/>
                  </a:lnTo>
                  <a:lnTo>
                    <a:pt x="6721081" y="8772500"/>
                  </a:lnTo>
                  <a:lnTo>
                    <a:pt x="6719811" y="8779853"/>
                  </a:lnTo>
                  <a:lnTo>
                    <a:pt x="6722415" y="8783536"/>
                  </a:lnTo>
                  <a:lnTo>
                    <a:pt x="6775285" y="8792312"/>
                  </a:lnTo>
                  <a:lnTo>
                    <a:pt x="6778980" y="8789683"/>
                  </a:lnTo>
                  <a:lnTo>
                    <a:pt x="6780212" y="8781898"/>
                  </a:lnTo>
                  <a:close/>
                </a:path>
                <a:path w="18288000" h="9256395">
                  <a:moveTo>
                    <a:pt x="6820814" y="9031021"/>
                  </a:moveTo>
                  <a:lnTo>
                    <a:pt x="6819925" y="9024302"/>
                  </a:lnTo>
                  <a:lnTo>
                    <a:pt x="6819849" y="9023769"/>
                  </a:lnTo>
                  <a:lnTo>
                    <a:pt x="6816941" y="9021293"/>
                  </a:lnTo>
                  <a:lnTo>
                    <a:pt x="6812559" y="9021293"/>
                  </a:lnTo>
                  <a:lnTo>
                    <a:pt x="6789394" y="9024302"/>
                  </a:lnTo>
                  <a:lnTo>
                    <a:pt x="6786727" y="9027770"/>
                  </a:lnTo>
                  <a:lnTo>
                    <a:pt x="6787578" y="9034488"/>
                  </a:lnTo>
                  <a:lnTo>
                    <a:pt x="6787693" y="9035339"/>
                  </a:lnTo>
                  <a:lnTo>
                    <a:pt x="6791147" y="9038006"/>
                  </a:lnTo>
                  <a:lnTo>
                    <a:pt x="6818160" y="9034488"/>
                  </a:lnTo>
                  <a:lnTo>
                    <a:pt x="6820814" y="9031021"/>
                  </a:lnTo>
                  <a:close/>
                </a:path>
                <a:path w="18288000" h="9256395">
                  <a:moveTo>
                    <a:pt x="6823469" y="8062125"/>
                  </a:moveTo>
                  <a:lnTo>
                    <a:pt x="6822605" y="8057553"/>
                  </a:lnTo>
                  <a:lnTo>
                    <a:pt x="6804558" y="8045145"/>
                  </a:lnTo>
                  <a:lnTo>
                    <a:pt x="6789890" y="8034883"/>
                  </a:lnTo>
                  <a:lnTo>
                    <a:pt x="6775323" y="8024533"/>
                  </a:lnTo>
                  <a:lnTo>
                    <a:pt x="6759588" y="8013166"/>
                  </a:lnTo>
                  <a:lnTo>
                    <a:pt x="6758076" y="8012709"/>
                  </a:lnTo>
                  <a:lnTo>
                    <a:pt x="6754304" y="8012709"/>
                  </a:lnTo>
                  <a:lnTo>
                    <a:pt x="6752069" y="8013763"/>
                  </a:lnTo>
                  <a:lnTo>
                    <a:pt x="6748246" y="8019034"/>
                  </a:lnTo>
                  <a:lnTo>
                    <a:pt x="6748970" y="8023619"/>
                  </a:lnTo>
                  <a:lnTo>
                    <a:pt x="6766776" y="8036471"/>
                  </a:lnTo>
                  <a:lnTo>
                    <a:pt x="6781432" y="8046898"/>
                  </a:lnTo>
                  <a:lnTo>
                    <a:pt x="6796189" y="8057210"/>
                  </a:lnTo>
                  <a:lnTo>
                    <a:pt x="6814299" y="8069681"/>
                  </a:lnTo>
                  <a:lnTo>
                    <a:pt x="6818884" y="8068831"/>
                  </a:lnTo>
                  <a:lnTo>
                    <a:pt x="6823469" y="8062125"/>
                  </a:lnTo>
                  <a:close/>
                </a:path>
                <a:path w="18288000" h="9256395">
                  <a:moveTo>
                    <a:pt x="6824548" y="8664397"/>
                  </a:moveTo>
                  <a:lnTo>
                    <a:pt x="6822199" y="8660511"/>
                  </a:lnTo>
                  <a:lnTo>
                    <a:pt x="6780441" y="8650021"/>
                  </a:lnTo>
                  <a:lnTo>
                    <a:pt x="6767271" y="8646566"/>
                  </a:lnTo>
                  <a:lnTo>
                    <a:pt x="6762775" y="8646566"/>
                  </a:lnTo>
                  <a:lnTo>
                    <a:pt x="6759969" y="8648624"/>
                  </a:lnTo>
                  <a:lnTo>
                    <a:pt x="6758127" y="8655685"/>
                  </a:lnTo>
                  <a:lnTo>
                    <a:pt x="6760400" y="8659609"/>
                  </a:lnTo>
                  <a:lnTo>
                    <a:pt x="6814921" y="8673516"/>
                  </a:lnTo>
                  <a:lnTo>
                    <a:pt x="6818795" y="8674417"/>
                  </a:lnTo>
                  <a:lnTo>
                    <a:pt x="6822668" y="8672093"/>
                  </a:lnTo>
                  <a:lnTo>
                    <a:pt x="6824548" y="8664397"/>
                  </a:lnTo>
                  <a:close/>
                </a:path>
                <a:path w="18288000" h="9256395">
                  <a:moveTo>
                    <a:pt x="6864566" y="7447267"/>
                  </a:moveTo>
                  <a:lnTo>
                    <a:pt x="6834302" y="7412215"/>
                  </a:lnTo>
                  <a:lnTo>
                    <a:pt x="6807162" y="7379703"/>
                  </a:lnTo>
                  <a:lnTo>
                    <a:pt x="6805701" y="7377912"/>
                  </a:lnTo>
                  <a:lnTo>
                    <a:pt x="6803568" y="7376985"/>
                  </a:lnTo>
                  <a:lnTo>
                    <a:pt x="6799745" y="7376985"/>
                  </a:lnTo>
                  <a:lnTo>
                    <a:pt x="6798081" y="7377544"/>
                  </a:lnTo>
                  <a:lnTo>
                    <a:pt x="6793509" y="7381291"/>
                  </a:lnTo>
                  <a:lnTo>
                    <a:pt x="6793039" y="7385990"/>
                  </a:lnTo>
                  <a:lnTo>
                    <a:pt x="6809219" y="7405560"/>
                  </a:lnTo>
                  <a:lnTo>
                    <a:pt x="6836765" y="7438034"/>
                  </a:lnTo>
                  <a:lnTo>
                    <a:pt x="6858063" y="7457402"/>
                  </a:lnTo>
                  <a:lnTo>
                    <a:pt x="6864261" y="7451979"/>
                  </a:lnTo>
                  <a:lnTo>
                    <a:pt x="6864566" y="7447267"/>
                  </a:lnTo>
                  <a:close/>
                </a:path>
                <a:path w="18288000" h="9256395">
                  <a:moveTo>
                    <a:pt x="6873735" y="8522995"/>
                  </a:moveTo>
                  <a:lnTo>
                    <a:pt x="6871716" y="8518893"/>
                  </a:lnTo>
                  <a:lnTo>
                    <a:pt x="6826466" y="8503031"/>
                  </a:lnTo>
                  <a:lnTo>
                    <a:pt x="6811912" y="8497748"/>
                  </a:lnTo>
                  <a:lnTo>
                    <a:pt x="6811073" y="8497608"/>
                  </a:lnTo>
                  <a:lnTo>
                    <a:pt x="6807301" y="8497608"/>
                  </a:lnTo>
                  <a:lnTo>
                    <a:pt x="6804520" y="8499424"/>
                  </a:lnTo>
                  <a:lnTo>
                    <a:pt x="6802094" y="8506104"/>
                  </a:lnTo>
                  <a:lnTo>
                    <a:pt x="6804025" y="8510257"/>
                  </a:lnTo>
                  <a:lnTo>
                    <a:pt x="6821576" y="8516633"/>
                  </a:lnTo>
                  <a:lnTo>
                    <a:pt x="6867042" y="8532584"/>
                  </a:lnTo>
                  <a:lnTo>
                    <a:pt x="6871144" y="8530565"/>
                  </a:lnTo>
                  <a:lnTo>
                    <a:pt x="6873735" y="8522995"/>
                  </a:lnTo>
                  <a:close/>
                </a:path>
                <a:path w="18288000" h="9256395">
                  <a:moveTo>
                    <a:pt x="6874459" y="8996223"/>
                  </a:moveTo>
                  <a:lnTo>
                    <a:pt x="6873519" y="8992654"/>
                  </a:lnTo>
                  <a:lnTo>
                    <a:pt x="6872643" y="8989682"/>
                  </a:lnTo>
                  <a:lnTo>
                    <a:pt x="6870039" y="8987790"/>
                  </a:lnTo>
                  <a:lnTo>
                    <a:pt x="6865823" y="8987790"/>
                  </a:lnTo>
                  <a:lnTo>
                    <a:pt x="6865226" y="8987930"/>
                  </a:lnTo>
                  <a:lnTo>
                    <a:pt x="6861581" y="8988946"/>
                  </a:lnTo>
                  <a:lnTo>
                    <a:pt x="6859498" y="8992654"/>
                  </a:lnTo>
                  <a:lnTo>
                    <a:pt x="6859778" y="8993657"/>
                  </a:lnTo>
                  <a:lnTo>
                    <a:pt x="6857505" y="8991600"/>
                  </a:lnTo>
                  <a:lnTo>
                    <a:pt x="6853314" y="8991600"/>
                  </a:lnTo>
                  <a:lnTo>
                    <a:pt x="6823507" y="8993975"/>
                  </a:lnTo>
                  <a:lnTo>
                    <a:pt x="6820636" y="8997328"/>
                  </a:lnTo>
                  <a:lnTo>
                    <a:pt x="6821233" y="9004998"/>
                  </a:lnTo>
                  <a:lnTo>
                    <a:pt x="6824535" y="9007856"/>
                  </a:lnTo>
                  <a:lnTo>
                    <a:pt x="6858292" y="9005164"/>
                  </a:lnTo>
                  <a:lnTo>
                    <a:pt x="6861137" y="9001798"/>
                  </a:lnTo>
                  <a:lnTo>
                    <a:pt x="6860743" y="8997163"/>
                  </a:lnTo>
                  <a:lnTo>
                    <a:pt x="6861454" y="8999791"/>
                  </a:lnTo>
                  <a:lnTo>
                    <a:pt x="6865163" y="9001950"/>
                  </a:lnTo>
                  <a:lnTo>
                    <a:pt x="6872376" y="8999931"/>
                  </a:lnTo>
                  <a:lnTo>
                    <a:pt x="6874459" y="8996223"/>
                  </a:lnTo>
                  <a:close/>
                </a:path>
                <a:path w="18288000" h="9256395">
                  <a:moveTo>
                    <a:pt x="6900875" y="8957437"/>
                  </a:moveTo>
                  <a:lnTo>
                    <a:pt x="6900773" y="8953576"/>
                  </a:lnTo>
                  <a:lnTo>
                    <a:pt x="6900672" y="8949753"/>
                  </a:lnTo>
                  <a:lnTo>
                    <a:pt x="6897548" y="8946744"/>
                  </a:lnTo>
                  <a:lnTo>
                    <a:pt x="6893776" y="8946744"/>
                  </a:lnTo>
                  <a:lnTo>
                    <a:pt x="6857327" y="8947620"/>
                  </a:lnTo>
                  <a:lnTo>
                    <a:pt x="6857124" y="8947620"/>
                  </a:lnTo>
                  <a:lnTo>
                    <a:pt x="6854050" y="8950833"/>
                  </a:lnTo>
                  <a:lnTo>
                    <a:pt x="6854114" y="8953576"/>
                  </a:lnTo>
                  <a:lnTo>
                    <a:pt x="6854203" y="8958529"/>
                  </a:lnTo>
                  <a:lnTo>
                    <a:pt x="6857339" y="8961577"/>
                  </a:lnTo>
                  <a:lnTo>
                    <a:pt x="6861289" y="8961577"/>
                  </a:lnTo>
                  <a:lnTo>
                    <a:pt x="6893941" y="8960777"/>
                  </a:lnTo>
                  <a:lnTo>
                    <a:pt x="6897713" y="8960777"/>
                  </a:lnTo>
                  <a:lnTo>
                    <a:pt x="6900875" y="8957437"/>
                  </a:lnTo>
                  <a:close/>
                </a:path>
                <a:path w="18288000" h="9256395">
                  <a:moveTo>
                    <a:pt x="6908711" y="7837462"/>
                  </a:moveTo>
                  <a:lnTo>
                    <a:pt x="6908266" y="7832788"/>
                  </a:lnTo>
                  <a:lnTo>
                    <a:pt x="6890144" y="7817688"/>
                  </a:lnTo>
                  <a:lnTo>
                    <a:pt x="6875234" y="7805039"/>
                  </a:lnTo>
                  <a:lnTo>
                    <a:pt x="6860438" y="7792301"/>
                  </a:lnTo>
                  <a:lnTo>
                    <a:pt x="6844398" y="7778255"/>
                  </a:lnTo>
                  <a:lnTo>
                    <a:pt x="6842658" y="7777645"/>
                  </a:lnTo>
                  <a:lnTo>
                    <a:pt x="6838874" y="7777645"/>
                  </a:lnTo>
                  <a:lnTo>
                    <a:pt x="6836829" y="7778496"/>
                  </a:lnTo>
                  <a:lnTo>
                    <a:pt x="6832676" y="7783208"/>
                  </a:lnTo>
                  <a:lnTo>
                    <a:pt x="6832968" y="7787881"/>
                  </a:lnTo>
                  <a:lnTo>
                    <a:pt x="6850735" y="7803464"/>
                  </a:lnTo>
                  <a:lnTo>
                    <a:pt x="6865620" y="7816291"/>
                  </a:lnTo>
                  <a:lnTo>
                    <a:pt x="6880619" y="7829004"/>
                  </a:lnTo>
                  <a:lnTo>
                    <a:pt x="6898830" y="7844193"/>
                  </a:lnTo>
                  <a:lnTo>
                    <a:pt x="6903491" y="7843748"/>
                  </a:lnTo>
                  <a:lnTo>
                    <a:pt x="6908711" y="7837462"/>
                  </a:lnTo>
                  <a:close/>
                </a:path>
                <a:path w="18288000" h="9256395">
                  <a:moveTo>
                    <a:pt x="6926148" y="9007310"/>
                  </a:moveTo>
                  <a:lnTo>
                    <a:pt x="6924637" y="9001061"/>
                  </a:lnTo>
                  <a:lnTo>
                    <a:pt x="6924510" y="9000541"/>
                  </a:lnTo>
                  <a:lnTo>
                    <a:pt x="6921817" y="8998521"/>
                  </a:lnTo>
                  <a:lnTo>
                    <a:pt x="6917588" y="8998521"/>
                  </a:lnTo>
                  <a:lnTo>
                    <a:pt x="6907073" y="9001061"/>
                  </a:lnTo>
                  <a:lnTo>
                    <a:pt x="6904837" y="9004732"/>
                  </a:lnTo>
                  <a:lnTo>
                    <a:pt x="6906590" y="9012034"/>
                  </a:lnTo>
                  <a:lnTo>
                    <a:pt x="6910273" y="9014282"/>
                  </a:lnTo>
                  <a:lnTo>
                    <a:pt x="6923900" y="9010980"/>
                  </a:lnTo>
                  <a:lnTo>
                    <a:pt x="6926148" y="9007310"/>
                  </a:lnTo>
                  <a:close/>
                </a:path>
                <a:path w="18288000" h="9256395">
                  <a:moveTo>
                    <a:pt x="6929996" y="8357463"/>
                  </a:moveTo>
                  <a:lnTo>
                    <a:pt x="6928358" y="8353145"/>
                  </a:lnTo>
                  <a:lnTo>
                    <a:pt x="6895071" y="8337905"/>
                  </a:lnTo>
                  <a:lnTo>
                    <a:pt x="6864718" y="8323516"/>
                  </a:lnTo>
                  <a:lnTo>
                    <a:pt x="6863639" y="8323288"/>
                  </a:lnTo>
                  <a:lnTo>
                    <a:pt x="6859867" y="8323288"/>
                  </a:lnTo>
                  <a:lnTo>
                    <a:pt x="6857263" y="8324799"/>
                  </a:lnTo>
                  <a:lnTo>
                    <a:pt x="6854266" y="8331035"/>
                  </a:lnTo>
                  <a:lnTo>
                    <a:pt x="6855790" y="8335391"/>
                  </a:lnTo>
                  <a:lnTo>
                    <a:pt x="6888912" y="8351113"/>
                  </a:lnTo>
                  <a:lnTo>
                    <a:pt x="6922376" y="8366417"/>
                  </a:lnTo>
                  <a:lnTo>
                    <a:pt x="6926681" y="8364804"/>
                  </a:lnTo>
                  <a:lnTo>
                    <a:pt x="6929996" y="8357463"/>
                  </a:lnTo>
                  <a:close/>
                </a:path>
                <a:path w="18288000" h="9256395">
                  <a:moveTo>
                    <a:pt x="6939737" y="8888146"/>
                  </a:moveTo>
                  <a:lnTo>
                    <a:pt x="6936676" y="8884882"/>
                  </a:lnTo>
                  <a:lnTo>
                    <a:pt x="6893712" y="8883256"/>
                  </a:lnTo>
                  <a:lnTo>
                    <a:pt x="6889636" y="8883256"/>
                  </a:lnTo>
                  <a:lnTo>
                    <a:pt x="6886499" y="8886228"/>
                  </a:lnTo>
                  <a:lnTo>
                    <a:pt x="6886181" y="8893924"/>
                  </a:lnTo>
                  <a:lnTo>
                    <a:pt x="6889204" y="8897226"/>
                  </a:lnTo>
                  <a:lnTo>
                    <a:pt x="6932295" y="8898890"/>
                  </a:lnTo>
                  <a:lnTo>
                    <a:pt x="6936257" y="8899106"/>
                  </a:lnTo>
                  <a:lnTo>
                    <a:pt x="6939470" y="8895956"/>
                  </a:lnTo>
                  <a:lnTo>
                    <a:pt x="6939737" y="8888146"/>
                  </a:lnTo>
                  <a:close/>
                </a:path>
                <a:path w="18288000" h="9256395">
                  <a:moveTo>
                    <a:pt x="6974687" y="9009456"/>
                  </a:moveTo>
                  <a:lnTo>
                    <a:pt x="6973278" y="9002509"/>
                  </a:lnTo>
                  <a:lnTo>
                    <a:pt x="6970471" y="9000325"/>
                  </a:lnTo>
                  <a:lnTo>
                    <a:pt x="6966305" y="9000325"/>
                  </a:lnTo>
                  <a:lnTo>
                    <a:pt x="6949351" y="9003767"/>
                  </a:lnTo>
                  <a:lnTo>
                    <a:pt x="6946963" y="9007386"/>
                  </a:lnTo>
                  <a:lnTo>
                    <a:pt x="6948475" y="9014816"/>
                  </a:lnTo>
                  <a:lnTo>
                    <a:pt x="6952094" y="9017190"/>
                  </a:lnTo>
                  <a:lnTo>
                    <a:pt x="6972300" y="9013088"/>
                  </a:lnTo>
                  <a:lnTo>
                    <a:pt x="6974687" y="9009456"/>
                  </a:lnTo>
                  <a:close/>
                </a:path>
                <a:path w="18288000" h="9256395">
                  <a:moveTo>
                    <a:pt x="6980542" y="8807577"/>
                  </a:moveTo>
                  <a:lnTo>
                    <a:pt x="6977685" y="8804084"/>
                  </a:lnTo>
                  <a:lnTo>
                    <a:pt x="6928459" y="8798776"/>
                  </a:lnTo>
                  <a:lnTo>
                    <a:pt x="6924014" y="8798776"/>
                  </a:lnTo>
                  <a:lnTo>
                    <a:pt x="6920992" y="8801392"/>
                  </a:lnTo>
                  <a:lnTo>
                    <a:pt x="6920128" y="8808936"/>
                  </a:lnTo>
                  <a:lnTo>
                    <a:pt x="6922935" y="8812479"/>
                  </a:lnTo>
                  <a:lnTo>
                    <a:pt x="6976161" y="8818283"/>
                  </a:lnTo>
                  <a:lnTo>
                    <a:pt x="6979691" y="8815451"/>
                  </a:lnTo>
                  <a:lnTo>
                    <a:pt x="6979869" y="8814206"/>
                  </a:lnTo>
                  <a:lnTo>
                    <a:pt x="6980542" y="8807577"/>
                  </a:lnTo>
                  <a:close/>
                </a:path>
                <a:path w="18288000" h="9256395">
                  <a:moveTo>
                    <a:pt x="6994969" y="8168729"/>
                  </a:moveTo>
                  <a:lnTo>
                    <a:pt x="6993737" y="8164246"/>
                  </a:lnTo>
                  <a:lnTo>
                    <a:pt x="6974713" y="8153311"/>
                  </a:lnTo>
                  <a:lnTo>
                    <a:pt x="6943814" y="8135074"/>
                  </a:lnTo>
                  <a:lnTo>
                    <a:pt x="6928510" y="8125828"/>
                  </a:lnTo>
                  <a:lnTo>
                    <a:pt x="6927316" y="8125092"/>
                  </a:lnTo>
                  <a:lnTo>
                    <a:pt x="6926008" y="8124749"/>
                  </a:lnTo>
                  <a:lnTo>
                    <a:pt x="6922224" y="8124749"/>
                  </a:lnTo>
                  <a:lnTo>
                    <a:pt x="6919811" y="8126006"/>
                  </a:lnTo>
                  <a:lnTo>
                    <a:pt x="6916306" y="8131734"/>
                  </a:lnTo>
                  <a:lnTo>
                    <a:pt x="6917410" y="8136255"/>
                  </a:lnTo>
                  <a:lnTo>
                    <a:pt x="6936257" y="8147659"/>
                  </a:lnTo>
                  <a:lnTo>
                    <a:pt x="6967347" y="8165998"/>
                  </a:lnTo>
                  <a:lnTo>
                    <a:pt x="6986435" y="8176984"/>
                  </a:lnTo>
                  <a:lnTo>
                    <a:pt x="6990931" y="8175777"/>
                  </a:lnTo>
                  <a:lnTo>
                    <a:pt x="6994969" y="8168729"/>
                  </a:lnTo>
                  <a:close/>
                </a:path>
                <a:path w="18288000" h="9256395">
                  <a:moveTo>
                    <a:pt x="7003377" y="7598118"/>
                  </a:moveTo>
                  <a:lnTo>
                    <a:pt x="7003326" y="7593406"/>
                  </a:lnTo>
                  <a:lnTo>
                    <a:pt x="7000380" y="7590536"/>
                  </a:lnTo>
                  <a:lnTo>
                    <a:pt x="6985368" y="7575740"/>
                  </a:lnTo>
                  <a:lnTo>
                    <a:pt x="6970420" y="7560754"/>
                  </a:lnTo>
                  <a:lnTo>
                    <a:pt x="6955574" y="7545641"/>
                  </a:lnTo>
                  <a:lnTo>
                    <a:pt x="6940905" y="7530465"/>
                  </a:lnTo>
                  <a:lnTo>
                    <a:pt x="6939458" y="7528928"/>
                  </a:lnTo>
                  <a:lnTo>
                    <a:pt x="6937489" y="7528166"/>
                  </a:lnTo>
                  <a:lnTo>
                    <a:pt x="6933679" y="7528166"/>
                  </a:lnTo>
                  <a:lnTo>
                    <a:pt x="6931736" y="7528928"/>
                  </a:lnTo>
                  <a:lnTo>
                    <a:pt x="6927405" y="7533081"/>
                  </a:lnTo>
                  <a:lnTo>
                    <a:pt x="6927304" y="7537805"/>
                  </a:lnTo>
                  <a:lnTo>
                    <a:pt x="6944919" y="7556043"/>
                  </a:lnTo>
                  <a:lnTo>
                    <a:pt x="6959841" y="7571245"/>
                  </a:lnTo>
                  <a:lnTo>
                    <a:pt x="6974878" y="7586307"/>
                  </a:lnTo>
                  <a:lnTo>
                    <a:pt x="6989966" y="7601191"/>
                  </a:lnTo>
                  <a:lnTo>
                    <a:pt x="6992912" y="7604061"/>
                  </a:lnTo>
                  <a:lnTo>
                    <a:pt x="6997573" y="7604061"/>
                  </a:lnTo>
                  <a:lnTo>
                    <a:pt x="7003377" y="7598118"/>
                  </a:lnTo>
                  <a:close/>
                </a:path>
                <a:path w="18288000" h="9256395">
                  <a:moveTo>
                    <a:pt x="7020992" y="9001163"/>
                  </a:moveTo>
                  <a:lnTo>
                    <a:pt x="7019811" y="8994013"/>
                  </a:lnTo>
                  <a:lnTo>
                    <a:pt x="7016991" y="8991689"/>
                  </a:lnTo>
                  <a:lnTo>
                    <a:pt x="7012432" y="8991689"/>
                  </a:lnTo>
                  <a:lnTo>
                    <a:pt x="6989369" y="8995435"/>
                  </a:lnTo>
                  <a:lnTo>
                    <a:pt x="6986803" y="8998991"/>
                  </a:lnTo>
                  <a:lnTo>
                    <a:pt x="6988022" y="9006522"/>
                  </a:lnTo>
                  <a:lnTo>
                    <a:pt x="6991490" y="9009075"/>
                  </a:lnTo>
                  <a:lnTo>
                    <a:pt x="7018439" y="9004719"/>
                  </a:lnTo>
                  <a:lnTo>
                    <a:pt x="7020992" y="9001163"/>
                  </a:lnTo>
                  <a:close/>
                </a:path>
                <a:path w="18288000" h="9256395">
                  <a:moveTo>
                    <a:pt x="7022211" y="8705837"/>
                  </a:moveTo>
                  <a:lnTo>
                    <a:pt x="7019620" y="8702103"/>
                  </a:lnTo>
                  <a:lnTo>
                    <a:pt x="6964527" y="8691766"/>
                  </a:lnTo>
                  <a:lnTo>
                    <a:pt x="6959600" y="8691766"/>
                  </a:lnTo>
                  <a:lnTo>
                    <a:pt x="6956768" y="8694014"/>
                  </a:lnTo>
                  <a:lnTo>
                    <a:pt x="6955333" y="8701329"/>
                  </a:lnTo>
                  <a:lnTo>
                    <a:pt x="6957873" y="8705088"/>
                  </a:lnTo>
                  <a:lnTo>
                    <a:pt x="7017042" y="8716264"/>
                  </a:lnTo>
                  <a:lnTo>
                    <a:pt x="7020801" y="8713648"/>
                  </a:lnTo>
                  <a:lnTo>
                    <a:pt x="7022211" y="8705837"/>
                  </a:lnTo>
                  <a:close/>
                </a:path>
                <a:path w="18288000" h="9256395">
                  <a:moveTo>
                    <a:pt x="7062495" y="8981249"/>
                  </a:moveTo>
                  <a:lnTo>
                    <a:pt x="7061721" y="8974785"/>
                  </a:lnTo>
                  <a:lnTo>
                    <a:pt x="7061619" y="8973896"/>
                  </a:lnTo>
                  <a:lnTo>
                    <a:pt x="7058660" y="8971343"/>
                  </a:lnTo>
                  <a:lnTo>
                    <a:pt x="7054304" y="8971343"/>
                  </a:lnTo>
                  <a:lnTo>
                    <a:pt x="7024598" y="8974785"/>
                  </a:lnTo>
                  <a:lnTo>
                    <a:pt x="7021855" y="8978240"/>
                  </a:lnTo>
                  <a:lnTo>
                    <a:pt x="7022719" y="8985885"/>
                  </a:lnTo>
                  <a:lnTo>
                    <a:pt x="7026097" y="8988666"/>
                  </a:lnTo>
                  <a:lnTo>
                    <a:pt x="7059765" y="8984717"/>
                  </a:lnTo>
                  <a:lnTo>
                    <a:pt x="7062495" y="8981249"/>
                  </a:lnTo>
                  <a:close/>
                </a:path>
                <a:path w="18288000" h="9256395">
                  <a:moveTo>
                    <a:pt x="7067004" y="8581288"/>
                  </a:moveTo>
                  <a:lnTo>
                    <a:pt x="7064718" y="8577326"/>
                  </a:lnTo>
                  <a:lnTo>
                    <a:pt x="7018388" y="8564588"/>
                  </a:lnTo>
                  <a:lnTo>
                    <a:pt x="7003758" y="8560410"/>
                  </a:lnTo>
                  <a:lnTo>
                    <a:pt x="6999148" y="8560410"/>
                  </a:lnTo>
                  <a:lnTo>
                    <a:pt x="6996379" y="8562378"/>
                  </a:lnTo>
                  <a:lnTo>
                    <a:pt x="6994347" y="8569388"/>
                  </a:lnTo>
                  <a:lnTo>
                    <a:pt x="6996570" y="8573389"/>
                  </a:lnTo>
                  <a:lnTo>
                    <a:pt x="7014438" y="8578507"/>
                  </a:lnTo>
                  <a:lnTo>
                    <a:pt x="7060933" y="8591296"/>
                  </a:lnTo>
                  <a:lnTo>
                    <a:pt x="7064934" y="8589010"/>
                  </a:lnTo>
                  <a:lnTo>
                    <a:pt x="7067004" y="8581288"/>
                  </a:lnTo>
                  <a:close/>
                </a:path>
                <a:path w="18288000" h="9256395">
                  <a:moveTo>
                    <a:pt x="7069099" y="7958988"/>
                  </a:moveTo>
                  <a:lnTo>
                    <a:pt x="7068286" y="7954378"/>
                  </a:lnTo>
                  <a:lnTo>
                    <a:pt x="7049059" y="7940802"/>
                  </a:lnTo>
                  <a:lnTo>
                    <a:pt x="7033222" y="7929423"/>
                  </a:lnTo>
                  <a:lnTo>
                    <a:pt x="7017486" y="7917929"/>
                  </a:lnTo>
                  <a:lnTo>
                    <a:pt x="7000570" y="7905369"/>
                  </a:lnTo>
                  <a:lnTo>
                    <a:pt x="6999021" y="7904886"/>
                  </a:lnTo>
                  <a:lnTo>
                    <a:pt x="6995223" y="7904886"/>
                  </a:lnTo>
                  <a:lnTo>
                    <a:pt x="6993001" y="7905915"/>
                  </a:lnTo>
                  <a:lnTo>
                    <a:pt x="6989089" y="7911122"/>
                  </a:lnTo>
                  <a:lnTo>
                    <a:pt x="6989762" y="7915770"/>
                  </a:lnTo>
                  <a:lnTo>
                    <a:pt x="7024548" y="7941411"/>
                  </a:lnTo>
                  <a:lnTo>
                    <a:pt x="7056450" y="7964144"/>
                  </a:lnTo>
                  <a:lnTo>
                    <a:pt x="7059828" y="7966481"/>
                  </a:lnTo>
                  <a:lnTo>
                    <a:pt x="7064413" y="7965681"/>
                  </a:lnTo>
                  <a:lnTo>
                    <a:pt x="7069099" y="7958988"/>
                  </a:lnTo>
                  <a:close/>
                </a:path>
                <a:path w="18288000" h="9256395">
                  <a:moveTo>
                    <a:pt x="7103046" y="8947379"/>
                  </a:moveTo>
                  <a:lnTo>
                    <a:pt x="7102513" y="8939822"/>
                  </a:lnTo>
                  <a:lnTo>
                    <a:pt x="7099452" y="8936977"/>
                  </a:lnTo>
                  <a:lnTo>
                    <a:pt x="7095782" y="8936977"/>
                  </a:lnTo>
                  <a:lnTo>
                    <a:pt x="7068553" y="8938743"/>
                  </a:lnTo>
                  <a:lnTo>
                    <a:pt x="7067042" y="8933701"/>
                  </a:lnTo>
                  <a:lnTo>
                    <a:pt x="7064438" y="8931885"/>
                  </a:lnTo>
                  <a:lnTo>
                    <a:pt x="7060171" y="8931885"/>
                  </a:lnTo>
                  <a:lnTo>
                    <a:pt x="7055980" y="8933167"/>
                  </a:lnTo>
                  <a:lnTo>
                    <a:pt x="7053897" y="8936876"/>
                  </a:lnTo>
                  <a:lnTo>
                    <a:pt x="7056044" y="8944026"/>
                  </a:lnTo>
                  <a:lnTo>
                    <a:pt x="7056463" y="8950414"/>
                  </a:lnTo>
                  <a:lnTo>
                    <a:pt x="7059866" y="8953322"/>
                  </a:lnTo>
                  <a:lnTo>
                    <a:pt x="7100125" y="8950744"/>
                  </a:lnTo>
                  <a:lnTo>
                    <a:pt x="7103046" y="8947379"/>
                  </a:lnTo>
                  <a:close/>
                </a:path>
                <a:path w="18288000" h="9256395">
                  <a:moveTo>
                    <a:pt x="7117118" y="8433105"/>
                  </a:moveTo>
                  <a:lnTo>
                    <a:pt x="7115175" y="8428914"/>
                  </a:lnTo>
                  <a:lnTo>
                    <a:pt x="7080872" y="8416176"/>
                  </a:lnTo>
                  <a:lnTo>
                    <a:pt x="7049681" y="8404149"/>
                  </a:lnTo>
                  <a:lnTo>
                    <a:pt x="7048779" y="8403996"/>
                  </a:lnTo>
                  <a:lnTo>
                    <a:pt x="7044982" y="8403996"/>
                  </a:lnTo>
                  <a:lnTo>
                    <a:pt x="7042239" y="8405749"/>
                  </a:lnTo>
                  <a:lnTo>
                    <a:pt x="7039648" y="8412366"/>
                  </a:lnTo>
                  <a:lnTo>
                    <a:pt x="7041489" y="8416595"/>
                  </a:lnTo>
                  <a:lnTo>
                    <a:pt x="7075703" y="8429803"/>
                  </a:lnTo>
                  <a:lnTo>
                    <a:pt x="7110158" y="8442604"/>
                  </a:lnTo>
                  <a:lnTo>
                    <a:pt x="7114362" y="8440661"/>
                  </a:lnTo>
                  <a:lnTo>
                    <a:pt x="7117118" y="8433105"/>
                  </a:lnTo>
                  <a:close/>
                </a:path>
                <a:path w="18288000" h="9256395">
                  <a:moveTo>
                    <a:pt x="7122261" y="8957183"/>
                  </a:moveTo>
                  <a:lnTo>
                    <a:pt x="7120471" y="8950503"/>
                  </a:lnTo>
                  <a:lnTo>
                    <a:pt x="7117816" y="8948585"/>
                  </a:lnTo>
                  <a:lnTo>
                    <a:pt x="7113537" y="8948585"/>
                  </a:lnTo>
                  <a:lnTo>
                    <a:pt x="7103034" y="8951379"/>
                  </a:lnTo>
                  <a:lnTo>
                    <a:pt x="7100875" y="8955100"/>
                  </a:lnTo>
                  <a:lnTo>
                    <a:pt x="7102818" y="8962365"/>
                  </a:lnTo>
                  <a:lnTo>
                    <a:pt x="7106552" y="8964511"/>
                  </a:lnTo>
                  <a:lnTo>
                    <a:pt x="7120102" y="8960904"/>
                  </a:lnTo>
                  <a:lnTo>
                    <a:pt x="7122261" y="8957183"/>
                  </a:lnTo>
                  <a:close/>
                </a:path>
                <a:path w="18288000" h="9256395">
                  <a:moveTo>
                    <a:pt x="7141921" y="8897810"/>
                  </a:moveTo>
                  <a:lnTo>
                    <a:pt x="7141832" y="8890025"/>
                  </a:lnTo>
                  <a:lnTo>
                    <a:pt x="7138975" y="8887219"/>
                  </a:lnTo>
                  <a:lnTo>
                    <a:pt x="7091693" y="8887219"/>
                  </a:lnTo>
                  <a:lnTo>
                    <a:pt x="7088530" y="8890394"/>
                  </a:lnTo>
                  <a:lnTo>
                    <a:pt x="7088543" y="8898191"/>
                  </a:lnTo>
                  <a:lnTo>
                    <a:pt x="7091718" y="8901341"/>
                  </a:lnTo>
                  <a:lnTo>
                    <a:pt x="7138454" y="8901341"/>
                  </a:lnTo>
                  <a:lnTo>
                    <a:pt x="7141921" y="8897810"/>
                  </a:lnTo>
                  <a:close/>
                </a:path>
                <a:path w="18288000" h="9256395">
                  <a:moveTo>
                    <a:pt x="7153389" y="7733055"/>
                  </a:moveTo>
                  <a:lnTo>
                    <a:pt x="7152970" y="7728356"/>
                  </a:lnTo>
                  <a:lnTo>
                    <a:pt x="7133679" y="7712113"/>
                  </a:lnTo>
                  <a:lnTo>
                    <a:pt x="7117601" y="7698321"/>
                  </a:lnTo>
                  <a:lnTo>
                    <a:pt x="7101637" y="7684414"/>
                  </a:lnTo>
                  <a:lnTo>
                    <a:pt x="7085863" y="7670432"/>
                  </a:lnTo>
                  <a:lnTo>
                    <a:pt x="7084454" y="7669162"/>
                  </a:lnTo>
                  <a:lnTo>
                    <a:pt x="7082676" y="7668539"/>
                  </a:lnTo>
                  <a:lnTo>
                    <a:pt x="7078866" y="7668539"/>
                  </a:lnTo>
                  <a:lnTo>
                    <a:pt x="7076821" y="7669377"/>
                  </a:lnTo>
                  <a:lnTo>
                    <a:pt x="7072604" y="7674102"/>
                  </a:lnTo>
                  <a:lnTo>
                    <a:pt x="7072871" y="7678814"/>
                  </a:lnTo>
                  <a:lnTo>
                    <a:pt x="7091807" y="7695616"/>
                  </a:lnTo>
                  <a:lnTo>
                    <a:pt x="7107860" y="7709598"/>
                  </a:lnTo>
                  <a:lnTo>
                    <a:pt x="7124027" y="7723467"/>
                  </a:lnTo>
                  <a:lnTo>
                    <a:pt x="7143407" y="7739786"/>
                  </a:lnTo>
                  <a:lnTo>
                    <a:pt x="7148106" y="7739380"/>
                  </a:lnTo>
                  <a:lnTo>
                    <a:pt x="7153389" y="7733055"/>
                  </a:lnTo>
                  <a:close/>
                </a:path>
                <a:path w="18288000" h="9256395">
                  <a:moveTo>
                    <a:pt x="7172376" y="8966022"/>
                  </a:moveTo>
                  <a:lnTo>
                    <a:pt x="7170788" y="8959164"/>
                  </a:lnTo>
                  <a:lnTo>
                    <a:pt x="7168045" y="8957081"/>
                  </a:lnTo>
                  <a:lnTo>
                    <a:pt x="7163816" y="8957081"/>
                  </a:lnTo>
                  <a:lnTo>
                    <a:pt x="7146899" y="8960993"/>
                  </a:lnTo>
                  <a:lnTo>
                    <a:pt x="7144613" y="8964676"/>
                  </a:lnTo>
                  <a:lnTo>
                    <a:pt x="7146303" y="8972055"/>
                  </a:lnTo>
                  <a:lnTo>
                    <a:pt x="7149986" y="8974341"/>
                  </a:lnTo>
                  <a:lnTo>
                    <a:pt x="7170090" y="8969705"/>
                  </a:lnTo>
                  <a:lnTo>
                    <a:pt x="7172376" y="8966022"/>
                  </a:lnTo>
                  <a:close/>
                </a:path>
                <a:path w="18288000" h="9256395">
                  <a:moveTo>
                    <a:pt x="7174458" y="8261578"/>
                  </a:moveTo>
                  <a:lnTo>
                    <a:pt x="7172909" y="8257197"/>
                  </a:lnTo>
                  <a:lnTo>
                    <a:pt x="7136930" y="8239912"/>
                  </a:lnTo>
                  <a:lnTo>
                    <a:pt x="7103897" y="8223466"/>
                  </a:lnTo>
                  <a:lnTo>
                    <a:pt x="7102767" y="8223212"/>
                  </a:lnTo>
                  <a:lnTo>
                    <a:pt x="7098982" y="8223212"/>
                  </a:lnTo>
                  <a:lnTo>
                    <a:pt x="7096404" y="8224672"/>
                  </a:lnTo>
                  <a:lnTo>
                    <a:pt x="7093267" y="8230857"/>
                  </a:lnTo>
                  <a:lnTo>
                    <a:pt x="7094715" y="8235277"/>
                  </a:lnTo>
                  <a:lnTo>
                    <a:pt x="7130466" y="8253108"/>
                  </a:lnTo>
                  <a:lnTo>
                    <a:pt x="7166623" y="8270481"/>
                  </a:lnTo>
                  <a:lnTo>
                    <a:pt x="7170991" y="8268919"/>
                  </a:lnTo>
                  <a:lnTo>
                    <a:pt x="7174458" y="8261578"/>
                  </a:lnTo>
                  <a:close/>
                </a:path>
                <a:path w="18288000" h="9256395">
                  <a:moveTo>
                    <a:pt x="7182053" y="8822614"/>
                  </a:moveTo>
                  <a:lnTo>
                    <a:pt x="7179119" y="8819363"/>
                  </a:lnTo>
                  <a:lnTo>
                    <a:pt x="7180796" y="8819363"/>
                  </a:lnTo>
                  <a:lnTo>
                    <a:pt x="7129577" y="8816467"/>
                  </a:lnTo>
                  <a:lnTo>
                    <a:pt x="7125360" y="8816467"/>
                  </a:lnTo>
                  <a:lnTo>
                    <a:pt x="7122249" y="8819363"/>
                  </a:lnTo>
                  <a:lnTo>
                    <a:pt x="7121766" y="8827071"/>
                  </a:lnTo>
                  <a:lnTo>
                    <a:pt x="7124776" y="8830488"/>
                  </a:lnTo>
                  <a:lnTo>
                    <a:pt x="7125208" y="8830488"/>
                  </a:lnTo>
                  <a:lnTo>
                    <a:pt x="7178307" y="8833498"/>
                  </a:lnTo>
                  <a:lnTo>
                    <a:pt x="7181647" y="8830488"/>
                  </a:lnTo>
                  <a:lnTo>
                    <a:pt x="7182053" y="8822614"/>
                  </a:lnTo>
                  <a:close/>
                </a:path>
                <a:path w="18288000" h="9256395">
                  <a:moveTo>
                    <a:pt x="7220166" y="8965235"/>
                  </a:moveTo>
                  <a:lnTo>
                    <a:pt x="7218794" y="8958174"/>
                  </a:lnTo>
                  <a:lnTo>
                    <a:pt x="7215962" y="8955938"/>
                  </a:lnTo>
                  <a:lnTo>
                    <a:pt x="7211784" y="8955938"/>
                  </a:lnTo>
                  <a:lnTo>
                    <a:pt x="7188390" y="8960434"/>
                  </a:lnTo>
                  <a:lnTo>
                    <a:pt x="7185939" y="8964054"/>
                  </a:lnTo>
                  <a:lnTo>
                    <a:pt x="7187362" y="8971559"/>
                  </a:lnTo>
                  <a:lnTo>
                    <a:pt x="7190930" y="8974010"/>
                  </a:lnTo>
                  <a:lnTo>
                    <a:pt x="7217715" y="8968854"/>
                  </a:lnTo>
                  <a:lnTo>
                    <a:pt x="7220166" y="8965235"/>
                  </a:lnTo>
                  <a:close/>
                </a:path>
                <a:path w="18288000" h="9256395">
                  <a:moveTo>
                    <a:pt x="7222007" y="8735530"/>
                  </a:moveTo>
                  <a:lnTo>
                    <a:pt x="7219201" y="8731948"/>
                  </a:lnTo>
                  <a:lnTo>
                    <a:pt x="7163600" y="8724786"/>
                  </a:lnTo>
                  <a:lnTo>
                    <a:pt x="7159015" y="8724786"/>
                  </a:lnTo>
                  <a:lnTo>
                    <a:pt x="7156018" y="8727326"/>
                  </a:lnTo>
                  <a:lnTo>
                    <a:pt x="7154989" y="8734857"/>
                  </a:lnTo>
                  <a:lnTo>
                    <a:pt x="7157733" y="8738476"/>
                  </a:lnTo>
                  <a:lnTo>
                    <a:pt x="7217384" y="8746211"/>
                  </a:lnTo>
                  <a:lnTo>
                    <a:pt x="7221042" y="8743391"/>
                  </a:lnTo>
                  <a:lnTo>
                    <a:pt x="7222007" y="8735530"/>
                  </a:lnTo>
                  <a:close/>
                </a:path>
                <a:path w="18288000" h="9256395">
                  <a:moveTo>
                    <a:pt x="7239089" y="8067726"/>
                  </a:moveTo>
                  <a:lnTo>
                    <a:pt x="7237920" y="8063192"/>
                  </a:lnTo>
                  <a:lnTo>
                    <a:pt x="7217613" y="8051127"/>
                  </a:lnTo>
                  <a:lnTo>
                    <a:pt x="7200874" y="8040992"/>
                  </a:lnTo>
                  <a:lnTo>
                    <a:pt x="7184250" y="8030756"/>
                  </a:lnTo>
                  <a:lnTo>
                    <a:pt x="7166521" y="8019656"/>
                  </a:lnTo>
                  <a:lnTo>
                    <a:pt x="7165162" y="8019275"/>
                  </a:lnTo>
                  <a:lnTo>
                    <a:pt x="7161365" y="8019275"/>
                  </a:lnTo>
                  <a:lnTo>
                    <a:pt x="7158964" y="8020494"/>
                  </a:lnTo>
                  <a:lnTo>
                    <a:pt x="7155370" y="8026184"/>
                  </a:lnTo>
                  <a:lnTo>
                    <a:pt x="7156399" y="8030756"/>
                  </a:lnTo>
                  <a:lnTo>
                    <a:pt x="7176440" y="8043316"/>
                  </a:lnTo>
                  <a:lnTo>
                    <a:pt x="7193178" y="8053629"/>
                  </a:lnTo>
                  <a:lnTo>
                    <a:pt x="7210006" y="8063814"/>
                  </a:lnTo>
                  <a:lnTo>
                    <a:pt x="7230377" y="8075917"/>
                  </a:lnTo>
                  <a:lnTo>
                    <a:pt x="7234923" y="8074761"/>
                  </a:lnTo>
                  <a:lnTo>
                    <a:pt x="7239089" y="8067726"/>
                  </a:lnTo>
                  <a:close/>
                </a:path>
                <a:path w="18288000" h="9256395">
                  <a:moveTo>
                    <a:pt x="7262254" y="8880005"/>
                  </a:moveTo>
                  <a:lnTo>
                    <a:pt x="7260171" y="8873604"/>
                  </a:lnTo>
                  <a:lnTo>
                    <a:pt x="7257542" y="8871788"/>
                  </a:lnTo>
                  <a:lnTo>
                    <a:pt x="7254037" y="8871788"/>
                  </a:lnTo>
                  <a:lnTo>
                    <a:pt x="7253287" y="8871928"/>
                  </a:lnTo>
                  <a:lnTo>
                    <a:pt x="7252614" y="8872118"/>
                  </a:lnTo>
                  <a:lnTo>
                    <a:pt x="7249033" y="8873261"/>
                  </a:lnTo>
                  <a:lnTo>
                    <a:pt x="7247141" y="8877046"/>
                  </a:lnTo>
                  <a:lnTo>
                    <a:pt x="7249350" y="8883853"/>
                  </a:lnTo>
                  <a:lnTo>
                    <a:pt x="7249439" y="8884120"/>
                  </a:lnTo>
                  <a:lnTo>
                    <a:pt x="7253211" y="8886088"/>
                  </a:lnTo>
                  <a:lnTo>
                    <a:pt x="7256729" y="8884933"/>
                  </a:lnTo>
                  <a:lnTo>
                    <a:pt x="7260298" y="8883853"/>
                  </a:lnTo>
                  <a:lnTo>
                    <a:pt x="7262254" y="8880005"/>
                  </a:lnTo>
                  <a:close/>
                </a:path>
                <a:path w="18288000" h="9256395">
                  <a:moveTo>
                    <a:pt x="7263028" y="8953868"/>
                  </a:moveTo>
                  <a:lnTo>
                    <a:pt x="7261923" y="8946629"/>
                  </a:lnTo>
                  <a:lnTo>
                    <a:pt x="7259066" y="8944242"/>
                  </a:lnTo>
                  <a:lnTo>
                    <a:pt x="7254519" y="8944242"/>
                  </a:lnTo>
                  <a:lnTo>
                    <a:pt x="7224928" y="8948661"/>
                  </a:lnTo>
                  <a:lnTo>
                    <a:pt x="7222312" y="8952205"/>
                  </a:lnTo>
                  <a:lnTo>
                    <a:pt x="7223430" y="8959799"/>
                  </a:lnTo>
                  <a:lnTo>
                    <a:pt x="7226897" y="8962453"/>
                  </a:lnTo>
                  <a:lnTo>
                    <a:pt x="7260425" y="8957424"/>
                  </a:lnTo>
                  <a:lnTo>
                    <a:pt x="7263028" y="8953868"/>
                  </a:lnTo>
                  <a:close/>
                </a:path>
                <a:path w="18288000" h="9256395">
                  <a:moveTo>
                    <a:pt x="7263739" y="8626843"/>
                  </a:moveTo>
                  <a:lnTo>
                    <a:pt x="7261212" y="8623033"/>
                  </a:lnTo>
                  <a:lnTo>
                    <a:pt x="7199960" y="8610168"/>
                  </a:lnTo>
                  <a:lnTo>
                    <a:pt x="7194842" y="8610168"/>
                  </a:lnTo>
                  <a:lnTo>
                    <a:pt x="7192073" y="8612314"/>
                  </a:lnTo>
                  <a:lnTo>
                    <a:pt x="7190537" y="8619338"/>
                  </a:lnTo>
                  <a:lnTo>
                    <a:pt x="7190486" y="8619592"/>
                  </a:lnTo>
                  <a:lnTo>
                    <a:pt x="7192950" y="8623452"/>
                  </a:lnTo>
                  <a:lnTo>
                    <a:pt x="7211238" y="8627427"/>
                  </a:lnTo>
                  <a:lnTo>
                    <a:pt x="7258380" y="8637219"/>
                  </a:lnTo>
                  <a:lnTo>
                    <a:pt x="7262165" y="8634679"/>
                  </a:lnTo>
                  <a:lnTo>
                    <a:pt x="7263625" y="8627427"/>
                  </a:lnTo>
                  <a:lnTo>
                    <a:pt x="7263739" y="8626843"/>
                  </a:lnTo>
                  <a:close/>
                </a:path>
                <a:path w="18288000" h="9256395">
                  <a:moveTo>
                    <a:pt x="7304659" y="8929637"/>
                  </a:moveTo>
                  <a:lnTo>
                    <a:pt x="7303986" y="8923223"/>
                  </a:lnTo>
                  <a:lnTo>
                    <a:pt x="7303871" y="8922182"/>
                  </a:lnTo>
                  <a:lnTo>
                    <a:pt x="7300874" y="8919540"/>
                  </a:lnTo>
                  <a:lnTo>
                    <a:pt x="7296556" y="8919540"/>
                  </a:lnTo>
                  <a:lnTo>
                    <a:pt x="7260272" y="8923223"/>
                  </a:lnTo>
                  <a:lnTo>
                    <a:pt x="7257453" y="8926665"/>
                  </a:lnTo>
                  <a:lnTo>
                    <a:pt x="7258088" y="8933091"/>
                  </a:lnTo>
                  <a:lnTo>
                    <a:pt x="7258215" y="8934374"/>
                  </a:lnTo>
                  <a:lnTo>
                    <a:pt x="7261720" y="8937206"/>
                  </a:lnTo>
                  <a:lnTo>
                    <a:pt x="7301852" y="8933091"/>
                  </a:lnTo>
                  <a:lnTo>
                    <a:pt x="7304659" y="8929637"/>
                  </a:lnTo>
                  <a:close/>
                </a:path>
                <a:path w="18288000" h="9256395">
                  <a:moveTo>
                    <a:pt x="7309180" y="8495309"/>
                  </a:moveTo>
                  <a:lnTo>
                    <a:pt x="7306958" y="8491271"/>
                  </a:lnTo>
                  <a:lnTo>
                    <a:pt x="7256259" y="8476170"/>
                  </a:lnTo>
                  <a:lnTo>
                    <a:pt x="7240054" y="8471154"/>
                  </a:lnTo>
                  <a:lnTo>
                    <a:pt x="7235355" y="8471154"/>
                  </a:lnTo>
                  <a:lnTo>
                    <a:pt x="7232624" y="8473046"/>
                  </a:lnTo>
                  <a:lnTo>
                    <a:pt x="7230440" y="8480006"/>
                  </a:lnTo>
                  <a:lnTo>
                    <a:pt x="7232586" y="8484095"/>
                  </a:lnTo>
                  <a:lnTo>
                    <a:pt x="7251979" y="8490115"/>
                  </a:lnTo>
                  <a:lnTo>
                    <a:pt x="7302932" y="8505266"/>
                  </a:lnTo>
                  <a:lnTo>
                    <a:pt x="7306958" y="8503044"/>
                  </a:lnTo>
                  <a:lnTo>
                    <a:pt x="7309180" y="8495309"/>
                  </a:lnTo>
                  <a:close/>
                </a:path>
                <a:path w="18288000" h="9256395">
                  <a:moveTo>
                    <a:pt x="7313257" y="7855775"/>
                  </a:moveTo>
                  <a:lnTo>
                    <a:pt x="7312482" y="7851127"/>
                  </a:lnTo>
                  <a:lnTo>
                    <a:pt x="7292073" y="7836484"/>
                  </a:lnTo>
                  <a:lnTo>
                    <a:pt x="7275042" y="7824038"/>
                  </a:lnTo>
                  <a:lnTo>
                    <a:pt x="7258088" y="7811440"/>
                  </a:lnTo>
                  <a:lnTo>
                    <a:pt x="7239927" y="7797698"/>
                  </a:lnTo>
                  <a:lnTo>
                    <a:pt x="7238339" y="7797203"/>
                  </a:lnTo>
                  <a:lnTo>
                    <a:pt x="7234517" y="7797203"/>
                  </a:lnTo>
                  <a:lnTo>
                    <a:pt x="7232307" y="7798219"/>
                  </a:lnTo>
                  <a:lnTo>
                    <a:pt x="7228345" y="7803413"/>
                  </a:lnTo>
                  <a:lnTo>
                    <a:pt x="7228967" y="7808087"/>
                  </a:lnTo>
                  <a:lnTo>
                    <a:pt x="7249147" y="7823352"/>
                  </a:lnTo>
                  <a:lnTo>
                    <a:pt x="7266203" y="7836027"/>
                  </a:lnTo>
                  <a:lnTo>
                    <a:pt x="7283336" y="7848549"/>
                  </a:lnTo>
                  <a:lnTo>
                    <a:pt x="7303833" y="7863281"/>
                  </a:lnTo>
                  <a:lnTo>
                    <a:pt x="7308482" y="7862494"/>
                  </a:lnTo>
                  <a:lnTo>
                    <a:pt x="7313257" y="7855775"/>
                  </a:lnTo>
                  <a:close/>
                </a:path>
                <a:path w="18288000" h="9256395">
                  <a:moveTo>
                    <a:pt x="7344232" y="8890940"/>
                  </a:moveTo>
                  <a:lnTo>
                    <a:pt x="7343826" y="8883269"/>
                  </a:lnTo>
                  <a:lnTo>
                    <a:pt x="7340701" y="8880348"/>
                  </a:lnTo>
                  <a:lnTo>
                    <a:pt x="7336980" y="8880348"/>
                  </a:lnTo>
                  <a:lnTo>
                    <a:pt x="7293648" y="8882443"/>
                  </a:lnTo>
                  <a:lnTo>
                    <a:pt x="7290625" y="8885745"/>
                  </a:lnTo>
                  <a:lnTo>
                    <a:pt x="7290854" y="8890940"/>
                  </a:lnTo>
                  <a:lnTo>
                    <a:pt x="7290968" y="8893543"/>
                  </a:lnTo>
                  <a:lnTo>
                    <a:pt x="7294346" y="8896477"/>
                  </a:lnTo>
                  <a:lnTo>
                    <a:pt x="7296201" y="8896477"/>
                  </a:lnTo>
                  <a:lnTo>
                    <a:pt x="7301014" y="8896248"/>
                  </a:lnTo>
                  <a:lnTo>
                    <a:pt x="7297801" y="8897175"/>
                  </a:lnTo>
                  <a:lnTo>
                    <a:pt x="7295731" y="8900935"/>
                  </a:lnTo>
                  <a:lnTo>
                    <a:pt x="7297826" y="8908161"/>
                  </a:lnTo>
                  <a:lnTo>
                    <a:pt x="7301611" y="8910218"/>
                  </a:lnTo>
                  <a:lnTo>
                    <a:pt x="7315086" y="8906307"/>
                  </a:lnTo>
                  <a:lnTo>
                    <a:pt x="7317156" y="8902535"/>
                  </a:lnTo>
                  <a:lnTo>
                    <a:pt x="7315225" y="8895969"/>
                  </a:lnTo>
                  <a:lnTo>
                    <a:pt x="7314666" y="8895575"/>
                  </a:lnTo>
                  <a:lnTo>
                    <a:pt x="7341248" y="8894267"/>
                  </a:lnTo>
                  <a:lnTo>
                    <a:pt x="7344232" y="8890940"/>
                  </a:lnTo>
                  <a:close/>
                </a:path>
                <a:path w="18288000" h="9256395">
                  <a:moveTo>
                    <a:pt x="7360183" y="8340649"/>
                  </a:moveTo>
                  <a:lnTo>
                    <a:pt x="7358316" y="8336394"/>
                  </a:lnTo>
                  <a:lnTo>
                    <a:pt x="7321283" y="8321827"/>
                  </a:lnTo>
                  <a:lnTo>
                    <a:pt x="7287184" y="8307883"/>
                  </a:lnTo>
                  <a:lnTo>
                    <a:pt x="7286218" y="8307705"/>
                  </a:lnTo>
                  <a:lnTo>
                    <a:pt x="7282408" y="8307705"/>
                  </a:lnTo>
                  <a:lnTo>
                    <a:pt x="7279678" y="8309407"/>
                  </a:lnTo>
                  <a:lnTo>
                    <a:pt x="7276947" y="8315973"/>
                  </a:lnTo>
                  <a:lnTo>
                    <a:pt x="7278725" y="8320265"/>
                  </a:lnTo>
                  <a:lnTo>
                    <a:pt x="7315733" y="8335429"/>
                  </a:lnTo>
                  <a:lnTo>
                    <a:pt x="7353046" y="8350110"/>
                  </a:lnTo>
                  <a:lnTo>
                    <a:pt x="7357262" y="8348205"/>
                  </a:lnTo>
                  <a:lnTo>
                    <a:pt x="7360183" y="8340649"/>
                  </a:lnTo>
                  <a:close/>
                </a:path>
                <a:path w="18288000" h="9256395">
                  <a:moveTo>
                    <a:pt x="7368895" y="8917546"/>
                  </a:moveTo>
                  <a:lnTo>
                    <a:pt x="7367156" y="8910803"/>
                  </a:lnTo>
                  <a:lnTo>
                    <a:pt x="7364463" y="8908821"/>
                  </a:lnTo>
                  <a:lnTo>
                    <a:pt x="7360183" y="8908821"/>
                  </a:lnTo>
                  <a:lnTo>
                    <a:pt x="7343305" y="8913165"/>
                  </a:lnTo>
                  <a:lnTo>
                    <a:pt x="7341095" y="8916899"/>
                  </a:lnTo>
                  <a:lnTo>
                    <a:pt x="7342975" y="8924239"/>
                  </a:lnTo>
                  <a:lnTo>
                    <a:pt x="7346683" y="8926449"/>
                  </a:lnTo>
                  <a:lnTo>
                    <a:pt x="7366698" y="8921280"/>
                  </a:lnTo>
                  <a:lnTo>
                    <a:pt x="7368895" y="8917546"/>
                  </a:lnTo>
                  <a:close/>
                </a:path>
                <a:path w="18288000" h="9256395">
                  <a:moveTo>
                    <a:pt x="7384021" y="8827922"/>
                  </a:moveTo>
                  <a:lnTo>
                    <a:pt x="7380859" y="8824709"/>
                  </a:lnTo>
                  <a:lnTo>
                    <a:pt x="7375626" y="8824709"/>
                  </a:lnTo>
                  <a:lnTo>
                    <a:pt x="7342683" y="8824392"/>
                  </a:lnTo>
                  <a:lnTo>
                    <a:pt x="7331303" y="8824239"/>
                  </a:lnTo>
                  <a:lnTo>
                    <a:pt x="7327316" y="8824239"/>
                  </a:lnTo>
                  <a:lnTo>
                    <a:pt x="7324141" y="8827364"/>
                  </a:lnTo>
                  <a:lnTo>
                    <a:pt x="7324014" y="8835187"/>
                  </a:lnTo>
                  <a:lnTo>
                    <a:pt x="7327163" y="8838425"/>
                  </a:lnTo>
                  <a:lnTo>
                    <a:pt x="7342505" y="8838641"/>
                  </a:lnTo>
                  <a:lnTo>
                    <a:pt x="7373467" y="8838946"/>
                  </a:lnTo>
                  <a:lnTo>
                    <a:pt x="7380795" y="8838946"/>
                  </a:lnTo>
                  <a:lnTo>
                    <a:pt x="7383970" y="8835771"/>
                  </a:lnTo>
                  <a:lnTo>
                    <a:pt x="7384021" y="8827922"/>
                  </a:lnTo>
                  <a:close/>
                </a:path>
                <a:path w="18288000" h="9256395">
                  <a:moveTo>
                    <a:pt x="7417333" y="8163331"/>
                  </a:moveTo>
                  <a:lnTo>
                    <a:pt x="7415822" y="8158899"/>
                  </a:lnTo>
                  <a:lnTo>
                    <a:pt x="7377087" y="8139506"/>
                  </a:lnTo>
                  <a:lnTo>
                    <a:pt x="7341324" y="8120913"/>
                  </a:lnTo>
                  <a:lnTo>
                    <a:pt x="7340130" y="8120634"/>
                  </a:lnTo>
                  <a:lnTo>
                    <a:pt x="7336320" y="8120634"/>
                  </a:lnTo>
                  <a:lnTo>
                    <a:pt x="7333755" y="8122069"/>
                  </a:lnTo>
                  <a:lnTo>
                    <a:pt x="7330516" y="8128190"/>
                  </a:lnTo>
                  <a:lnTo>
                    <a:pt x="7331888" y="8132661"/>
                  </a:lnTo>
                  <a:lnTo>
                    <a:pt x="7370369" y="8152676"/>
                  </a:lnTo>
                  <a:lnTo>
                    <a:pt x="7409281" y="8172183"/>
                  </a:lnTo>
                  <a:lnTo>
                    <a:pt x="7413726" y="8170659"/>
                  </a:lnTo>
                  <a:lnTo>
                    <a:pt x="7417333" y="8163331"/>
                  </a:lnTo>
                  <a:close/>
                </a:path>
                <a:path w="18288000" h="9256395">
                  <a:moveTo>
                    <a:pt x="7418273" y="8923706"/>
                  </a:moveTo>
                  <a:lnTo>
                    <a:pt x="7416724" y="8916759"/>
                  </a:lnTo>
                  <a:lnTo>
                    <a:pt x="7413942" y="8914625"/>
                  </a:lnTo>
                  <a:lnTo>
                    <a:pt x="7409701" y="8914625"/>
                  </a:lnTo>
                  <a:lnTo>
                    <a:pt x="7386371" y="8919794"/>
                  </a:lnTo>
                  <a:lnTo>
                    <a:pt x="7384008" y="8923477"/>
                  </a:lnTo>
                  <a:lnTo>
                    <a:pt x="7385647" y="8930932"/>
                  </a:lnTo>
                  <a:lnTo>
                    <a:pt x="7389342" y="8933294"/>
                  </a:lnTo>
                  <a:lnTo>
                    <a:pt x="7415924" y="8927389"/>
                  </a:lnTo>
                  <a:lnTo>
                    <a:pt x="7418273" y="8923706"/>
                  </a:lnTo>
                  <a:close/>
                </a:path>
                <a:path w="18288000" h="9256395">
                  <a:moveTo>
                    <a:pt x="7423137" y="8754364"/>
                  </a:moveTo>
                  <a:lnTo>
                    <a:pt x="7420153" y="8750922"/>
                  </a:lnTo>
                  <a:lnTo>
                    <a:pt x="7364247" y="8746693"/>
                  </a:lnTo>
                  <a:lnTo>
                    <a:pt x="7359929" y="8746693"/>
                  </a:lnTo>
                  <a:lnTo>
                    <a:pt x="7356818" y="8749500"/>
                  </a:lnTo>
                  <a:lnTo>
                    <a:pt x="7356170" y="8757209"/>
                  </a:lnTo>
                  <a:lnTo>
                    <a:pt x="7359116" y="8760676"/>
                  </a:lnTo>
                  <a:lnTo>
                    <a:pt x="7415200" y="8764981"/>
                  </a:lnTo>
                  <a:lnTo>
                    <a:pt x="7419264" y="8765146"/>
                  </a:lnTo>
                  <a:lnTo>
                    <a:pt x="7422591" y="8762263"/>
                  </a:lnTo>
                  <a:lnTo>
                    <a:pt x="7423137" y="8754364"/>
                  </a:lnTo>
                  <a:close/>
                </a:path>
                <a:path w="18288000" h="9256395">
                  <a:moveTo>
                    <a:pt x="7454303" y="8816010"/>
                  </a:moveTo>
                  <a:lnTo>
                    <a:pt x="7453020" y="8812505"/>
                  </a:lnTo>
                  <a:lnTo>
                    <a:pt x="7452080" y="8809660"/>
                  </a:lnTo>
                  <a:lnTo>
                    <a:pt x="7449528" y="8807933"/>
                  </a:lnTo>
                  <a:lnTo>
                    <a:pt x="7445934" y="8807933"/>
                  </a:lnTo>
                  <a:lnTo>
                    <a:pt x="7445197" y="8808060"/>
                  </a:lnTo>
                  <a:lnTo>
                    <a:pt x="7444524" y="8808326"/>
                  </a:lnTo>
                  <a:lnTo>
                    <a:pt x="7441019" y="8809533"/>
                  </a:lnTo>
                  <a:lnTo>
                    <a:pt x="7439139" y="8813381"/>
                  </a:lnTo>
                  <a:lnTo>
                    <a:pt x="7440282" y="8816886"/>
                  </a:lnTo>
                  <a:lnTo>
                    <a:pt x="7441552" y="8820391"/>
                  </a:lnTo>
                  <a:lnTo>
                    <a:pt x="7445337" y="8822284"/>
                  </a:lnTo>
                  <a:lnTo>
                    <a:pt x="7452423" y="8819858"/>
                  </a:lnTo>
                  <a:lnTo>
                    <a:pt x="7454303" y="8816010"/>
                  </a:lnTo>
                  <a:close/>
                </a:path>
                <a:path w="18288000" h="9256395">
                  <a:moveTo>
                    <a:pt x="7462596" y="8920213"/>
                  </a:moveTo>
                  <a:lnTo>
                    <a:pt x="7461301" y="8913089"/>
                  </a:lnTo>
                  <a:lnTo>
                    <a:pt x="7458507" y="8910841"/>
                  </a:lnTo>
                  <a:lnTo>
                    <a:pt x="7453808" y="8910841"/>
                  </a:lnTo>
                  <a:lnTo>
                    <a:pt x="7424369" y="8916162"/>
                  </a:lnTo>
                  <a:lnTo>
                    <a:pt x="7421842" y="8919781"/>
                  </a:lnTo>
                  <a:lnTo>
                    <a:pt x="7423201" y="8927351"/>
                  </a:lnTo>
                  <a:lnTo>
                    <a:pt x="7426820" y="8929865"/>
                  </a:lnTo>
                  <a:lnTo>
                    <a:pt x="7460081" y="8923845"/>
                  </a:lnTo>
                  <a:lnTo>
                    <a:pt x="7462596" y="8920213"/>
                  </a:lnTo>
                  <a:close/>
                </a:path>
                <a:path w="18288000" h="9256395">
                  <a:moveTo>
                    <a:pt x="7462901" y="8660498"/>
                  </a:moveTo>
                  <a:lnTo>
                    <a:pt x="7460145" y="8656828"/>
                  </a:lnTo>
                  <a:lnTo>
                    <a:pt x="7398245" y="8647557"/>
                  </a:lnTo>
                  <a:lnTo>
                    <a:pt x="7393521" y="8647557"/>
                  </a:lnTo>
                  <a:lnTo>
                    <a:pt x="7390524" y="8650021"/>
                  </a:lnTo>
                  <a:lnTo>
                    <a:pt x="7389444" y="8656828"/>
                  </a:lnTo>
                  <a:lnTo>
                    <a:pt x="7389342" y="8657514"/>
                  </a:lnTo>
                  <a:lnTo>
                    <a:pt x="7392022" y="8661235"/>
                  </a:lnTo>
                  <a:lnTo>
                    <a:pt x="7458202" y="8671166"/>
                  </a:lnTo>
                  <a:lnTo>
                    <a:pt x="7461656" y="8668487"/>
                  </a:lnTo>
                  <a:lnTo>
                    <a:pt x="7462075" y="8666328"/>
                  </a:lnTo>
                  <a:lnTo>
                    <a:pt x="7462799" y="8661235"/>
                  </a:lnTo>
                  <a:lnTo>
                    <a:pt x="7462901" y="8660498"/>
                  </a:lnTo>
                  <a:close/>
                </a:path>
                <a:path w="18288000" h="9256395">
                  <a:moveTo>
                    <a:pt x="7482103" y="7966011"/>
                  </a:moveTo>
                  <a:lnTo>
                    <a:pt x="7480986" y="7961439"/>
                  </a:lnTo>
                  <a:lnTo>
                    <a:pt x="7459370" y="7948295"/>
                  </a:lnTo>
                  <a:lnTo>
                    <a:pt x="7441362" y="7937119"/>
                  </a:lnTo>
                  <a:lnTo>
                    <a:pt x="7423480" y="7925829"/>
                  </a:lnTo>
                  <a:lnTo>
                    <a:pt x="7404557" y="7913662"/>
                  </a:lnTo>
                  <a:lnTo>
                    <a:pt x="7403147" y="7913268"/>
                  </a:lnTo>
                  <a:lnTo>
                    <a:pt x="7399325" y="7913268"/>
                  </a:lnTo>
                  <a:lnTo>
                    <a:pt x="7396937" y="7914462"/>
                  </a:lnTo>
                  <a:lnTo>
                    <a:pt x="7393267" y="7920126"/>
                  </a:lnTo>
                  <a:lnTo>
                    <a:pt x="7394257" y="7924736"/>
                  </a:lnTo>
                  <a:lnTo>
                    <a:pt x="7415479" y="7938402"/>
                  </a:lnTo>
                  <a:lnTo>
                    <a:pt x="7433462" y="7949743"/>
                  </a:lnTo>
                  <a:lnTo>
                    <a:pt x="7451572" y="7960982"/>
                  </a:lnTo>
                  <a:lnTo>
                    <a:pt x="7473289" y="7974203"/>
                  </a:lnTo>
                  <a:lnTo>
                    <a:pt x="7477874" y="7973060"/>
                  </a:lnTo>
                  <a:lnTo>
                    <a:pt x="7482103" y="7966011"/>
                  </a:lnTo>
                  <a:close/>
                </a:path>
                <a:path w="18288000" h="9256395">
                  <a:moveTo>
                    <a:pt x="7504951" y="8544801"/>
                  </a:moveTo>
                  <a:lnTo>
                    <a:pt x="7502474" y="8540915"/>
                  </a:lnTo>
                  <a:lnTo>
                    <a:pt x="7450874" y="8529079"/>
                  </a:lnTo>
                  <a:lnTo>
                    <a:pt x="7434554" y="8525154"/>
                  </a:lnTo>
                  <a:lnTo>
                    <a:pt x="7430046" y="8525154"/>
                  </a:lnTo>
                  <a:lnTo>
                    <a:pt x="7427138" y="8527339"/>
                  </a:lnTo>
                  <a:lnTo>
                    <a:pt x="7425372" y="8534565"/>
                  </a:lnTo>
                  <a:lnTo>
                    <a:pt x="7427785" y="8538515"/>
                  </a:lnTo>
                  <a:lnTo>
                    <a:pt x="7447508" y="8543265"/>
                  </a:lnTo>
                  <a:lnTo>
                    <a:pt x="7499299" y="8555139"/>
                  </a:lnTo>
                  <a:lnTo>
                    <a:pt x="7503211" y="8552663"/>
                  </a:lnTo>
                  <a:lnTo>
                    <a:pt x="7504951" y="8544801"/>
                  </a:lnTo>
                  <a:close/>
                </a:path>
                <a:path w="18288000" h="9256395">
                  <a:moveTo>
                    <a:pt x="7505547" y="8904846"/>
                  </a:moveTo>
                  <a:lnTo>
                    <a:pt x="7504633" y="8898357"/>
                  </a:lnTo>
                  <a:lnTo>
                    <a:pt x="7504519" y="8897506"/>
                  </a:lnTo>
                  <a:lnTo>
                    <a:pt x="7501598" y="8895029"/>
                  </a:lnTo>
                  <a:lnTo>
                    <a:pt x="7497089" y="8895029"/>
                  </a:lnTo>
                  <a:lnTo>
                    <a:pt x="7460958" y="8899944"/>
                  </a:lnTo>
                  <a:lnTo>
                    <a:pt x="7458265" y="8903487"/>
                  </a:lnTo>
                  <a:lnTo>
                    <a:pt x="7459294" y="8911158"/>
                  </a:lnTo>
                  <a:lnTo>
                    <a:pt x="7462799" y="8913863"/>
                  </a:lnTo>
                  <a:lnTo>
                    <a:pt x="7502868" y="8908402"/>
                  </a:lnTo>
                  <a:lnTo>
                    <a:pt x="7505547" y="8904846"/>
                  </a:lnTo>
                  <a:close/>
                </a:path>
                <a:path w="18288000" h="9256395">
                  <a:moveTo>
                    <a:pt x="7510818" y="8843683"/>
                  </a:moveTo>
                  <a:lnTo>
                    <a:pt x="7508773" y="8837206"/>
                  </a:lnTo>
                  <a:lnTo>
                    <a:pt x="7506246" y="8835441"/>
                  </a:lnTo>
                  <a:lnTo>
                    <a:pt x="7501852" y="8835441"/>
                  </a:lnTo>
                  <a:lnTo>
                    <a:pt x="7491362" y="8838743"/>
                  </a:lnTo>
                  <a:lnTo>
                    <a:pt x="7489380" y="8842553"/>
                  </a:lnTo>
                  <a:lnTo>
                    <a:pt x="7491603" y="8849703"/>
                  </a:lnTo>
                  <a:lnTo>
                    <a:pt x="7495400" y="8851722"/>
                  </a:lnTo>
                  <a:lnTo>
                    <a:pt x="7508824" y="8847506"/>
                  </a:lnTo>
                  <a:lnTo>
                    <a:pt x="7510818" y="8843683"/>
                  </a:lnTo>
                  <a:close/>
                </a:path>
                <a:path w="18288000" h="9256395">
                  <a:moveTo>
                    <a:pt x="7551039" y="8406485"/>
                  </a:moveTo>
                  <a:lnTo>
                    <a:pt x="7548880" y="8402371"/>
                  </a:lnTo>
                  <a:lnTo>
                    <a:pt x="7510856" y="8390344"/>
                  </a:lnTo>
                  <a:lnTo>
                    <a:pt x="7476109" y="8378888"/>
                  </a:lnTo>
                  <a:lnTo>
                    <a:pt x="7475309" y="8378761"/>
                  </a:lnTo>
                  <a:lnTo>
                    <a:pt x="7471473" y="8378761"/>
                  </a:lnTo>
                  <a:lnTo>
                    <a:pt x="7468616" y="8380692"/>
                  </a:lnTo>
                  <a:lnTo>
                    <a:pt x="7466292" y="8387613"/>
                  </a:lnTo>
                  <a:lnTo>
                    <a:pt x="7468362" y="8391766"/>
                  </a:lnTo>
                  <a:lnTo>
                    <a:pt x="7489215" y="8398726"/>
                  </a:lnTo>
                  <a:lnTo>
                    <a:pt x="7544511" y="8416404"/>
                  </a:lnTo>
                  <a:lnTo>
                    <a:pt x="7548626" y="8414232"/>
                  </a:lnTo>
                  <a:lnTo>
                    <a:pt x="7551039" y="8406485"/>
                  </a:lnTo>
                  <a:close/>
                </a:path>
                <a:path w="18288000" h="9256395">
                  <a:moveTo>
                    <a:pt x="7564221" y="8864448"/>
                  </a:moveTo>
                  <a:lnTo>
                    <a:pt x="7562342" y="8857793"/>
                  </a:lnTo>
                  <a:lnTo>
                    <a:pt x="7559700" y="8855900"/>
                  </a:lnTo>
                  <a:lnTo>
                    <a:pt x="7555344" y="8855900"/>
                  </a:lnTo>
                  <a:lnTo>
                    <a:pt x="7538529" y="8860663"/>
                  </a:lnTo>
                  <a:lnTo>
                    <a:pt x="7536421" y="8864448"/>
                  </a:lnTo>
                  <a:lnTo>
                    <a:pt x="7536840" y="8865959"/>
                  </a:lnTo>
                  <a:lnTo>
                    <a:pt x="7495248" y="8869578"/>
                  </a:lnTo>
                  <a:lnTo>
                    <a:pt x="7492352" y="8872982"/>
                  </a:lnTo>
                  <a:lnTo>
                    <a:pt x="7492898" y="8879573"/>
                  </a:lnTo>
                  <a:lnTo>
                    <a:pt x="7493000" y="8880780"/>
                  </a:lnTo>
                  <a:lnTo>
                    <a:pt x="7496302" y="8883663"/>
                  </a:lnTo>
                  <a:lnTo>
                    <a:pt x="7543254" y="8879573"/>
                  </a:lnTo>
                  <a:lnTo>
                    <a:pt x="7546124" y="8876144"/>
                  </a:lnTo>
                  <a:lnTo>
                    <a:pt x="7545806" y="8872855"/>
                  </a:lnTo>
                  <a:lnTo>
                    <a:pt x="7562101" y="8868232"/>
                  </a:lnTo>
                  <a:lnTo>
                    <a:pt x="7564221" y="8864448"/>
                  </a:lnTo>
                  <a:close/>
                </a:path>
                <a:path w="18288000" h="9256395">
                  <a:moveTo>
                    <a:pt x="7586383" y="8832177"/>
                  </a:moveTo>
                  <a:lnTo>
                    <a:pt x="7586167" y="8826259"/>
                  </a:lnTo>
                  <a:lnTo>
                    <a:pt x="7586104" y="8824392"/>
                  </a:lnTo>
                  <a:lnTo>
                    <a:pt x="7582941" y="8821369"/>
                  </a:lnTo>
                  <a:lnTo>
                    <a:pt x="7579131" y="8821369"/>
                  </a:lnTo>
                  <a:lnTo>
                    <a:pt x="7529347" y="8822982"/>
                  </a:lnTo>
                  <a:lnTo>
                    <a:pt x="7526248" y="8826259"/>
                  </a:lnTo>
                  <a:lnTo>
                    <a:pt x="7526350" y="8830196"/>
                  </a:lnTo>
                  <a:lnTo>
                    <a:pt x="7526452" y="8834133"/>
                  </a:lnTo>
                  <a:lnTo>
                    <a:pt x="7529639" y="8837384"/>
                  </a:lnTo>
                  <a:lnTo>
                    <a:pt x="7533665" y="8837117"/>
                  </a:lnTo>
                  <a:lnTo>
                    <a:pt x="7583322" y="8835479"/>
                  </a:lnTo>
                  <a:lnTo>
                    <a:pt x="7586383" y="8832177"/>
                  </a:lnTo>
                  <a:close/>
                </a:path>
                <a:path w="18288000" h="9256395">
                  <a:moveTo>
                    <a:pt x="7601725" y="8245424"/>
                  </a:moveTo>
                  <a:lnTo>
                    <a:pt x="7599896" y="8241119"/>
                  </a:lnTo>
                  <a:lnTo>
                    <a:pt x="7559967" y="8224596"/>
                  </a:lnTo>
                  <a:lnTo>
                    <a:pt x="7523226" y="8208785"/>
                  </a:lnTo>
                  <a:lnTo>
                    <a:pt x="7522223" y="8208581"/>
                  </a:lnTo>
                  <a:lnTo>
                    <a:pt x="7518374" y="8208581"/>
                  </a:lnTo>
                  <a:lnTo>
                    <a:pt x="7515669" y="8210232"/>
                  </a:lnTo>
                  <a:lnTo>
                    <a:pt x="7512812" y="8216735"/>
                  </a:lnTo>
                  <a:lnTo>
                    <a:pt x="7514514" y="8221104"/>
                  </a:lnTo>
                  <a:lnTo>
                    <a:pt x="7554214" y="8238223"/>
                  </a:lnTo>
                  <a:lnTo>
                    <a:pt x="7594333" y="8254809"/>
                  </a:lnTo>
                  <a:lnTo>
                    <a:pt x="7598638" y="8252993"/>
                  </a:lnTo>
                  <a:lnTo>
                    <a:pt x="7601725" y="8245424"/>
                  </a:lnTo>
                  <a:close/>
                </a:path>
                <a:path w="18288000" h="9256395">
                  <a:moveTo>
                    <a:pt x="7615199" y="8876995"/>
                  </a:moveTo>
                  <a:lnTo>
                    <a:pt x="7613497" y="8870163"/>
                  </a:lnTo>
                  <a:lnTo>
                    <a:pt x="7610767" y="8868131"/>
                  </a:lnTo>
                  <a:lnTo>
                    <a:pt x="7606474" y="8868131"/>
                  </a:lnTo>
                  <a:lnTo>
                    <a:pt x="7583221" y="8873896"/>
                  </a:lnTo>
                  <a:lnTo>
                    <a:pt x="7580960" y="8877643"/>
                  </a:lnTo>
                  <a:lnTo>
                    <a:pt x="7582789" y="8885060"/>
                  </a:lnTo>
                  <a:lnTo>
                    <a:pt x="7586510" y="8887308"/>
                  </a:lnTo>
                  <a:lnTo>
                    <a:pt x="7612951" y="8880754"/>
                  </a:lnTo>
                  <a:lnTo>
                    <a:pt x="7615199" y="8876995"/>
                  </a:lnTo>
                  <a:close/>
                </a:path>
                <a:path w="18288000" h="9256395">
                  <a:moveTo>
                    <a:pt x="7625004" y="8763241"/>
                  </a:moveTo>
                  <a:lnTo>
                    <a:pt x="7621854" y="8759939"/>
                  </a:lnTo>
                  <a:lnTo>
                    <a:pt x="7565809" y="8758390"/>
                  </a:lnTo>
                  <a:lnTo>
                    <a:pt x="7561707" y="8758390"/>
                  </a:lnTo>
                  <a:lnTo>
                    <a:pt x="7558519" y="8761451"/>
                  </a:lnTo>
                  <a:lnTo>
                    <a:pt x="7558316" y="8767191"/>
                  </a:lnTo>
                  <a:lnTo>
                    <a:pt x="7558252" y="8769286"/>
                  </a:lnTo>
                  <a:lnTo>
                    <a:pt x="7561351" y="8772614"/>
                  </a:lnTo>
                  <a:lnTo>
                    <a:pt x="7618768" y="8774239"/>
                  </a:lnTo>
                  <a:lnTo>
                    <a:pt x="7621537" y="8774239"/>
                  </a:lnTo>
                  <a:lnTo>
                    <a:pt x="7624826" y="8771153"/>
                  </a:lnTo>
                  <a:lnTo>
                    <a:pt x="7624915" y="8767191"/>
                  </a:lnTo>
                  <a:lnTo>
                    <a:pt x="7625004" y="8763241"/>
                  </a:lnTo>
                  <a:close/>
                </a:path>
                <a:path w="18288000" h="9256395">
                  <a:moveTo>
                    <a:pt x="7645070" y="8748433"/>
                  </a:moveTo>
                  <a:lnTo>
                    <a:pt x="7643787" y="8744928"/>
                  </a:lnTo>
                  <a:lnTo>
                    <a:pt x="7642847" y="8742235"/>
                  </a:lnTo>
                  <a:lnTo>
                    <a:pt x="7640206" y="8740483"/>
                  </a:lnTo>
                  <a:lnTo>
                    <a:pt x="7636700" y="8740483"/>
                  </a:lnTo>
                  <a:lnTo>
                    <a:pt x="7635888" y="8740623"/>
                  </a:lnTo>
                  <a:lnTo>
                    <a:pt x="7635151" y="8740953"/>
                  </a:lnTo>
                  <a:lnTo>
                    <a:pt x="7631455" y="8742235"/>
                  </a:lnTo>
                  <a:lnTo>
                    <a:pt x="7631620" y="8742235"/>
                  </a:lnTo>
                  <a:lnTo>
                    <a:pt x="7629893" y="8746071"/>
                  </a:lnTo>
                  <a:lnTo>
                    <a:pt x="7632382" y="8753094"/>
                  </a:lnTo>
                  <a:lnTo>
                    <a:pt x="7636294" y="8754847"/>
                  </a:lnTo>
                  <a:lnTo>
                    <a:pt x="7639736" y="8753564"/>
                  </a:lnTo>
                  <a:lnTo>
                    <a:pt x="7643304" y="8752281"/>
                  </a:lnTo>
                  <a:lnTo>
                    <a:pt x="7645070" y="8748433"/>
                  </a:lnTo>
                  <a:close/>
                </a:path>
                <a:path w="18288000" h="9256395">
                  <a:moveTo>
                    <a:pt x="7659154" y="8063585"/>
                  </a:moveTo>
                  <a:lnTo>
                    <a:pt x="7657681" y="8059102"/>
                  </a:lnTo>
                  <a:lnTo>
                    <a:pt x="7635151" y="8047571"/>
                  </a:lnTo>
                  <a:lnTo>
                    <a:pt x="7597610" y="8027771"/>
                  </a:lnTo>
                  <a:lnTo>
                    <a:pt x="7577912" y="8017091"/>
                  </a:lnTo>
                  <a:lnTo>
                    <a:pt x="7576693" y="8016799"/>
                  </a:lnTo>
                  <a:lnTo>
                    <a:pt x="7572845" y="8016799"/>
                  </a:lnTo>
                  <a:lnTo>
                    <a:pt x="7570279" y="8018196"/>
                  </a:lnTo>
                  <a:lnTo>
                    <a:pt x="7566952" y="8024279"/>
                  </a:lnTo>
                  <a:lnTo>
                    <a:pt x="7568285" y="8028813"/>
                  </a:lnTo>
                  <a:lnTo>
                    <a:pt x="7590549" y="8040891"/>
                  </a:lnTo>
                  <a:lnTo>
                    <a:pt x="7628306" y="8060804"/>
                  </a:lnTo>
                  <a:lnTo>
                    <a:pt x="7650937" y="8072387"/>
                  </a:lnTo>
                  <a:lnTo>
                    <a:pt x="7655420" y="8070926"/>
                  </a:lnTo>
                  <a:lnTo>
                    <a:pt x="7659154" y="8063585"/>
                  </a:lnTo>
                  <a:close/>
                </a:path>
                <a:path w="18288000" h="9256395">
                  <a:moveTo>
                    <a:pt x="7663624" y="8683155"/>
                  </a:moveTo>
                  <a:lnTo>
                    <a:pt x="7660691" y="8679663"/>
                  </a:lnTo>
                  <a:lnTo>
                    <a:pt x="7598372" y="8673706"/>
                  </a:lnTo>
                  <a:lnTo>
                    <a:pt x="7593901" y="8673706"/>
                  </a:lnTo>
                  <a:lnTo>
                    <a:pt x="7590803" y="8676424"/>
                  </a:lnTo>
                  <a:lnTo>
                    <a:pt x="7590104" y="8683155"/>
                  </a:lnTo>
                  <a:lnTo>
                    <a:pt x="7590015" y="8684133"/>
                  </a:lnTo>
                  <a:lnTo>
                    <a:pt x="7592898" y="8687676"/>
                  </a:lnTo>
                  <a:lnTo>
                    <a:pt x="7659433" y="8694102"/>
                  </a:lnTo>
                  <a:lnTo>
                    <a:pt x="7662913" y="8691118"/>
                  </a:lnTo>
                  <a:lnTo>
                    <a:pt x="7663548" y="8684133"/>
                  </a:lnTo>
                  <a:lnTo>
                    <a:pt x="7663624" y="8683155"/>
                  </a:lnTo>
                  <a:close/>
                </a:path>
                <a:path w="18288000" h="9256395">
                  <a:moveTo>
                    <a:pt x="7703248" y="8780894"/>
                  </a:moveTo>
                  <a:lnTo>
                    <a:pt x="7701089" y="8774493"/>
                  </a:lnTo>
                  <a:lnTo>
                    <a:pt x="7698600" y="8772817"/>
                  </a:lnTo>
                  <a:lnTo>
                    <a:pt x="7694155" y="8772817"/>
                  </a:lnTo>
                  <a:lnTo>
                    <a:pt x="7683703" y="8776322"/>
                  </a:lnTo>
                  <a:lnTo>
                    <a:pt x="7681785" y="8780183"/>
                  </a:lnTo>
                  <a:lnTo>
                    <a:pt x="7684173" y="8787308"/>
                  </a:lnTo>
                  <a:lnTo>
                    <a:pt x="7688034" y="8789213"/>
                  </a:lnTo>
                  <a:lnTo>
                    <a:pt x="7701343" y="8784755"/>
                  </a:lnTo>
                  <a:lnTo>
                    <a:pt x="7703248" y="8780894"/>
                  </a:lnTo>
                  <a:close/>
                </a:path>
                <a:path w="18288000" h="9256395">
                  <a:moveTo>
                    <a:pt x="7703401" y="8582368"/>
                  </a:moveTo>
                  <a:lnTo>
                    <a:pt x="7700696" y="8578621"/>
                  </a:lnTo>
                  <a:lnTo>
                    <a:pt x="7648537" y="8569858"/>
                  </a:lnTo>
                  <a:lnTo>
                    <a:pt x="7632547" y="8567001"/>
                  </a:lnTo>
                  <a:lnTo>
                    <a:pt x="7627633" y="8567001"/>
                  </a:lnTo>
                  <a:lnTo>
                    <a:pt x="7624724" y="8569350"/>
                  </a:lnTo>
                  <a:lnTo>
                    <a:pt x="7623365" y="8576843"/>
                  </a:lnTo>
                  <a:lnTo>
                    <a:pt x="7625994" y="8580628"/>
                  </a:lnTo>
                  <a:lnTo>
                    <a:pt x="7694396" y="8592375"/>
                  </a:lnTo>
                  <a:lnTo>
                    <a:pt x="7698384" y="8592972"/>
                  </a:lnTo>
                  <a:lnTo>
                    <a:pt x="7702118" y="8590318"/>
                  </a:lnTo>
                  <a:lnTo>
                    <a:pt x="7703401" y="8582368"/>
                  </a:lnTo>
                  <a:close/>
                </a:path>
                <a:path w="18288000" h="9256395">
                  <a:moveTo>
                    <a:pt x="7705433" y="8873693"/>
                  </a:moveTo>
                  <a:lnTo>
                    <a:pt x="7704899" y="8870074"/>
                  </a:lnTo>
                  <a:lnTo>
                    <a:pt x="7704264" y="8866340"/>
                  </a:lnTo>
                  <a:lnTo>
                    <a:pt x="7701432" y="8864028"/>
                  </a:lnTo>
                  <a:lnTo>
                    <a:pt x="7696746" y="8864028"/>
                  </a:lnTo>
                  <a:lnTo>
                    <a:pt x="7660780" y="8870074"/>
                  </a:lnTo>
                  <a:lnTo>
                    <a:pt x="7658684" y="8873020"/>
                  </a:lnTo>
                  <a:lnTo>
                    <a:pt x="7656817" y="8871560"/>
                  </a:lnTo>
                  <a:lnTo>
                    <a:pt x="7652575" y="8871560"/>
                  </a:lnTo>
                  <a:lnTo>
                    <a:pt x="7622807" y="8877808"/>
                  </a:lnTo>
                  <a:lnTo>
                    <a:pt x="7620381" y="8881504"/>
                  </a:lnTo>
                  <a:lnTo>
                    <a:pt x="7621943" y="8889035"/>
                  </a:lnTo>
                  <a:lnTo>
                    <a:pt x="7625626" y="8891448"/>
                  </a:lnTo>
                  <a:lnTo>
                    <a:pt x="7658735" y="8884501"/>
                  </a:lnTo>
                  <a:lnTo>
                    <a:pt x="7660373" y="8881974"/>
                  </a:lnTo>
                  <a:lnTo>
                    <a:pt x="7663116" y="8883879"/>
                  </a:lnTo>
                  <a:lnTo>
                    <a:pt x="7666914" y="8883294"/>
                  </a:lnTo>
                  <a:lnTo>
                    <a:pt x="7702944" y="8877211"/>
                  </a:lnTo>
                  <a:lnTo>
                    <a:pt x="7705433" y="8873693"/>
                  </a:lnTo>
                  <a:close/>
                </a:path>
                <a:path w="18288000" h="9256395">
                  <a:moveTo>
                    <a:pt x="7745793" y="8459686"/>
                  </a:moveTo>
                  <a:lnTo>
                    <a:pt x="7743482" y="8455889"/>
                  </a:lnTo>
                  <a:lnTo>
                    <a:pt x="7743380" y="8455723"/>
                  </a:lnTo>
                  <a:lnTo>
                    <a:pt x="7687259" y="8441665"/>
                  </a:lnTo>
                  <a:lnTo>
                    <a:pt x="7669416" y="8436991"/>
                  </a:lnTo>
                  <a:lnTo>
                    <a:pt x="7664793" y="8436991"/>
                  </a:lnTo>
                  <a:lnTo>
                    <a:pt x="7661923" y="8439074"/>
                  </a:lnTo>
                  <a:lnTo>
                    <a:pt x="7660056" y="8446122"/>
                  </a:lnTo>
                  <a:lnTo>
                    <a:pt x="7660018" y="8446287"/>
                  </a:lnTo>
                  <a:lnTo>
                    <a:pt x="7662354" y="8450301"/>
                  </a:lnTo>
                  <a:lnTo>
                    <a:pt x="7683563" y="8455889"/>
                  </a:lnTo>
                  <a:lnTo>
                    <a:pt x="7739913" y="8470024"/>
                  </a:lnTo>
                  <a:lnTo>
                    <a:pt x="7743888" y="8467573"/>
                  </a:lnTo>
                  <a:lnTo>
                    <a:pt x="7745793" y="8459686"/>
                  </a:lnTo>
                  <a:close/>
                </a:path>
                <a:path w="18288000" h="9256395">
                  <a:moveTo>
                    <a:pt x="7747292" y="8854046"/>
                  </a:moveTo>
                  <a:lnTo>
                    <a:pt x="7746365" y="8846617"/>
                  </a:lnTo>
                  <a:lnTo>
                    <a:pt x="7743380" y="8844051"/>
                  </a:lnTo>
                  <a:lnTo>
                    <a:pt x="7738910" y="8844051"/>
                  </a:lnTo>
                  <a:lnTo>
                    <a:pt x="7696225" y="8849271"/>
                  </a:lnTo>
                  <a:lnTo>
                    <a:pt x="7693457" y="8852789"/>
                  </a:lnTo>
                  <a:lnTo>
                    <a:pt x="7694384" y="8860536"/>
                  </a:lnTo>
                  <a:lnTo>
                    <a:pt x="7697952" y="8863292"/>
                  </a:lnTo>
                  <a:lnTo>
                    <a:pt x="7744561" y="8857590"/>
                  </a:lnTo>
                  <a:lnTo>
                    <a:pt x="7747292" y="8854046"/>
                  </a:lnTo>
                  <a:close/>
                </a:path>
                <a:path w="18288000" h="9256395">
                  <a:moveTo>
                    <a:pt x="7791399" y="8314550"/>
                  </a:moveTo>
                  <a:lnTo>
                    <a:pt x="7789392" y="8310588"/>
                  </a:lnTo>
                  <a:lnTo>
                    <a:pt x="7789291" y="8310372"/>
                  </a:lnTo>
                  <a:lnTo>
                    <a:pt x="7748333" y="8296592"/>
                  </a:lnTo>
                  <a:lnTo>
                    <a:pt x="7711580" y="8283676"/>
                  </a:lnTo>
                  <a:lnTo>
                    <a:pt x="7710754" y="8283410"/>
                  </a:lnTo>
                  <a:lnTo>
                    <a:pt x="7709916" y="8283257"/>
                  </a:lnTo>
                  <a:lnTo>
                    <a:pt x="7706030" y="8283257"/>
                  </a:lnTo>
                  <a:lnTo>
                    <a:pt x="7703198" y="8285150"/>
                  </a:lnTo>
                  <a:lnTo>
                    <a:pt x="7700734" y="8292008"/>
                  </a:lnTo>
                  <a:lnTo>
                    <a:pt x="7702740" y="8296237"/>
                  </a:lnTo>
                  <a:lnTo>
                    <a:pt x="7743520" y="8310588"/>
                  </a:lnTo>
                  <a:lnTo>
                    <a:pt x="7784655" y="8324418"/>
                  </a:lnTo>
                  <a:lnTo>
                    <a:pt x="7788834" y="8322310"/>
                  </a:lnTo>
                  <a:lnTo>
                    <a:pt x="7791399" y="8314550"/>
                  </a:lnTo>
                  <a:close/>
                </a:path>
                <a:path w="18288000" h="9256395">
                  <a:moveTo>
                    <a:pt x="7810944" y="8825509"/>
                  </a:moveTo>
                  <a:lnTo>
                    <a:pt x="7809090" y="8818753"/>
                  </a:lnTo>
                  <a:lnTo>
                    <a:pt x="7806423" y="8816810"/>
                  </a:lnTo>
                  <a:lnTo>
                    <a:pt x="7802067" y="8816810"/>
                  </a:lnTo>
                  <a:lnTo>
                    <a:pt x="7788237" y="8820607"/>
                  </a:lnTo>
                  <a:lnTo>
                    <a:pt x="7788453" y="8820353"/>
                  </a:lnTo>
                  <a:lnTo>
                    <a:pt x="7787932" y="8813406"/>
                  </a:lnTo>
                  <a:lnTo>
                    <a:pt x="7787868" y="8812695"/>
                  </a:lnTo>
                  <a:lnTo>
                    <a:pt x="7784770" y="8809876"/>
                  </a:lnTo>
                  <a:lnTo>
                    <a:pt x="7780515" y="8809876"/>
                  </a:lnTo>
                  <a:lnTo>
                    <a:pt x="7752893" y="8811857"/>
                  </a:lnTo>
                  <a:lnTo>
                    <a:pt x="7756258" y="8810815"/>
                  </a:lnTo>
                  <a:lnTo>
                    <a:pt x="7758290" y="8806980"/>
                  </a:lnTo>
                  <a:lnTo>
                    <a:pt x="7756284" y="8800414"/>
                  </a:lnTo>
                  <a:lnTo>
                    <a:pt x="7753705" y="8798623"/>
                  </a:lnTo>
                  <a:lnTo>
                    <a:pt x="7749286" y="8798623"/>
                  </a:lnTo>
                  <a:lnTo>
                    <a:pt x="7732522" y="8803754"/>
                  </a:lnTo>
                  <a:lnTo>
                    <a:pt x="7730490" y="8807577"/>
                  </a:lnTo>
                  <a:lnTo>
                    <a:pt x="7732230" y="8813330"/>
                  </a:lnTo>
                  <a:lnTo>
                    <a:pt x="7731099" y="8813406"/>
                  </a:lnTo>
                  <a:lnTo>
                    <a:pt x="7728128" y="8816810"/>
                  </a:lnTo>
                  <a:lnTo>
                    <a:pt x="7728585" y="8823782"/>
                  </a:lnTo>
                  <a:lnTo>
                    <a:pt x="7728648" y="8824671"/>
                  </a:lnTo>
                  <a:lnTo>
                    <a:pt x="7732077" y="8827579"/>
                  </a:lnTo>
                  <a:lnTo>
                    <a:pt x="7735976" y="8827364"/>
                  </a:lnTo>
                  <a:lnTo>
                    <a:pt x="7778255" y="8824316"/>
                  </a:lnTo>
                  <a:lnTo>
                    <a:pt x="7776743" y="8826944"/>
                  </a:lnTo>
                  <a:lnTo>
                    <a:pt x="7778750" y="8834310"/>
                  </a:lnTo>
                  <a:lnTo>
                    <a:pt x="7782509" y="8836469"/>
                  </a:lnTo>
                  <a:lnTo>
                    <a:pt x="7808785" y="8829307"/>
                  </a:lnTo>
                  <a:lnTo>
                    <a:pt x="7810944" y="8825509"/>
                  </a:lnTo>
                  <a:close/>
                </a:path>
                <a:path w="18288000" h="9256395">
                  <a:moveTo>
                    <a:pt x="7827264" y="8770899"/>
                  </a:moveTo>
                  <a:lnTo>
                    <a:pt x="7827188" y="8766937"/>
                  </a:lnTo>
                  <a:lnTo>
                    <a:pt x="7827086" y="8763025"/>
                  </a:lnTo>
                  <a:lnTo>
                    <a:pt x="7823898" y="8759914"/>
                  </a:lnTo>
                  <a:lnTo>
                    <a:pt x="7819999" y="8759914"/>
                  </a:lnTo>
                  <a:lnTo>
                    <a:pt x="7763764" y="8760777"/>
                  </a:lnTo>
                  <a:lnTo>
                    <a:pt x="7760576" y="8764003"/>
                  </a:lnTo>
                  <a:lnTo>
                    <a:pt x="7760665" y="8771915"/>
                  </a:lnTo>
                  <a:lnTo>
                    <a:pt x="7763878" y="8775078"/>
                  </a:lnTo>
                  <a:lnTo>
                    <a:pt x="7767802" y="8775078"/>
                  </a:lnTo>
                  <a:lnTo>
                    <a:pt x="7820152" y="8774265"/>
                  </a:lnTo>
                  <a:lnTo>
                    <a:pt x="7824038" y="8774265"/>
                  </a:lnTo>
                  <a:lnTo>
                    <a:pt x="7827264" y="8770899"/>
                  </a:lnTo>
                  <a:close/>
                </a:path>
                <a:path w="18288000" h="9256395">
                  <a:moveTo>
                    <a:pt x="7834604" y="8677491"/>
                  </a:moveTo>
                  <a:lnTo>
                    <a:pt x="7832293" y="8671420"/>
                  </a:lnTo>
                  <a:lnTo>
                    <a:pt x="7832255" y="8671293"/>
                  </a:lnTo>
                  <a:lnTo>
                    <a:pt x="7829690" y="8669668"/>
                  </a:lnTo>
                  <a:lnTo>
                    <a:pt x="7826121" y="8669668"/>
                  </a:lnTo>
                  <a:lnTo>
                    <a:pt x="7825372" y="8669807"/>
                  </a:lnTo>
                  <a:lnTo>
                    <a:pt x="7824559" y="8670138"/>
                  </a:lnTo>
                  <a:lnTo>
                    <a:pt x="7821117" y="8671420"/>
                  </a:lnTo>
                  <a:lnTo>
                    <a:pt x="7819364" y="8675332"/>
                  </a:lnTo>
                  <a:lnTo>
                    <a:pt x="7822057" y="8682279"/>
                  </a:lnTo>
                  <a:lnTo>
                    <a:pt x="7825905" y="8684031"/>
                  </a:lnTo>
                  <a:lnTo>
                    <a:pt x="7829410" y="8682685"/>
                  </a:lnTo>
                  <a:lnTo>
                    <a:pt x="7832852" y="8681402"/>
                  </a:lnTo>
                  <a:lnTo>
                    <a:pt x="7834604" y="8677491"/>
                  </a:lnTo>
                  <a:close/>
                </a:path>
                <a:path w="18288000" h="9256395">
                  <a:moveTo>
                    <a:pt x="7842758" y="8148294"/>
                  </a:moveTo>
                  <a:lnTo>
                    <a:pt x="7840993" y="8143926"/>
                  </a:lnTo>
                  <a:lnTo>
                    <a:pt x="7798308" y="8125549"/>
                  </a:lnTo>
                  <a:lnTo>
                    <a:pt x="7758773" y="8107807"/>
                  </a:lnTo>
                  <a:lnTo>
                    <a:pt x="7757731" y="8107591"/>
                  </a:lnTo>
                  <a:lnTo>
                    <a:pt x="7753871" y="8107591"/>
                  </a:lnTo>
                  <a:lnTo>
                    <a:pt x="7751165" y="8109204"/>
                  </a:lnTo>
                  <a:lnTo>
                    <a:pt x="7748194" y="8115694"/>
                  </a:lnTo>
                  <a:lnTo>
                    <a:pt x="7749845" y="8120100"/>
                  </a:lnTo>
                  <a:lnTo>
                    <a:pt x="7792313" y="8139176"/>
                  </a:lnTo>
                  <a:lnTo>
                    <a:pt x="7835189" y="8157654"/>
                  </a:lnTo>
                  <a:lnTo>
                    <a:pt x="7839570" y="8155876"/>
                  </a:lnTo>
                  <a:lnTo>
                    <a:pt x="7842758" y="8148294"/>
                  </a:lnTo>
                  <a:close/>
                </a:path>
                <a:path w="18288000" h="9256395">
                  <a:moveTo>
                    <a:pt x="7865300" y="8695690"/>
                  </a:moveTo>
                  <a:lnTo>
                    <a:pt x="7862252" y="8692401"/>
                  </a:lnTo>
                  <a:lnTo>
                    <a:pt x="7863954" y="8692401"/>
                  </a:lnTo>
                  <a:lnTo>
                    <a:pt x="7799629" y="8689429"/>
                  </a:lnTo>
                  <a:lnTo>
                    <a:pt x="7795400" y="8689429"/>
                  </a:lnTo>
                  <a:lnTo>
                    <a:pt x="7792237" y="8692401"/>
                  </a:lnTo>
                  <a:lnTo>
                    <a:pt x="7791818" y="8700249"/>
                  </a:lnTo>
                  <a:lnTo>
                    <a:pt x="7794892" y="8703666"/>
                  </a:lnTo>
                  <a:lnTo>
                    <a:pt x="7860055" y="8706714"/>
                  </a:lnTo>
                  <a:lnTo>
                    <a:pt x="7861554" y="8706714"/>
                  </a:lnTo>
                  <a:lnTo>
                    <a:pt x="7864970" y="8703666"/>
                  </a:lnTo>
                  <a:lnTo>
                    <a:pt x="7865300" y="8695690"/>
                  </a:lnTo>
                  <a:close/>
                </a:path>
                <a:path w="18288000" h="9256395">
                  <a:moveTo>
                    <a:pt x="7894421" y="8714397"/>
                  </a:moveTo>
                  <a:lnTo>
                    <a:pt x="7892174" y="8708085"/>
                  </a:lnTo>
                  <a:lnTo>
                    <a:pt x="7889545" y="8706345"/>
                  </a:lnTo>
                  <a:lnTo>
                    <a:pt x="7886001" y="8706345"/>
                  </a:lnTo>
                  <a:lnTo>
                    <a:pt x="7885239" y="8706472"/>
                  </a:lnTo>
                  <a:lnTo>
                    <a:pt x="7874800" y="8710206"/>
                  </a:lnTo>
                  <a:lnTo>
                    <a:pt x="7872946" y="8714092"/>
                  </a:lnTo>
                  <a:lnTo>
                    <a:pt x="7875460" y="8721166"/>
                  </a:lnTo>
                  <a:lnTo>
                    <a:pt x="7879347" y="8723008"/>
                  </a:lnTo>
                  <a:lnTo>
                    <a:pt x="7892567" y="8718283"/>
                  </a:lnTo>
                  <a:lnTo>
                    <a:pt x="7894421" y="8714397"/>
                  </a:lnTo>
                  <a:close/>
                </a:path>
                <a:path w="18288000" h="9256395">
                  <a:moveTo>
                    <a:pt x="7903654" y="8608809"/>
                  </a:moveTo>
                  <a:lnTo>
                    <a:pt x="7900771" y="8605228"/>
                  </a:lnTo>
                  <a:lnTo>
                    <a:pt x="7832064" y="8597316"/>
                  </a:lnTo>
                  <a:lnTo>
                    <a:pt x="7827454" y="8597316"/>
                  </a:lnTo>
                  <a:lnTo>
                    <a:pt x="7824394" y="8599945"/>
                  </a:lnTo>
                  <a:lnTo>
                    <a:pt x="7823441" y="8607628"/>
                  </a:lnTo>
                  <a:lnTo>
                    <a:pt x="7826273" y="8611273"/>
                  </a:lnTo>
                  <a:lnTo>
                    <a:pt x="7895209" y="8619287"/>
                  </a:lnTo>
                  <a:lnTo>
                    <a:pt x="7899260" y="8619680"/>
                  </a:lnTo>
                  <a:lnTo>
                    <a:pt x="7902803" y="8616823"/>
                  </a:lnTo>
                  <a:lnTo>
                    <a:pt x="7903654" y="8608809"/>
                  </a:lnTo>
                  <a:close/>
                </a:path>
                <a:path w="18288000" h="9256395">
                  <a:moveTo>
                    <a:pt x="7943520" y="8500986"/>
                  </a:moveTo>
                  <a:lnTo>
                    <a:pt x="7940865" y="8497164"/>
                  </a:lnTo>
                  <a:lnTo>
                    <a:pt x="7883995" y="8486457"/>
                  </a:lnTo>
                  <a:lnTo>
                    <a:pt x="7866545" y="8482965"/>
                  </a:lnTo>
                  <a:lnTo>
                    <a:pt x="7861478" y="8482965"/>
                  </a:lnTo>
                  <a:lnTo>
                    <a:pt x="7858582" y="8485238"/>
                  </a:lnTo>
                  <a:lnTo>
                    <a:pt x="7857083" y="8492693"/>
                  </a:lnTo>
                  <a:lnTo>
                    <a:pt x="7859649" y="8496567"/>
                  </a:lnTo>
                  <a:lnTo>
                    <a:pt x="7881772" y="8500986"/>
                  </a:lnTo>
                  <a:lnTo>
                    <a:pt x="7938249" y="8511603"/>
                  </a:lnTo>
                  <a:lnTo>
                    <a:pt x="7942059" y="8508975"/>
                  </a:lnTo>
                  <a:lnTo>
                    <a:pt x="7943520" y="8500986"/>
                  </a:lnTo>
                  <a:close/>
                </a:path>
                <a:path w="18288000" h="9256395">
                  <a:moveTo>
                    <a:pt x="7947634" y="8825281"/>
                  </a:moveTo>
                  <a:lnTo>
                    <a:pt x="7946568" y="8818601"/>
                  </a:lnTo>
                  <a:lnTo>
                    <a:pt x="7946466" y="8817953"/>
                  </a:lnTo>
                  <a:lnTo>
                    <a:pt x="7943570" y="8815565"/>
                  </a:lnTo>
                  <a:lnTo>
                    <a:pt x="7938948" y="8815565"/>
                  </a:lnTo>
                  <a:lnTo>
                    <a:pt x="7896441" y="8822157"/>
                  </a:lnTo>
                  <a:lnTo>
                    <a:pt x="7893774" y="8825763"/>
                  </a:lnTo>
                  <a:lnTo>
                    <a:pt x="7894002" y="8827325"/>
                  </a:lnTo>
                  <a:lnTo>
                    <a:pt x="7859662" y="8834133"/>
                  </a:lnTo>
                  <a:lnTo>
                    <a:pt x="7858480" y="8835898"/>
                  </a:lnTo>
                  <a:lnTo>
                    <a:pt x="7856868" y="8829091"/>
                  </a:lnTo>
                  <a:lnTo>
                    <a:pt x="7854099" y="8827008"/>
                  </a:lnTo>
                  <a:lnTo>
                    <a:pt x="7849794" y="8827008"/>
                  </a:lnTo>
                  <a:lnTo>
                    <a:pt x="7820126" y="8834056"/>
                  </a:lnTo>
                  <a:lnTo>
                    <a:pt x="7817802" y="8837803"/>
                  </a:lnTo>
                  <a:lnTo>
                    <a:pt x="7819568" y="8845296"/>
                  </a:lnTo>
                  <a:lnTo>
                    <a:pt x="7823327" y="8847607"/>
                  </a:lnTo>
                  <a:lnTo>
                    <a:pt x="7856207" y="8839784"/>
                  </a:lnTo>
                  <a:lnTo>
                    <a:pt x="7857236" y="8838108"/>
                  </a:lnTo>
                  <a:lnTo>
                    <a:pt x="7858671" y="8845436"/>
                  </a:lnTo>
                  <a:lnTo>
                    <a:pt x="7862354" y="8847899"/>
                  </a:lnTo>
                  <a:lnTo>
                    <a:pt x="7901991" y="8840038"/>
                  </a:lnTo>
                  <a:lnTo>
                    <a:pt x="7904442" y="8836342"/>
                  </a:lnTo>
                  <a:lnTo>
                    <a:pt x="7904213" y="8835263"/>
                  </a:lnTo>
                  <a:lnTo>
                    <a:pt x="7945006" y="8828913"/>
                  </a:lnTo>
                  <a:lnTo>
                    <a:pt x="7947634" y="8825281"/>
                  </a:lnTo>
                  <a:close/>
                </a:path>
                <a:path w="18288000" h="9256395">
                  <a:moveTo>
                    <a:pt x="7951127" y="8745449"/>
                  </a:moveTo>
                  <a:lnTo>
                    <a:pt x="7949006" y="8738984"/>
                  </a:lnTo>
                  <a:lnTo>
                    <a:pt x="7946491" y="8737270"/>
                  </a:lnTo>
                  <a:lnTo>
                    <a:pt x="7942008" y="8737270"/>
                  </a:lnTo>
                  <a:lnTo>
                    <a:pt x="7925308" y="8742756"/>
                  </a:lnTo>
                  <a:lnTo>
                    <a:pt x="7923352" y="8746617"/>
                  </a:lnTo>
                  <a:lnTo>
                    <a:pt x="7925714" y="8753818"/>
                  </a:lnTo>
                  <a:lnTo>
                    <a:pt x="7929575" y="8755786"/>
                  </a:lnTo>
                  <a:lnTo>
                    <a:pt x="7949184" y="8749322"/>
                  </a:lnTo>
                  <a:lnTo>
                    <a:pt x="7951127" y="8745449"/>
                  </a:lnTo>
                  <a:close/>
                </a:path>
                <a:path w="18288000" h="9256395">
                  <a:moveTo>
                    <a:pt x="7985201" y="8371243"/>
                  </a:moveTo>
                  <a:lnTo>
                    <a:pt x="7982826" y="8367192"/>
                  </a:lnTo>
                  <a:lnTo>
                    <a:pt x="7940992" y="8356016"/>
                  </a:lnTo>
                  <a:lnTo>
                    <a:pt x="7902880" y="8345322"/>
                  </a:lnTo>
                  <a:lnTo>
                    <a:pt x="7898168" y="8345322"/>
                  </a:lnTo>
                  <a:lnTo>
                    <a:pt x="7895336" y="8347329"/>
                  </a:lnTo>
                  <a:lnTo>
                    <a:pt x="7893278" y="8354504"/>
                  </a:lnTo>
                  <a:lnTo>
                    <a:pt x="7895552" y="8358606"/>
                  </a:lnTo>
                  <a:lnTo>
                    <a:pt x="7937081" y="8370290"/>
                  </a:lnTo>
                  <a:lnTo>
                    <a:pt x="7979067" y="8381517"/>
                  </a:lnTo>
                  <a:lnTo>
                    <a:pt x="7983131" y="8379142"/>
                  </a:lnTo>
                  <a:lnTo>
                    <a:pt x="7985201" y="8371243"/>
                  </a:lnTo>
                  <a:close/>
                </a:path>
                <a:path w="18288000" h="9256395">
                  <a:moveTo>
                    <a:pt x="7989951" y="8801075"/>
                  </a:moveTo>
                  <a:lnTo>
                    <a:pt x="7989100" y="8793531"/>
                  </a:lnTo>
                  <a:lnTo>
                    <a:pt x="7986065" y="8790876"/>
                  </a:lnTo>
                  <a:lnTo>
                    <a:pt x="7981632" y="8790876"/>
                  </a:lnTo>
                  <a:lnTo>
                    <a:pt x="7932356" y="8796198"/>
                  </a:lnTo>
                  <a:lnTo>
                    <a:pt x="7929512" y="8799703"/>
                  </a:lnTo>
                  <a:lnTo>
                    <a:pt x="7930350" y="8807552"/>
                  </a:lnTo>
                  <a:lnTo>
                    <a:pt x="7933931" y="8810396"/>
                  </a:lnTo>
                  <a:lnTo>
                    <a:pt x="7987131" y="8804605"/>
                  </a:lnTo>
                  <a:lnTo>
                    <a:pt x="7989951" y="8801075"/>
                  </a:lnTo>
                  <a:close/>
                </a:path>
                <a:path w="18288000" h="9256395">
                  <a:moveTo>
                    <a:pt x="8022945" y="8603297"/>
                  </a:moveTo>
                  <a:lnTo>
                    <a:pt x="8021599" y="8599792"/>
                  </a:lnTo>
                  <a:lnTo>
                    <a:pt x="8020520" y="8597163"/>
                  </a:lnTo>
                  <a:lnTo>
                    <a:pt x="8017954" y="8595614"/>
                  </a:lnTo>
                  <a:lnTo>
                    <a:pt x="8014449" y="8595614"/>
                  </a:lnTo>
                  <a:lnTo>
                    <a:pt x="8013636" y="8595754"/>
                  </a:lnTo>
                  <a:lnTo>
                    <a:pt x="8012760" y="8596084"/>
                  </a:lnTo>
                  <a:lnTo>
                    <a:pt x="8009318" y="8597494"/>
                  </a:lnTo>
                  <a:lnTo>
                    <a:pt x="8007642" y="8601418"/>
                  </a:lnTo>
                  <a:lnTo>
                    <a:pt x="8010461" y="8608289"/>
                  </a:lnTo>
                  <a:lnTo>
                    <a:pt x="8014373" y="8609978"/>
                  </a:lnTo>
                  <a:lnTo>
                    <a:pt x="8017815" y="8608631"/>
                  </a:lnTo>
                  <a:lnTo>
                    <a:pt x="8021333" y="8607209"/>
                  </a:lnTo>
                  <a:lnTo>
                    <a:pt x="8022945" y="8603297"/>
                  </a:lnTo>
                  <a:close/>
                </a:path>
                <a:path w="18288000" h="9256395">
                  <a:moveTo>
                    <a:pt x="8029499" y="8762238"/>
                  </a:moveTo>
                  <a:lnTo>
                    <a:pt x="8029041" y="8754681"/>
                  </a:lnTo>
                  <a:lnTo>
                    <a:pt x="8029029" y="8754491"/>
                  </a:lnTo>
                  <a:lnTo>
                    <a:pt x="8025879" y="8751557"/>
                  </a:lnTo>
                  <a:lnTo>
                    <a:pt x="8021663" y="8751557"/>
                  </a:lnTo>
                  <a:lnTo>
                    <a:pt x="7965643" y="8754681"/>
                  </a:lnTo>
                  <a:lnTo>
                    <a:pt x="7962608" y="8758060"/>
                  </a:lnTo>
                  <a:lnTo>
                    <a:pt x="7962989" y="8765642"/>
                  </a:lnTo>
                  <a:lnTo>
                    <a:pt x="7963014" y="8765972"/>
                  </a:lnTo>
                  <a:lnTo>
                    <a:pt x="7966519" y="8769032"/>
                  </a:lnTo>
                  <a:lnTo>
                    <a:pt x="7972946" y="8768677"/>
                  </a:lnTo>
                  <a:lnTo>
                    <a:pt x="7971295" y="8771738"/>
                  </a:lnTo>
                  <a:lnTo>
                    <a:pt x="7973466" y="8779053"/>
                  </a:lnTo>
                  <a:lnTo>
                    <a:pt x="7977302" y="8781148"/>
                  </a:lnTo>
                  <a:lnTo>
                    <a:pt x="8003375" y="8773376"/>
                  </a:lnTo>
                  <a:lnTo>
                    <a:pt x="8005458" y="8769515"/>
                  </a:lnTo>
                  <a:lnTo>
                    <a:pt x="8004670" y="8766886"/>
                  </a:lnTo>
                  <a:lnTo>
                    <a:pt x="8026489" y="8765642"/>
                  </a:lnTo>
                  <a:lnTo>
                    <a:pt x="8029499" y="8762238"/>
                  </a:lnTo>
                  <a:close/>
                </a:path>
                <a:path w="18288000" h="9256395">
                  <a:moveTo>
                    <a:pt x="8031391" y="8220215"/>
                  </a:moveTo>
                  <a:lnTo>
                    <a:pt x="8029346" y="8215973"/>
                  </a:lnTo>
                  <a:lnTo>
                    <a:pt x="7985480" y="8200453"/>
                  </a:lnTo>
                  <a:lnTo>
                    <a:pt x="7945056" y="8185480"/>
                  </a:lnTo>
                  <a:lnTo>
                    <a:pt x="7944167" y="8185328"/>
                  </a:lnTo>
                  <a:lnTo>
                    <a:pt x="7940281" y="8185328"/>
                  </a:lnTo>
                  <a:lnTo>
                    <a:pt x="7937462" y="8187169"/>
                  </a:lnTo>
                  <a:lnTo>
                    <a:pt x="7934858" y="8193989"/>
                  </a:lnTo>
                  <a:lnTo>
                    <a:pt x="7936801" y="8198294"/>
                  </a:lnTo>
                  <a:lnTo>
                    <a:pt x="7980413" y="8214461"/>
                  </a:lnTo>
                  <a:lnTo>
                    <a:pt x="8024482" y="8230044"/>
                  </a:lnTo>
                  <a:lnTo>
                    <a:pt x="8028711" y="8227987"/>
                  </a:lnTo>
                  <a:lnTo>
                    <a:pt x="8031391" y="8220215"/>
                  </a:lnTo>
                  <a:close/>
                </a:path>
                <a:path w="18288000" h="9256395">
                  <a:moveTo>
                    <a:pt x="8054721" y="8786279"/>
                  </a:moveTo>
                  <a:lnTo>
                    <a:pt x="8052905" y="8779459"/>
                  </a:lnTo>
                  <a:lnTo>
                    <a:pt x="8050187" y="8777465"/>
                  </a:lnTo>
                  <a:lnTo>
                    <a:pt x="8045818" y="8777465"/>
                  </a:lnTo>
                  <a:lnTo>
                    <a:pt x="8016278" y="8785250"/>
                  </a:lnTo>
                  <a:lnTo>
                    <a:pt x="8014055" y="8789060"/>
                  </a:lnTo>
                  <a:lnTo>
                    <a:pt x="8016011" y="8796490"/>
                  </a:lnTo>
                  <a:lnTo>
                    <a:pt x="8019821" y="8798712"/>
                  </a:lnTo>
                  <a:lnTo>
                    <a:pt x="8052511" y="8790089"/>
                  </a:lnTo>
                  <a:lnTo>
                    <a:pt x="8054721" y="8786279"/>
                  </a:lnTo>
                  <a:close/>
                </a:path>
                <a:path w="18288000" h="9256395">
                  <a:moveTo>
                    <a:pt x="8067357" y="8706853"/>
                  </a:moveTo>
                  <a:lnTo>
                    <a:pt x="8067319" y="8698878"/>
                  </a:lnTo>
                  <a:lnTo>
                    <a:pt x="8064093" y="8695665"/>
                  </a:lnTo>
                  <a:lnTo>
                    <a:pt x="7997317" y="8695665"/>
                  </a:lnTo>
                  <a:lnTo>
                    <a:pt x="7994193" y="8698751"/>
                  </a:lnTo>
                  <a:lnTo>
                    <a:pt x="7994129" y="8706714"/>
                  </a:lnTo>
                  <a:lnTo>
                    <a:pt x="7997457" y="8710104"/>
                  </a:lnTo>
                  <a:lnTo>
                    <a:pt x="8064144" y="8710104"/>
                  </a:lnTo>
                  <a:lnTo>
                    <a:pt x="8067357" y="8706853"/>
                  </a:lnTo>
                  <a:close/>
                </a:path>
                <a:path w="18288000" h="9256395">
                  <a:moveTo>
                    <a:pt x="8084299" y="8644496"/>
                  </a:moveTo>
                  <a:lnTo>
                    <a:pt x="8082902" y="8640559"/>
                  </a:lnTo>
                  <a:lnTo>
                    <a:pt x="8081988" y="8638159"/>
                  </a:lnTo>
                  <a:lnTo>
                    <a:pt x="8079397" y="8636495"/>
                  </a:lnTo>
                  <a:lnTo>
                    <a:pt x="8075866" y="8636495"/>
                  </a:lnTo>
                  <a:lnTo>
                    <a:pt x="8075041" y="8636635"/>
                  </a:lnTo>
                  <a:lnTo>
                    <a:pt x="8064652" y="8640559"/>
                  </a:lnTo>
                  <a:lnTo>
                    <a:pt x="8062874" y="8644496"/>
                  </a:lnTo>
                  <a:lnTo>
                    <a:pt x="8065541" y="8651519"/>
                  </a:lnTo>
                  <a:lnTo>
                    <a:pt x="8069466" y="8653285"/>
                  </a:lnTo>
                  <a:lnTo>
                    <a:pt x="8082585" y="8648319"/>
                  </a:lnTo>
                  <a:lnTo>
                    <a:pt x="8084299" y="8644496"/>
                  </a:lnTo>
                  <a:close/>
                </a:path>
                <a:path w="18288000" h="9256395">
                  <a:moveTo>
                    <a:pt x="8105064" y="8625002"/>
                  </a:moveTo>
                  <a:lnTo>
                    <a:pt x="8101990" y="8621547"/>
                  </a:lnTo>
                  <a:lnTo>
                    <a:pt x="8032978" y="8617064"/>
                  </a:lnTo>
                  <a:lnTo>
                    <a:pt x="8028610" y="8617064"/>
                  </a:lnTo>
                  <a:lnTo>
                    <a:pt x="8025447" y="8619960"/>
                  </a:lnTo>
                  <a:lnTo>
                    <a:pt x="8024876" y="8627821"/>
                  </a:lnTo>
                  <a:lnTo>
                    <a:pt x="8027886" y="8631301"/>
                  </a:lnTo>
                  <a:lnTo>
                    <a:pt x="8101076" y="8636076"/>
                  </a:lnTo>
                  <a:lnTo>
                    <a:pt x="8104594" y="8633028"/>
                  </a:lnTo>
                  <a:lnTo>
                    <a:pt x="8105064" y="8625002"/>
                  </a:lnTo>
                  <a:close/>
                </a:path>
                <a:path w="18288000" h="9256395">
                  <a:moveTo>
                    <a:pt x="8142719" y="8680145"/>
                  </a:moveTo>
                  <a:lnTo>
                    <a:pt x="8140471" y="8673744"/>
                  </a:lnTo>
                  <a:lnTo>
                    <a:pt x="8137995" y="8672093"/>
                  </a:lnTo>
                  <a:lnTo>
                    <a:pt x="8133474" y="8672093"/>
                  </a:lnTo>
                  <a:lnTo>
                    <a:pt x="8116862" y="8677923"/>
                  </a:lnTo>
                  <a:lnTo>
                    <a:pt x="8114970" y="8681834"/>
                  </a:lnTo>
                  <a:lnTo>
                    <a:pt x="8117472" y="8688984"/>
                  </a:lnTo>
                  <a:lnTo>
                    <a:pt x="8121409" y="8690864"/>
                  </a:lnTo>
                  <a:lnTo>
                    <a:pt x="8140840" y="8684044"/>
                  </a:lnTo>
                  <a:lnTo>
                    <a:pt x="8142719" y="8680145"/>
                  </a:lnTo>
                  <a:close/>
                </a:path>
                <a:path w="18288000" h="9256395">
                  <a:moveTo>
                    <a:pt x="8143253" y="8531136"/>
                  </a:moveTo>
                  <a:lnTo>
                    <a:pt x="8140497" y="8527605"/>
                  </a:lnTo>
                  <a:lnTo>
                    <a:pt x="8140395" y="8527478"/>
                  </a:lnTo>
                  <a:lnTo>
                    <a:pt x="8065376" y="8517357"/>
                  </a:lnTo>
                  <a:lnTo>
                    <a:pt x="8060652" y="8517357"/>
                  </a:lnTo>
                  <a:lnTo>
                    <a:pt x="8057591" y="8519922"/>
                  </a:lnTo>
                  <a:lnTo>
                    <a:pt x="8056499" y="8527478"/>
                  </a:lnTo>
                  <a:lnTo>
                    <a:pt x="8056486" y="8527605"/>
                  </a:lnTo>
                  <a:lnTo>
                    <a:pt x="8059267" y="8531327"/>
                  </a:lnTo>
                  <a:lnTo>
                    <a:pt x="8081073" y="8534425"/>
                  </a:lnTo>
                  <a:lnTo>
                    <a:pt x="8138579" y="8542045"/>
                  </a:lnTo>
                  <a:lnTo>
                    <a:pt x="8142122" y="8539251"/>
                  </a:lnTo>
                  <a:lnTo>
                    <a:pt x="8142516" y="8536889"/>
                  </a:lnTo>
                  <a:lnTo>
                    <a:pt x="8143227" y="8531327"/>
                  </a:lnTo>
                  <a:lnTo>
                    <a:pt x="8143253" y="8531136"/>
                  </a:lnTo>
                  <a:close/>
                </a:path>
                <a:path w="18288000" h="9256395">
                  <a:moveTo>
                    <a:pt x="8182127" y="8416125"/>
                  </a:moveTo>
                  <a:lnTo>
                    <a:pt x="8179524" y="8412226"/>
                  </a:lnTo>
                  <a:lnTo>
                    <a:pt x="8118018" y="8399437"/>
                  </a:lnTo>
                  <a:lnTo>
                    <a:pt x="8098536" y="8395144"/>
                  </a:lnTo>
                  <a:lnTo>
                    <a:pt x="8094002" y="8395144"/>
                  </a:lnTo>
                  <a:lnTo>
                    <a:pt x="8091030" y="8397430"/>
                  </a:lnTo>
                  <a:lnTo>
                    <a:pt x="8089366" y="8404860"/>
                  </a:lnTo>
                  <a:lnTo>
                    <a:pt x="8091868" y="8408810"/>
                  </a:lnTo>
                  <a:lnTo>
                    <a:pt x="8114868" y="8413890"/>
                  </a:lnTo>
                  <a:lnTo>
                    <a:pt x="8176615" y="8426742"/>
                  </a:lnTo>
                  <a:lnTo>
                    <a:pt x="8180527" y="8424139"/>
                  </a:lnTo>
                  <a:lnTo>
                    <a:pt x="8182127" y="8416125"/>
                  </a:lnTo>
                  <a:close/>
                </a:path>
                <a:path w="18288000" h="9256395">
                  <a:moveTo>
                    <a:pt x="8190649" y="8774900"/>
                  </a:moveTo>
                  <a:lnTo>
                    <a:pt x="8189671" y="8768232"/>
                  </a:lnTo>
                  <a:lnTo>
                    <a:pt x="8189557" y="8767445"/>
                  </a:lnTo>
                  <a:lnTo>
                    <a:pt x="8186610" y="8764981"/>
                  </a:lnTo>
                  <a:lnTo>
                    <a:pt x="8182000" y="8764981"/>
                  </a:lnTo>
                  <a:lnTo>
                    <a:pt x="8132927" y="8771941"/>
                  </a:lnTo>
                  <a:lnTo>
                    <a:pt x="8130197" y="8775535"/>
                  </a:lnTo>
                  <a:lnTo>
                    <a:pt x="8131124" y="8782190"/>
                  </a:lnTo>
                  <a:lnTo>
                    <a:pt x="8100974" y="8787803"/>
                  </a:lnTo>
                  <a:lnTo>
                    <a:pt x="8100695" y="8786546"/>
                  </a:lnTo>
                  <a:lnTo>
                    <a:pt x="8097875" y="8784412"/>
                  </a:lnTo>
                  <a:lnTo>
                    <a:pt x="8093557" y="8784412"/>
                  </a:lnTo>
                  <a:lnTo>
                    <a:pt x="8057464" y="8792591"/>
                  </a:lnTo>
                  <a:lnTo>
                    <a:pt x="8055089" y="8796337"/>
                  </a:lnTo>
                  <a:lnTo>
                    <a:pt x="8056778" y="8803907"/>
                  </a:lnTo>
                  <a:lnTo>
                    <a:pt x="8060550" y="8806256"/>
                  </a:lnTo>
                  <a:lnTo>
                    <a:pt x="8094370" y="8798611"/>
                  </a:lnTo>
                  <a:lnTo>
                    <a:pt x="8094700" y="8800198"/>
                  </a:lnTo>
                  <a:lnTo>
                    <a:pt x="8098244" y="8802675"/>
                  </a:lnTo>
                  <a:lnTo>
                    <a:pt x="8144497" y="8794051"/>
                  </a:lnTo>
                  <a:lnTo>
                    <a:pt x="8147024" y="8790356"/>
                  </a:lnTo>
                  <a:lnTo>
                    <a:pt x="8145894" y="8784488"/>
                  </a:lnTo>
                  <a:lnTo>
                    <a:pt x="8187944" y="8778507"/>
                  </a:lnTo>
                  <a:lnTo>
                    <a:pt x="8190649" y="8774900"/>
                  </a:lnTo>
                  <a:close/>
                </a:path>
                <a:path w="18288000" h="9256395">
                  <a:moveTo>
                    <a:pt x="8210067" y="8526018"/>
                  </a:moveTo>
                  <a:lnTo>
                    <a:pt x="8208581" y="8522589"/>
                  </a:lnTo>
                  <a:lnTo>
                    <a:pt x="8207502" y="8520011"/>
                  </a:lnTo>
                  <a:lnTo>
                    <a:pt x="8205013" y="8518474"/>
                  </a:lnTo>
                  <a:lnTo>
                    <a:pt x="8201457" y="8518474"/>
                  </a:lnTo>
                  <a:lnTo>
                    <a:pt x="8200631" y="8518665"/>
                  </a:lnTo>
                  <a:lnTo>
                    <a:pt x="8196377" y="8520481"/>
                  </a:lnTo>
                  <a:lnTo>
                    <a:pt x="8194688" y="8524392"/>
                  </a:lnTo>
                  <a:lnTo>
                    <a:pt x="8197647" y="8531276"/>
                  </a:lnTo>
                  <a:lnTo>
                    <a:pt x="8201558" y="8532889"/>
                  </a:lnTo>
                  <a:lnTo>
                    <a:pt x="8205013" y="8531415"/>
                  </a:lnTo>
                  <a:lnTo>
                    <a:pt x="8208442" y="8530006"/>
                  </a:lnTo>
                  <a:lnTo>
                    <a:pt x="8210067" y="8526018"/>
                  </a:lnTo>
                  <a:close/>
                </a:path>
                <a:path w="18288000" h="9256395">
                  <a:moveTo>
                    <a:pt x="8224291" y="8279943"/>
                  </a:moveTo>
                  <a:lnTo>
                    <a:pt x="8221993" y="8275841"/>
                  </a:lnTo>
                  <a:lnTo>
                    <a:pt x="8177250" y="8263077"/>
                  </a:lnTo>
                  <a:lnTo>
                    <a:pt x="8136077" y="8250745"/>
                  </a:lnTo>
                  <a:lnTo>
                    <a:pt x="8131289" y="8250745"/>
                  </a:lnTo>
                  <a:lnTo>
                    <a:pt x="8128482" y="8252714"/>
                  </a:lnTo>
                  <a:lnTo>
                    <a:pt x="8126298" y="8259851"/>
                  </a:lnTo>
                  <a:lnTo>
                    <a:pt x="8128508" y="8264030"/>
                  </a:lnTo>
                  <a:lnTo>
                    <a:pt x="8173059" y="8277390"/>
                  </a:lnTo>
                  <a:lnTo>
                    <a:pt x="8217992" y="8290179"/>
                  </a:lnTo>
                  <a:lnTo>
                    <a:pt x="8222094" y="8287880"/>
                  </a:lnTo>
                  <a:lnTo>
                    <a:pt x="8224291" y="8279943"/>
                  </a:lnTo>
                  <a:close/>
                </a:path>
                <a:path w="18288000" h="9256395">
                  <a:moveTo>
                    <a:pt x="8249704" y="8731923"/>
                  </a:moveTo>
                  <a:lnTo>
                    <a:pt x="8247748" y="8725192"/>
                  </a:lnTo>
                  <a:lnTo>
                    <a:pt x="8245094" y="8723300"/>
                  </a:lnTo>
                  <a:lnTo>
                    <a:pt x="8240649" y="8723300"/>
                  </a:lnTo>
                  <a:lnTo>
                    <a:pt x="8211261" y="8731783"/>
                  </a:lnTo>
                  <a:lnTo>
                    <a:pt x="8209127" y="8735631"/>
                  </a:lnTo>
                  <a:lnTo>
                    <a:pt x="8209445" y="8736774"/>
                  </a:lnTo>
                  <a:lnTo>
                    <a:pt x="8167167" y="8740699"/>
                  </a:lnTo>
                  <a:lnTo>
                    <a:pt x="8164246" y="8744191"/>
                  </a:lnTo>
                  <a:lnTo>
                    <a:pt x="8164868" y="8751062"/>
                  </a:lnTo>
                  <a:lnTo>
                    <a:pt x="8164957" y="8752078"/>
                  </a:lnTo>
                  <a:lnTo>
                    <a:pt x="8168424" y="8755024"/>
                  </a:lnTo>
                  <a:lnTo>
                    <a:pt x="8228381" y="8749411"/>
                  </a:lnTo>
                  <a:lnTo>
                    <a:pt x="8231264" y="8745893"/>
                  </a:lnTo>
                  <a:lnTo>
                    <a:pt x="8230743" y="8740661"/>
                  </a:lnTo>
                  <a:lnTo>
                    <a:pt x="8247583" y="8735797"/>
                  </a:lnTo>
                  <a:lnTo>
                    <a:pt x="8249704" y="8731923"/>
                  </a:lnTo>
                  <a:close/>
                </a:path>
                <a:path w="18288000" h="9256395">
                  <a:moveTo>
                    <a:pt x="8269732" y="8701456"/>
                  </a:moveTo>
                  <a:lnTo>
                    <a:pt x="8269364" y="8693582"/>
                  </a:lnTo>
                  <a:lnTo>
                    <a:pt x="8266176" y="8690546"/>
                  </a:lnTo>
                  <a:lnTo>
                    <a:pt x="8262328" y="8690546"/>
                  </a:lnTo>
                  <a:lnTo>
                    <a:pt x="8199412" y="8693023"/>
                  </a:lnTo>
                  <a:lnTo>
                    <a:pt x="8196275" y="8696363"/>
                  </a:lnTo>
                  <a:lnTo>
                    <a:pt x="8196453" y="8701456"/>
                  </a:lnTo>
                  <a:lnTo>
                    <a:pt x="8196478" y="8702713"/>
                  </a:lnTo>
                  <a:lnTo>
                    <a:pt x="8194053" y="8701024"/>
                  </a:lnTo>
                  <a:lnTo>
                    <a:pt x="8189582" y="8701024"/>
                  </a:lnTo>
                  <a:lnTo>
                    <a:pt x="8166621" y="8708403"/>
                  </a:lnTo>
                  <a:lnTo>
                    <a:pt x="8164614" y="8712289"/>
                  </a:lnTo>
                  <a:lnTo>
                    <a:pt x="8166925" y="8719553"/>
                  </a:lnTo>
                  <a:lnTo>
                    <a:pt x="8170824" y="8721573"/>
                  </a:lnTo>
                  <a:lnTo>
                    <a:pt x="8196745" y="8713241"/>
                  </a:lnTo>
                  <a:lnTo>
                    <a:pt x="8198739" y="8709342"/>
                  </a:lnTo>
                  <a:lnTo>
                    <a:pt x="8197355" y="8705101"/>
                  </a:lnTo>
                  <a:lnTo>
                    <a:pt x="8200072" y="8707488"/>
                  </a:lnTo>
                  <a:lnTo>
                    <a:pt x="8266633" y="8704847"/>
                  </a:lnTo>
                  <a:lnTo>
                    <a:pt x="8269732" y="8701456"/>
                  </a:lnTo>
                  <a:close/>
                </a:path>
                <a:path w="18288000" h="9256395">
                  <a:moveTo>
                    <a:pt x="8273008" y="8571103"/>
                  </a:moveTo>
                  <a:lnTo>
                    <a:pt x="8270570" y="8564956"/>
                  </a:lnTo>
                  <a:lnTo>
                    <a:pt x="8268017" y="8563331"/>
                  </a:lnTo>
                  <a:lnTo>
                    <a:pt x="8264474" y="8563331"/>
                  </a:lnTo>
                  <a:lnTo>
                    <a:pt x="8263636" y="8563496"/>
                  </a:lnTo>
                  <a:lnTo>
                    <a:pt x="8253260" y="8567598"/>
                  </a:lnTo>
                  <a:lnTo>
                    <a:pt x="8251545" y="8571547"/>
                  </a:lnTo>
                  <a:lnTo>
                    <a:pt x="8254314" y="8578520"/>
                  </a:lnTo>
                  <a:lnTo>
                    <a:pt x="8258238" y="8580234"/>
                  </a:lnTo>
                  <a:lnTo>
                    <a:pt x="8271307" y="8575065"/>
                  </a:lnTo>
                  <a:lnTo>
                    <a:pt x="8273008" y="8571103"/>
                  </a:lnTo>
                  <a:close/>
                </a:path>
                <a:path w="18288000" h="9256395">
                  <a:moveTo>
                    <a:pt x="8307019" y="8631669"/>
                  </a:moveTo>
                  <a:lnTo>
                    <a:pt x="8303793" y="8628367"/>
                  </a:lnTo>
                  <a:lnTo>
                    <a:pt x="8234629" y="8627059"/>
                  </a:lnTo>
                  <a:lnTo>
                    <a:pt x="8230489" y="8627059"/>
                  </a:lnTo>
                  <a:lnTo>
                    <a:pt x="8227263" y="8630183"/>
                  </a:lnTo>
                  <a:lnTo>
                    <a:pt x="8227149" y="8634133"/>
                  </a:lnTo>
                  <a:lnTo>
                    <a:pt x="8227034" y="8638159"/>
                  </a:lnTo>
                  <a:lnTo>
                    <a:pt x="8230222" y="8641512"/>
                  </a:lnTo>
                  <a:lnTo>
                    <a:pt x="8299577" y="8642883"/>
                  </a:lnTo>
                  <a:lnTo>
                    <a:pt x="8303654" y="8642883"/>
                  </a:lnTo>
                  <a:lnTo>
                    <a:pt x="8306917" y="8639683"/>
                  </a:lnTo>
                  <a:lnTo>
                    <a:pt x="8307019" y="8631669"/>
                  </a:lnTo>
                  <a:close/>
                </a:path>
                <a:path w="18288000" h="9256395">
                  <a:moveTo>
                    <a:pt x="8333029" y="8611210"/>
                  </a:moveTo>
                  <a:lnTo>
                    <a:pt x="8330679" y="8604898"/>
                  </a:lnTo>
                  <a:lnTo>
                    <a:pt x="8328063" y="8603196"/>
                  </a:lnTo>
                  <a:lnTo>
                    <a:pt x="8324494" y="8603196"/>
                  </a:lnTo>
                  <a:lnTo>
                    <a:pt x="8323681" y="8603336"/>
                  </a:lnTo>
                  <a:lnTo>
                    <a:pt x="8307121" y="8609470"/>
                  </a:lnTo>
                  <a:lnTo>
                    <a:pt x="8305305" y="8613419"/>
                  </a:lnTo>
                  <a:lnTo>
                    <a:pt x="8307933" y="8620519"/>
                  </a:lnTo>
                  <a:lnTo>
                    <a:pt x="8311883" y="8622322"/>
                  </a:lnTo>
                  <a:lnTo>
                    <a:pt x="8331213" y="8615159"/>
                  </a:lnTo>
                  <a:lnTo>
                    <a:pt x="8333029" y="8611210"/>
                  </a:lnTo>
                  <a:close/>
                </a:path>
                <a:path w="18288000" h="9256395">
                  <a:moveTo>
                    <a:pt x="8344294" y="8550935"/>
                  </a:moveTo>
                  <a:lnTo>
                    <a:pt x="8341271" y="8547417"/>
                  </a:lnTo>
                  <a:lnTo>
                    <a:pt x="8265833" y="8541106"/>
                  </a:lnTo>
                  <a:lnTo>
                    <a:pt x="8261363" y="8541106"/>
                  </a:lnTo>
                  <a:lnTo>
                    <a:pt x="8258200" y="8543925"/>
                  </a:lnTo>
                  <a:lnTo>
                    <a:pt x="8257553" y="8550935"/>
                  </a:lnTo>
                  <a:lnTo>
                    <a:pt x="8257476" y="8551761"/>
                  </a:lnTo>
                  <a:lnTo>
                    <a:pt x="8260435" y="8555342"/>
                  </a:lnTo>
                  <a:lnTo>
                    <a:pt x="8336115" y="8561756"/>
                  </a:lnTo>
                  <a:lnTo>
                    <a:pt x="8340103" y="8562010"/>
                  </a:lnTo>
                  <a:lnTo>
                    <a:pt x="8343684" y="8559025"/>
                  </a:lnTo>
                  <a:lnTo>
                    <a:pt x="8344243" y="8551761"/>
                  </a:lnTo>
                  <a:lnTo>
                    <a:pt x="8344294" y="8550935"/>
                  </a:lnTo>
                  <a:close/>
                </a:path>
                <a:path w="18288000" h="9256395">
                  <a:moveTo>
                    <a:pt x="8381276" y="8449856"/>
                  </a:moveTo>
                  <a:lnTo>
                    <a:pt x="8378482" y="8446110"/>
                  </a:lnTo>
                  <a:lnTo>
                    <a:pt x="8316430" y="8436724"/>
                  </a:lnTo>
                  <a:lnTo>
                    <a:pt x="8297215" y="8433600"/>
                  </a:lnTo>
                  <a:lnTo>
                    <a:pt x="8292325" y="8433600"/>
                  </a:lnTo>
                  <a:lnTo>
                    <a:pt x="8289303" y="8436089"/>
                  </a:lnTo>
                  <a:lnTo>
                    <a:pt x="8288045" y="8443722"/>
                  </a:lnTo>
                  <a:lnTo>
                    <a:pt x="8290776" y="8447532"/>
                  </a:lnTo>
                  <a:lnTo>
                    <a:pt x="8314093" y="8451329"/>
                  </a:lnTo>
                  <a:lnTo>
                    <a:pt x="8376259" y="8460778"/>
                  </a:lnTo>
                  <a:lnTo>
                    <a:pt x="8380120" y="8457959"/>
                  </a:lnTo>
                  <a:lnTo>
                    <a:pt x="8381276" y="8449856"/>
                  </a:lnTo>
                  <a:close/>
                </a:path>
                <a:path w="18288000" h="9256395">
                  <a:moveTo>
                    <a:pt x="8390407" y="8742362"/>
                  </a:moveTo>
                  <a:lnTo>
                    <a:pt x="8389112" y="8735035"/>
                  </a:lnTo>
                  <a:lnTo>
                    <a:pt x="8386254" y="8732710"/>
                  </a:lnTo>
                  <a:lnTo>
                    <a:pt x="8381466" y="8732710"/>
                  </a:lnTo>
                  <a:lnTo>
                    <a:pt x="8337093" y="8740419"/>
                  </a:lnTo>
                  <a:lnTo>
                    <a:pt x="8336572" y="8740419"/>
                  </a:lnTo>
                  <a:lnTo>
                    <a:pt x="8334375" y="8740902"/>
                  </a:lnTo>
                  <a:lnTo>
                    <a:pt x="8332635" y="8741194"/>
                  </a:lnTo>
                  <a:lnTo>
                    <a:pt x="8297037" y="8748928"/>
                  </a:lnTo>
                  <a:lnTo>
                    <a:pt x="8298878" y="8745830"/>
                  </a:lnTo>
                  <a:lnTo>
                    <a:pt x="8298955" y="8745690"/>
                  </a:lnTo>
                  <a:lnTo>
                    <a:pt x="8297189" y="8738768"/>
                  </a:lnTo>
                  <a:lnTo>
                    <a:pt x="8294421" y="8736724"/>
                  </a:lnTo>
                  <a:lnTo>
                    <a:pt x="8290039" y="8736724"/>
                  </a:lnTo>
                  <a:lnTo>
                    <a:pt x="8254111" y="8745830"/>
                  </a:lnTo>
                  <a:lnTo>
                    <a:pt x="8251901" y="8749513"/>
                  </a:lnTo>
                  <a:lnTo>
                    <a:pt x="8251825" y="8749640"/>
                  </a:lnTo>
                  <a:lnTo>
                    <a:pt x="8253704" y="8757171"/>
                  </a:lnTo>
                  <a:lnTo>
                    <a:pt x="8257540" y="8759431"/>
                  </a:lnTo>
                  <a:lnTo>
                    <a:pt x="8293519" y="8750325"/>
                  </a:lnTo>
                  <a:lnTo>
                    <a:pt x="8291563" y="8753335"/>
                  </a:lnTo>
                  <a:lnTo>
                    <a:pt x="8293189" y="8760981"/>
                  </a:lnTo>
                  <a:lnTo>
                    <a:pt x="8296999" y="8763394"/>
                  </a:lnTo>
                  <a:lnTo>
                    <a:pt x="8334997" y="8755215"/>
                  </a:lnTo>
                  <a:lnTo>
                    <a:pt x="8387829" y="8746071"/>
                  </a:lnTo>
                  <a:lnTo>
                    <a:pt x="8390407" y="8742362"/>
                  </a:lnTo>
                  <a:close/>
                </a:path>
                <a:path w="18288000" h="9256395">
                  <a:moveTo>
                    <a:pt x="8390725" y="8645246"/>
                  </a:moveTo>
                  <a:lnTo>
                    <a:pt x="8388502" y="8638781"/>
                  </a:lnTo>
                  <a:lnTo>
                    <a:pt x="8386000" y="8637105"/>
                  </a:lnTo>
                  <a:lnTo>
                    <a:pt x="8381454" y="8637105"/>
                  </a:lnTo>
                  <a:lnTo>
                    <a:pt x="8358581" y="8644928"/>
                  </a:lnTo>
                  <a:lnTo>
                    <a:pt x="8356663" y="8648865"/>
                  </a:lnTo>
                  <a:lnTo>
                    <a:pt x="8359140" y="8656091"/>
                  </a:lnTo>
                  <a:lnTo>
                    <a:pt x="8363064" y="8658009"/>
                  </a:lnTo>
                  <a:lnTo>
                    <a:pt x="8388807" y="8649170"/>
                  </a:lnTo>
                  <a:lnTo>
                    <a:pt x="8390725" y="8645246"/>
                  </a:lnTo>
                  <a:close/>
                </a:path>
                <a:path w="18288000" h="9256395">
                  <a:moveTo>
                    <a:pt x="8395970" y="8445894"/>
                  </a:moveTo>
                  <a:lnTo>
                    <a:pt x="8394433" y="8442515"/>
                  </a:lnTo>
                  <a:lnTo>
                    <a:pt x="8393354" y="8439950"/>
                  </a:lnTo>
                  <a:lnTo>
                    <a:pt x="8390852" y="8438477"/>
                  </a:lnTo>
                  <a:lnTo>
                    <a:pt x="8387347" y="8438477"/>
                  </a:lnTo>
                  <a:lnTo>
                    <a:pt x="8386470" y="8438680"/>
                  </a:lnTo>
                  <a:lnTo>
                    <a:pt x="8385594" y="8439010"/>
                  </a:lnTo>
                  <a:lnTo>
                    <a:pt x="8382152" y="8440496"/>
                  </a:lnTo>
                  <a:lnTo>
                    <a:pt x="8380603" y="8444547"/>
                  </a:lnTo>
                  <a:lnTo>
                    <a:pt x="8382089" y="8447913"/>
                  </a:lnTo>
                  <a:lnTo>
                    <a:pt x="8383587" y="8451418"/>
                  </a:lnTo>
                  <a:lnTo>
                    <a:pt x="8383727" y="8451418"/>
                  </a:lnTo>
                  <a:lnTo>
                    <a:pt x="8387537" y="8452917"/>
                  </a:lnTo>
                  <a:lnTo>
                    <a:pt x="8390991" y="8451418"/>
                  </a:lnTo>
                  <a:lnTo>
                    <a:pt x="8394370" y="8449869"/>
                  </a:lnTo>
                  <a:lnTo>
                    <a:pt x="8395970" y="8445894"/>
                  </a:lnTo>
                  <a:close/>
                </a:path>
                <a:path w="18288000" h="9256395">
                  <a:moveTo>
                    <a:pt x="8420443" y="8328038"/>
                  </a:moveTo>
                  <a:lnTo>
                    <a:pt x="8417903" y="8324062"/>
                  </a:lnTo>
                  <a:lnTo>
                    <a:pt x="8372437" y="8313928"/>
                  </a:lnTo>
                  <a:lnTo>
                    <a:pt x="8330806" y="8304098"/>
                  </a:lnTo>
                  <a:lnTo>
                    <a:pt x="8326183" y="8304098"/>
                  </a:lnTo>
                  <a:lnTo>
                    <a:pt x="8323237" y="8306321"/>
                  </a:lnTo>
                  <a:lnTo>
                    <a:pt x="8321434" y="8313725"/>
                  </a:lnTo>
                  <a:lnTo>
                    <a:pt x="8323885" y="8317763"/>
                  </a:lnTo>
                  <a:lnTo>
                    <a:pt x="8348421" y="8323631"/>
                  </a:lnTo>
                  <a:lnTo>
                    <a:pt x="8414728" y="8338642"/>
                  </a:lnTo>
                  <a:lnTo>
                    <a:pt x="8418703" y="8336077"/>
                  </a:lnTo>
                  <a:lnTo>
                    <a:pt x="8420354" y="8328457"/>
                  </a:lnTo>
                  <a:lnTo>
                    <a:pt x="8420443" y="8328038"/>
                  </a:lnTo>
                  <a:close/>
                </a:path>
                <a:path w="18288000" h="9256395">
                  <a:moveTo>
                    <a:pt x="8432279" y="8722449"/>
                  </a:moveTo>
                  <a:lnTo>
                    <a:pt x="8431403" y="8715718"/>
                  </a:lnTo>
                  <a:lnTo>
                    <a:pt x="8431301" y="8714905"/>
                  </a:lnTo>
                  <a:lnTo>
                    <a:pt x="8428291" y="8712340"/>
                  </a:lnTo>
                  <a:lnTo>
                    <a:pt x="8423707" y="8712340"/>
                  </a:lnTo>
                  <a:lnTo>
                    <a:pt x="8368055" y="8719452"/>
                  </a:lnTo>
                  <a:lnTo>
                    <a:pt x="8365261" y="8723046"/>
                  </a:lnTo>
                  <a:lnTo>
                    <a:pt x="8366112" y="8729967"/>
                  </a:lnTo>
                  <a:lnTo>
                    <a:pt x="8366226" y="8730907"/>
                  </a:lnTo>
                  <a:lnTo>
                    <a:pt x="8369732" y="8733688"/>
                  </a:lnTo>
                  <a:lnTo>
                    <a:pt x="8429523" y="8726068"/>
                  </a:lnTo>
                  <a:lnTo>
                    <a:pt x="8432279" y="8722449"/>
                  </a:lnTo>
                  <a:close/>
                </a:path>
                <a:path w="18288000" h="9256395">
                  <a:moveTo>
                    <a:pt x="8460461" y="8494687"/>
                  </a:moveTo>
                  <a:lnTo>
                    <a:pt x="8457933" y="8488616"/>
                  </a:lnTo>
                  <a:lnTo>
                    <a:pt x="8455393" y="8487042"/>
                  </a:lnTo>
                  <a:lnTo>
                    <a:pt x="8451863" y="8487042"/>
                  </a:lnTo>
                  <a:lnTo>
                    <a:pt x="8450986" y="8487207"/>
                  </a:lnTo>
                  <a:lnTo>
                    <a:pt x="8440636" y="8491499"/>
                  </a:lnTo>
                  <a:lnTo>
                    <a:pt x="8438998" y="8495487"/>
                  </a:lnTo>
                  <a:lnTo>
                    <a:pt x="8441880" y="8502421"/>
                  </a:lnTo>
                  <a:lnTo>
                    <a:pt x="8445830" y="8504060"/>
                  </a:lnTo>
                  <a:lnTo>
                    <a:pt x="8458822" y="8498675"/>
                  </a:lnTo>
                  <a:lnTo>
                    <a:pt x="8460461" y="8494687"/>
                  </a:lnTo>
                  <a:close/>
                </a:path>
                <a:path w="18288000" h="9256395">
                  <a:moveTo>
                    <a:pt x="8494408" y="8693036"/>
                  </a:moveTo>
                  <a:lnTo>
                    <a:pt x="8492477" y="8686216"/>
                  </a:lnTo>
                  <a:lnTo>
                    <a:pt x="8489785" y="8684273"/>
                  </a:lnTo>
                  <a:lnTo>
                    <a:pt x="8485327" y="8684273"/>
                  </a:lnTo>
                  <a:lnTo>
                    <a:pt x="8471713" y="8688070"/>
                  </a:lnTo>
                  <a:lnTo>
                    <a:pt x="8471243" y="8682393"/>
                  </a:lnTo>
                  <a:lnTo>
                    <a:pt x="8471129" y="8681034"/>
                  </a:lnTo>
                  <a:lnTo>
                    <a:pt x="8471065" y="8680386"/>
                  </a:lnTo>
                  <a:lnTo>
                    <a:pt x="8467928" y="8677554"/>
                  </a:lnTo>
                  <a:lnTo>
                    <a:pt x="8463585" y="8677554"/>
                  </a:lnTo>
                  <a:lnTo>
                    <a:pt x="8432394" y="8679980"/>
                  </a:lnTo>
                  <a:lnTo>
                    <a:pt x="8441385" y="8677161"/>
                  </a:lnTo>
                  <a:lnTo>
                    <a:pt x="8443417" y="8673262"/>
                  </a:lnTo>
                  <a:lnTo>
                    <a:pt x="8441347" y="8666607"/>
                  </a:lnTo>
                  <a:lnTo>
                    <a:pt x="8438744" y="8664816"/>
                  </a:lnTo>
                  <a:lnTo>
                    <a:pt x="8434248" y="8664816"/>
                  </a:lnTo>
                  <a:lnTo>
                    <a:pt x="8404987" y="8673948"/>
                  </a:lnTo>
                  <a:lnTo>
                    <a:pt x="8402942" y="8677846"/>
                  </a:lnTo>
                  <a:lnTo>
                    <a:pt x="8404276" y="8682152"/>
                  </a:lnTo>
                  <a:lnTo>
                    <a:pt x="8401113" y="8682393"/>
                  </a:lnTo>
                  <a:lnTo>
                    <a:pt x="8398116" y="8685860"/>
                  </a:lnTo>
                  <a:lnTo>
                    <a:pt x="8398548" y="8691651"/>
                  </a:lnTo>
                  <a:lnTo>
                    <a:pt x="8398662" y="8693175"/>
                  </a:lnTo>
                  <a:lnTo>
                    <a:pt x="8398700" y="8693836"/>
                  </a:lnTo>
                  <a:lnTo>
                    <a:pt x="8402460" y="8696795"/>
                  </a:lnTo>
                  <a:lnTo>
                    <a:pt x="8455038" y="8692718"/>
                  </a:lnTo>
                  <a:lnTo>
                    <a:pt x="8449564" y="8694242"/>
                  </a:lnTo>
                  <a:lnTo>
                    <a:pt x="8447380" y="8698116"/>
                  </a:lnTo>
                  <a:lnTo>
                    <a:pt x="8449450" y="8705596"/>
                  </a:lnTo>
                  <a:lnTo>
                    <a:pt x="8453336" y="8707780"/>
                  </a:lnTo>
                  <a:lnTo>
                    <a:pt x="8492236" y="8696909"/>
                  </a:lnTo>
                  <a:lnTo>
                    <a:pt x="8494408" y="8693036"/>
                  </a:lnTo>
                  <a:close/>
                </a:path>
                <a:path w="18288000" h="9256395">
                  <a:moveTo>
                    <a:pt x="8509330" y="8637638"/>
                  </a:moveTo>
                  <a:lnTo>
                    <a:pt x="8509216" y="8633612"/>
                  </a:lnTo>
                  <a:lnTo>
                    <a:pt x="8509114" y="8629663"/>
                  </a:lnTo>
                  <a:lnTo>
                    <a:pt x="8505863" y="8626538"/>
                  </a:lnTo>
                  <a:lnTo>
                    <a:pt x="8501939" y="8626538"/>
                  </a:lnTo>
                  <a:lnTo>
                    <a:pt x="8432952" y="8628101"/>
                  </a:lnTo>
                  <a:lnTo>
                    <a:pt x="8432546" y="8628101"/>
                  </a:lnTo>
                  <a:lnTo>
                    <a:pt x="8429346" y="8631415"/>
                  </a:lnTo>
                  <a:lnTo>
                    <a:pt x="8429460" y="8639467"/>
                  </a:lnTo>
                  <a:lnTo>
                    <a:pt x="8432800" y="8642388"/>
                  </a:lnTo>
                  <a:lnTo>
                    <a:pt x="8436813" y="8642604"/>
                  </a:lnTo>
                  <a:lnTo>
                    <a:pt x="8449234" y="8642388"/>
                  </a:lnTo>
                  <a:lnTo>
                    <a:pt x="8449831" y="8642388"/>
                  </a:lnTo>
                  <a:lnTo>
                    <a:pt x="8502142" y="8641118"/>
                  </a:lnTo>
                  <a:lnTo>
                    <a:pt x="8506054" y="8641118"/>
                  </a:lnTo>
                  <a:lnTo>
                    <a:pt x="8509330" y="8637638"/>
                  </a:lnTo>
                  <a:close/>
                </a:path>
                <a:path w="18288000" h="9256395">
                  <a:moveTo>
                    <a:pt x="8522068" y="8538896"/>
                  </a:moveTo>
                  <a:lnTo>
                    <a:pt x="8519643" y="8532660"/>
                  </a:lnTo>
                  <a:lnTo>
                    <a:pt x="8517052" y="8531009"/>
                  </a:lnTo>
                  <a:lnTo>
                    <a:pt x="8513483" y="8531009"/>
                  </a:lnTo>
                  <a:lnTo>
                    <a:pt x="8512632" y="8531161"/>
                  </a:lnTo>
                  <a:lnTo>
                    <a:pt x="8496135" y="8537613"/>
                  </a:lnTo>
                  <a:lnTo>
                    <a:pt x="8494408" y="8541588"/>
                  </a:lnTo>
                  <a:lnTo>
                    <a:pt x="8497138" y="8548637"/>
                  </a:lnTo>
                  <a:lnTo>
                    <a:pt x="8501139" y="8550402"/>
                  </a:lnTo>
                  <a:lnTo>
                    <a:pt x="8520341" y="8542858"/>
                  </a:lnTo>
                  <a:lnTo>
                    <a:pt x="8522068" y="8538896"/>
                  </a:lnTo>
                  <a:close/>
                </a:path>
                <a:path w="18288000" h="9256395">
                  <a:moveTo>
                    <a:pt x="8546097" y="8561108"/>
                  </a:moveTo>
                  <a:lnTo>
                    <a:pt x="8542909" y="8557730"/>
                  </a:lnTo>
                  <a:lnTo>
                    <a:pt x="8467242" y="8554923"/>
                  </a:lnTo>
                  <a:lnTo>
                    <a:pt x="8463013" y="8554923"/>
                  </a:lnTo>
                  <a:lnTo>
                    <a:pt x="8459762" y="8557997"/>
                  </a:lnTo>
                  <a:lnTo>
                    <a:pt x="8459432" y="8565159"/>
                  </a:lnTo>
                  <a:lnTo>
                    <a:pt x="8459394" y="8565985"/>
                  </a:lnTo>
                  <a:lnTo>
                    <a:pt x="8462543" y="8569427"/>
                  </a:lnTo>
                  <a:lnTo>
                    <a:pt x="8538426" y="8572284"/>
                  </a:lnTo>
                  <a:lnTo>
                    <a:pt x="8542541" y="8572551"/>
                  </a:lnTo>
                  <a:lnTo>
                    <a:pt x="8545868" y="8569223"/>
                  </a:lnTo>
                  <a:lnTo>
                    <a:pt x="8545970" y="8565159"/>
                  </a:lnTo>
                  <a:lnTo>
                    <a:pt x="8546097" y="8561108"/>
                  </a:lnTo>
                  <a:close/>
                </a:path>
                <a:path w="18288000" h="9256395">
                  <a:moveTo>
                    <a:pt x="8581441" y="8577453"/>
                  </a:moveTo>
                  <a:lnTo>
                    <a:pt x="8579117" y="8571078"/>
                  </a:lnTo>
                  <a:lnTo>
                    <a:pt x="8576475" y="8569338"/>
                  </a:lnTo>
                  <a:lnTo>
                    <a:pt x="8572881" y="8569338"/>
                  </a:lnTo>
                  <a:lnTo>
                    <a:pt x="8572068" y="8569477"/>
                  </a:lnTo>
                  <a:lnTo>
                    <a:pt x="8549310" y="8577758"/>
                  </a:lnTo>
                  <a:lnTo>
                    <a:pt x="8547456" y="8581707"/>
                  </a:lnTo>
                  <a:lnTo>
                    <a:pt x="8550059" y="8588883"/>
                  </a:lnTo>
                  <a:lnTo>
                    <a:pt x="8554047" y="8590724"/>
                  </a:lnTo>
                  <a:lnTo>
                    <a:pt x="8579599" y="8581415"/>
                  </a:lnTo>
                  <a:lnTo>
                    <a:pt x="8581441" y="8577453"/>
                  </a:lnTo>
                  <a:close/>
                </a:path>
                <a:path w="18288000" h="9256395">
                  <a:moveTo>
                    <a:pt x="8581949" y="8473224"/>
                  </a:moveTo>
                  <a:lnTo>
                    <a:pt x="8578952" y="8469617"/>
                  </a:lnTo>
                  <a:lnTo>
                    <a:pt x="8497151" y="8461248"/>
                  </a:lnTo>
                  <a:lnTo>
                    <a:pt x="8492541" y="8461248"/>
                  </a:lnTo>
                  <a:lnTo>
                    <a:pt x="8489378" y="8464004"/>
                  </a:lnTo>
                  <a:lnTo>
                    <a:pt x="8488515" y="8471827"/>
                  </a:lnTo>
                  <a:lnTo>
                    <a:pt x="8491423" y="8475497"/>
                  </a:lnTo>
                  <a:lnTo>
                    <a:pt x="8514893" y="8478075"/>
                  </a:lnTo>
                  <a:lnTo>
                    <a:pt x="8577555" y="8484349"/>
                  </a:lnTo>
                  <a:lnTo>
                    <a:pt x="8581187" y="8481352"/>
                  </a:lnTo>
                  <a:lnTo>
                    <a:pt x="8581949" y="8473224"/>
                  </a:lnTo>
                  <a:close/>
                </a:path>
                <a:path w="18288000" h="9256395">
                  <a:moveTo>
                    <a:pt x="8619007" y="8365096"/>
                  </a:moveTo>
                  <a:lnTo>
                    <a:pt x="8616251" y="8361273"/>
                  </a:lnTo>
                  <a:lnTo>
                    <a:pt x="8549437" y="8349970"/>
                  </a:lnTo>
                  <a:lnTo>
                    <a:pt x="8528774" y="8346224"/>
                  </a:lnTo>
                  <a:lnTo>
                    <a:pt x="8523745" y="8346224"/>
                  </a:lnTo>
                  <a:lnTo>
                    <a:pt x="8520760" y="8348612"/>
                  </a:lnTo>
                  <a:lnTo>
                    <a:pt x="8519350" y="8356244"/>
                  </a:lnTo>
                  <a:lnTo>
                    <a:pt x="8522030" y="8360130"/>
                  </a:lnTo>
                  <a:lnTo>
                    <a:pt x="8546821" y="8364639"/>
                  </a:lnTo>
                  <a:lnTo>
                    <a:pt x="8568157" y="8368258"/>
                  </a:lnTo>
                  <a:lnTo>
                    <a:pt x="8568322" y="8368601"/>
                  </a:lnTo>
                  <a:lnTo>
                    <a:pt x="8572297" y="8370163"/>
                  </a:lnTo>
                  <a:lnTo>
                    <a:pt x="8574202" y="8369287"/>
                  </a:lnTo>
                  <a:lnTo>
                    <a:pt x="8613927" y="8376005"/>
                  </a:lnTo>
                  <a:lnTo>
                    <a:pt x="8617712" y="8373224"/>
                  </a:lnTo>
                  <a:lnTo>
                    <a:pt x="8619007" y="8365096"/>
                  </a:lnTo>
                  <a:close/>
                </a:path>
                <a:path w="18288000" h="9256395">
                  <a:moveTo>
                    <a:pt x="8632469" y="8692451"/>
                  </a:moveTo>
                  <a:lnTo>
                    <a:pt x="8631237" y="8685022"/>
                  </a:lnTo>
                  <a:lnTo>
                    <a:pt x="8628304" y="8682622"/>
                  </a:lnTo>
                  <a:lnTo>
                    <a:pt x="8623567" y="8682622"/>
                  </a:lnTo>
                  <a:lnTo>
                    <a:pt x="8568157" y="8691499"/>
                  </a:lnTo>
                  <a:lnTo>
                    <a:pt x="8565490" y="8695169"/>
                  </a:lnTo>
                  <a:lnTo>
                    <a:pt x="8565832" y="8697430"/>
                  </a:lnTo>
                  <a:lnTo>
                    <a:pt x="8542033" y="8702269"/>
                  </a:lnTo>
                  <a:lnTo>
                    <a:pt x="8540699" y="8696820"/>
                  </a:lnTo>
                  <a:lnTo>
                    <a:pt x="8537905" y="8694712"/>
                  </a:lnTo>
                  <a:lnTo>
                    <a:pt x="8533524" y="8694712"/>
                  </a:lnTo>
                  <a:lnTo>
                    <a:pt x="8491144" y="8704999"/>
                  </a:lnTo>
                  <a:lnTo>
                    <a:pt x="8488807" y="8708822"/>
                  </a:lnTo>
                  <a:lnTo>
                    <a:pt x="8490623" y="8716416"/>
                  </a:lnTo>
                  <a:lnTo>
                    <a:pt x="8494458" y="8718740"/>
                  </a:lnTo>
                  <a:lnTo>
                    <a:pt x="8529282" y="8710282"/>
                  </a:lnTo>
                  <a:lnTo>
                    <a:pt x="8530412" y="8715908"/>
                  </a:lnTo>
                  <a:lnTo>
                    <a:pt x="8534209" y="8718398"/>
                  </a:lnTo>
                  <a:lnTo>
                    <a:pt x="8586673" y="8707717"/>
                  </a:lnTo>
                  <a:lnTo>
                    <a:pt x="8589150" y="8703945"/>
                  </a:lnTo>
                  <a:lnTo>
                    <a:pt x="8588883" y="8702700"/>
                  </a:lnTo>
                  <a:lnTo>
                    <a:pt x="8629815" y="8696134"/>
                  </a:lnTo>
                  <a:lnTo>
                    <a:pt x="8632469" y="8692451"/>
                  </a:lnTo>
                  <a:close/>
                </a:path>
                <a:path w="18288000" h="9256395">
                  <a:moveTo>
                    <a:pt x="8635873" y="8610549"/>
                  </a:moveTo>
                  <a:lnTo>
                    <a:pt x="8633663" y="8603983"/>
                  </a:lnTo>
                  <a:lnTo>
                    <a:pt x="8631123" y="8602269"/>
                  </a:lnTo>
                  <a:lnTo>
                    <a:pt x="8626564" y="8602269"/>
                  </a:lnTo>
                  <a:lnTo>
                    <a:pt x="8597443" y="8612022"/>
                  </a:lnTo>
                  <a:lnTo>
                    <a:pt x="8595474" y="8615959"/>
                  </a:lnTo>
                  <a:lnTo>
                    <a:pt x="8597913" y="8623262"/>
                  </a:lnTo>
                  <a:lnTo>
                    <a:pt x="8601862" y="8625230"/>
                  </a:lnTo>
                  <a:lnTo>
                    <a:pt x="8633904" y="8614499"/>
                  </a:lnTo>
                  <a:lnTo>
                    <a:pt x="8635873" y="8610549"/>
                  </a:lnTo>
                  <a:close/>
                </a:path>
                <a:path w="18288000" h="9256395">
                  <a:moveTo>
                    <a:pt x="8646643" y="8415312"/>
                  </a:moveTo>
                  <a:lnTo>
                    <a:pt x="8644026" y="8409305"/>
                  </a:lnTo>
                  <a:lnTo>
                    <a:pt x="8641537" y="8407768"/>
                  </a:lnTo>
                  <a:lnTo>
                    <a:pt x="8637994" y="8407768"/>
                  </a:lnTo>
                  <a:lnTo>
                    <a:pt x="8637092" y="8407959"/>
                  </a:lnTo>
                  <a:lnTo>
                    <a:pt x="8626767" y="8412429"/>
                  </a:lnTo>
                  <a:lnTo>
                    <a:pt x="8625192" y="8416442"/>
                  </a:lnTo>
                  <a:lnTo>
                    <a:pt x="8628189" y="8423326"/>
                  </a:lnTo>
                  <a:lnTo>
                    <a:pt x="8632203" y="8424888"/>
                  </a:lnTo>
                  <a:lnTo>
                    <a:pt x="8645055" y="8419325"/>
                  </a:lnTo>
                  <a:lnTo>
                    <a:pt x="8646643" y="8415312"/>
                  </a:lnTo>
                  <a:close/>
                </a:path>
                <a:path w="18288000" h="9256395">
                  <a:moveTo>
                    <a:pt x="8673084" y="8667547"/>
                  </a:moveTo>
                  <a:lnTo>
                    <a:pt x="8672258" y="8660638"/>
                  </a:lnTo>
                  <a:lnTo>
                    <a:pt x="8672170" y="8659914"/>
                  </a:lnTo>
                  <a:lnTo>
                    <a:pt x="8669096" y="8657247"/>
                  </a:lnTo>
                  <a:lnTo>
                    <a:pt x="8664575" y="8657247"/>
                  </a:lnTo>
                  <a:lnTo>
                    <a:pt x="8602332" y="8664283"/>
                  </a:lnTo>
                  <a:lnTo>
                    <a:pt x="8599462" y="8667864"/>
                  </a:lnTo>
                  <a:lnTo>
                    <a:pt x="8600224" y="8675014"/>
                  </a:lnTo>
                  <a:lnTo>
                    <a:pt x="8600313" y="8675802"/>
                  </a:lnTo>
                  <a:lnTo>
                    <a:pt x="8603793" y="8678697"/>
                  </a:lnTo>
                  <a:lnTo>
                    <a:pt x="8670239" y="8671154"/>
                  </a:lnTo>
                  <a:lnTo>
                    <a:pt x="8673084" y="8667547"/>
                  </a:lnTo>
                  <a:close/>
                </a:path>
                <a:path w="18288000" h="9256395">
                  <a:moveTo>
                    <a:pt x="8709850" y="8463356"/>
                  </a:moveTo>
                  <a:lnTo>
                    <a:pt x="8707336" y="8457209"/>
                  </a:lnTo>
                  <a:lnTo>
                    <a:pt x="8704783" y="8455609"/>
                  </a:lnTo>
                  <a:lnTo>
                    <a:pt x="8701214" y="8455609"/>
                  </a:lnTo>
                  <a:lnTo>
                    <a:pt x="8700325" y="8455774"/>
                  </a:lnTo>
                  <a:lnTo>
                    <a:pt x="8683904" y="8462505"/>
                  </a:lnTo>
                  <a:lnTo>
                    <a:pt x="8682215" y="8466506"/>
                  </a:lnTo>
                  <a:lnTo>
                    <a:pt x="8685085" y="8473516"/>
                  </a:lnTo>
                  <a:lnTo>
                    <a:pt x="8689099" y="8475205"/>
                  </a:lnTo>
                  <a:lnTo>
                    <a:pt x="8708174" y="8467357"/>
                  </a:lnTo>
                  <a:lnTo>
                    <a:pt x="8709850" y="8463356"/>
                  </a:lnTo>
                  <a:close/>
                </a:path>
                <a:path w="18288000" h="9256395">
                  <a:moveTo>
                    <a:pt x="8711501" y="8627491"/>
                  </a:moveTo>
                  <a:lnTo>
                    <a:pt x="8711057" y="8620950"/>
                  </a:lnTo>
                  <a:lnTo>
                    <a:pt x="8710968" y="8619630"/>
                  </a:lnTo>
                  <a:lnTo>
                    <a:pt x="8707793" y="8616696"/>
                  </a:lnTo>
                  <a:lnTo>
                    <a:pt x="8703462" y="8616696"/>
                  </a:lnTo>
                  <a:lnTo>
                    <a:pt x="8634400" y="8620950"/>
                  </a:lnTo>
                  <a:lnTo>
                    <a:pt x="8631326" y="8624392"/>
                  </a:lnTo>
                  <a:lnTo>
                    <a:pt x="8631695" y="8630971"/>
                  </a:lnTo>
                  <a:lnTo>
                    <a:pt x="8631771" y="8632419"/>
                  </a:lnTo>
                  <a:lnTo>
                    <a:pt x="8635225" y="8635416"/>
                  </a:lnTo>
                  <a:lnTo>
                    <a:pt x="8639238" y="8635276"/>
                  </a:lnTo>
                  <a:lnTo>
                    <a:pt x="8656879" y="8634184"/>
                  </a:lnTo>
                  <a:lnTo>
                    <a:pt x="8643785" y="8638146"/>
                  </a:lnTo>
                  <a:lnTo>
                    <a:pt x="8641690" y="8642058"/>
                  </a:lnTo>
                  <a:lnTo>
                    <a:pt x="8643925" y="8649475"/>
                  </a:lnTo>
                  <a:lnTo>
                    <a:pt x="8647824" y="8651583"/>
                  </a:lnTo>
                  <a:lnTo>
                    <a:pt x="8686508" y="8639861"/>
                  </a:lnTo>
                  <a:lnTo>
                    <a:pt x="8688591" y="8635936"/>
                  </a:lnTo>
                  <a:lnTo>
                    <a:pt x="8687473" y="8632279"/>
                  </a:lnTo>
                  <a:lnTo>
                    <a:pt x="8708466" y="8630971"/>
                  </a:lnTo>
                  <a:lnTo>
                    <a:pt x="8711501" y="8627491"/>
                  </a:lnTo>
                  <a:close/>
                </a:path>
                <a:path w="18288000" h="9256395">
                  <a:moveTo>
                    <a:pt x="8738349" y="8652993"/>
                  </a:moveTo>
                  <a:lnTo>
                    <a:pt x="8736470" y="8646071"/>
                  </a:lnTo>
                  <a:lnTo>
                    <a:pt x="8733739" y="8644090"/>
                  </a:lnTo>
                  <a:lnTo>
                    <a:pt x="8729281" y="8644090"/>
                  </a:lnTo>
                  <a:lnTo>
                    <a:pt x="8687105" y="8655418"/>
                  </a:lnTo>
                  <a:lnTo>
                    <a:pt x="8684870" y="8659292"/>
                  </a:lnTo>
                  <a:lnTo>
                    <a:pt x="8686876" y="8666848"/>
                  </a:lnTo>
                  <a:lnTo>
                    <a:pt x="8690826" y="8669071"/>
                  </a:lnTo>
                  <a:lnTo>
                    <a:pt x="8736127" y="8656879"/>
                  </a:lnTo>
                  <a:lnTo>
                    <a:pt x="8738349" y="8652993"/>
                  </a:lnTo>
                  <a:close/>
                </a:path>
                <a:path w="18288000" h="9256395">
                  <a:moveTo>
                    <a:pt x="8748293" y="8570506"/>
                  </a:moveTo>
                  <a:lnTo>
                    <a:pt x="8748192" y="8562442"/>
                  </a:lnTo>
                  <a:lnTo>
                    <a:pt x="8744915" y="8559216"/>
                  </a:lnTo>
                  <a:lnTo>
                    <a:pt x="8740915" y="8559216"/>
                  </a:lnTo>
                  <a:lnTo>
                    <a:pt x="8697697" y="8559609"/>
                  </a:lnTo>
                  <a:lnTo>
                    <a:pt x="8665083" y="8559609"/>
                  </a:lnTo>
                  <a:lnTo>
                    <a:pt x="8661781" y="8562899"/>
                  </a:lnTo>
                  <a:lnTo>
                    <a:pt x="8661768" y="8571001"/>
                  </a:lnTo>
                  <a:lnTo>
                    <a:pt x="8665058" y="8574291"/>
                  </a:lnTo>
                  <a:lnTo>
                    <a:pt x="8697316" y="8574291"/>
                  </a:lnTo>
                  <a:lnTo>
                    <a:pt x="8744979" y="8573897"/>
                  </a:lnTo>
                  <a:lnTo>
                    <a:pt x="8748293" y="8570506"/>
                  </a:lnTo>
                  <a:close/>
                </a:path>
                <a:path w="18288000" h="9256395">
                  <a:moveTo>
                    <a:pt x="8764003" y="8277492"/>
                  </a:moveTo>
                  <a:lnTo>
                    <a:pt x="8762467" y="8274126"/>
                  </a:lnTo>
                  <a:lnTo>
                    <a:pt x="8761324" y="8271688"/>
                  </a:lnTo>
                  <a:lnTo>
                    <a:pt x="8758885" y="8270265"/>
                  </a:lnTo>
                  <a:lnTo>
                    <a:pt x="8755380" y="8270265"/>
                  </a:lnTo>
                  <a:lnTo>
                    <a:pt x="8754440" y="8270481"/>
                  </a:lnTo>
                  <a:lnTo>
                    <a:pt x="8753500" y="8270888"/>
                  </a:lnTo>
                  <a:lnTo>
                    <a:pt x="8750122" y="8272500"/>
                  </a:lnTo>
                  <a:lnTo>
                    <a:pt x="8748712" y="8276552"/>
                  </a:lnTo>
                  <a:lnTo>
                    <a:pt x="8750249" y="8279917"/>
                  </a:lnTo>
                  <a:lnTo>
                    <a:pt x="8751773" y="8283092"/>
                  </a:lnTo>
                  <a:lnTo>
                    <a:pt x="8751875" y="8283295"/>
                  </a:lnTo>
                  <a:lnTo>
                    <a:pt x="8755913" y="8284705"/>
                  </a:lnTo>
                  <a:lnTo>
                    <a:pt x="8759228" y="8283092"/>
                  </a:lnTo>
                  <a:lnTo>
                    <a:pt x="8762657" y="8281543"/>
                  </a:lnTo>
                  <a:lnTo>
                    <a:pt x="8764003" y="8277492"/>
                  </a:lnTo>
                  <a:close/>
                </a:path>
                <a:path w="18288000" h="9256395">
                  <a:moveTo>
                    <a:pt x="8770887" y="8506168"/>
                  </a:moveTo>
                  <a:lnTo>
                    <a:pt x="8768461" y="8499869"/>
                  </a:lnTo>
                  <a:lnTo>
                    <a:pt x="8765845" y="8498192"/>
                  </a:lnTo>
                  <a:lnTo>
                    <a:pt x="8762238" y="8498192"/>
                  </a:lnTo>
                  <a:lnTo>
                    <a:pt x="8761412" y="8498332"/>
                  </a:lnTo>
                  <a:lnTo>
                    <a:pt x="8738768" y="8507044"/>
                  </a:lnTo>
                  <a:lnTo>
                    <a:pt x="8736990" y="8511045"/>
                  </a:lnTo>
                  <a:lnTo>
                    <a:pt x="8739721" y="8518169"/>
                  </a:lnTo>
                  <a:lnTo>
                    <a:pt x="8743721" y="8519947"/>
                  </a:lnTo>
                  <a:lnTo>
                    <a:pt x="8769121" y="8510168"/>
                  </a:lnTo>
                  <a:lnTo>
                    <a:pt x="8770887" y="8506168"/>
                  </a:lnTo>
                  <a:close/>
                </a:path>
                <a:path w="18288000" h="9256395">
                  <a:moveTo>
                    <a:pt x="8783549" y="8486915"/>
                  </a:moveTo>
                  <a:lnTo>
                    <a:pt x="8780386" y="8483448"/>
                  </a:lnTo>
                  <a:lnTo>
                    <a:pt x="8698255" y="8478939"/>
                  </a:lnTo>
                  <a:lnTo>
                    <a:pt x="8693887" y="8478939"/>
                  </a:lnTo>
                  <a:lnTo>
                    <a:pt x="8690648" y="8481924"/>
                  </a:lnTo>
                  <a:lnTo>
                    <a:pt x="8690140" y="8489925"/>
                  </a:lnTo>
                  <a:lnTo>
                    <a:pt x="8693239" y="8493442"/>
                  </a:lnTo>
                  <a:lnTo>
                    <a:pt x="8697316" y="8493709"/>
                  </a:lnTo>
                  <a:lnTo>
                    <a:pt x="8775624" y="8498040"/>
                  </a:lnTo>
                  <a:lnTo>
                    <a:pt x="8779345" y="8498256"/>
                  </a:lnTo>
                  <a:lnTo>
                    <a:pt x="8783155" y="8495081"/>
                  </a:lnTo>
                  <a:lnTo>
                    <a:pt x="8783549" y="8486915"/>
                  </a:lnTo>
                  <a:close/>
                </a:path>
                <a:path w="18288000" h="9256395">
                  <a:moveTo>
                    <a:pt x="8819261" y="8391830"/>
                  </a:moveTo>
                  <a:lnTo>
                    <a:pt x="8816315" y="8388147"/>
                  </a:lnTo>
                  <a:lnTo>
                    <a:pt x="8749030" y="8380235"/>
                  </a:lnTo>
                  <a:lnTo>
                    <a:pt x="8728177" y="8377555"/>
                  </a:lnTo>
                  <a:lnTo>
                    <a:pt x="8723439" y="8377555"/>
                  </a:lnTo>
                  <a:lnTo>
                    <a:pt x="8720303" y="8380235"/>
                  </a:lnTo>
                  <a:lnTo>
                    <a:pt x="8719325" y="8387702"/>
                  </a:lnTo>
                  <a:lnTo>
                    <a:pt x="8719337" y="8388147"/>
                  </a:lnTo>
                  <a:lnTo>
                    <a:pt x="8722169" y="8391830"/>
                  </a:lnTo>
                  <a:lnTo>
                    <a:pt x="8722360" y="8391830"/>
                  </a:lnTo>
                  <a:lnTo>
                    <a:pt x="8747163" y="8395030"/>
                  </a:lnTo>
                  <a:lnTo>
                    <a:pt x="8814702" y="8402980"/>
                  </a:lnTo>
                  <a:lnTo>
                    <a:pt x="8818220" y="8400123"/>
                  </a:lnTo>
                  <a:lnTo>
                    <a:pt x="8818626" y="8397621"/>
                  </a:lnTo>
                  <a:lnTo>
                    <a:pt x="8819210" y="8392338"/>
                  </a:lnTo>
                  <a:lnTo>
                    <a:pt x="8819261" y="8391830"/>
                  </a:lnTo>
                  <a:close/>
                </a:path>
                <a:path w="18288000" h="9256395">
                  <a:moveTo>
                    <a:pt x="8827021" y="8543988"/>
                  </a:moveTo>
                  <a:lnTo>
                    <a:pt x="8824722" y="8537537"/>
                  </a:lnTo>
                  <a:lnTo>
                    <a:pt x="8822042" y="8535759"/>
                  </a:lnTo>
                  <a:lnTo>
                    <a:pt x="8818397" y="8535759"/>
                  </a:lnTo>
                  <a:lnTo>
                    <a:pt x="8817610" y="8535886"/>
                  </a:lnTo>
                  <a:lnTo>
                    <a:pt x="8788641" y="8546211"/>
                  </a:lnTo>
                  <a:lnTo>
                    <a:pt x="8786749" y="8550199"/>
                  </a:lnTo>
                  <a:lnTo>
                    <a:pt x="8789314" y="8557450"/>
                  </a:lnTo>
                  <a:lnTo>
                    <a:pt x="8793302" y="8559330"/>
                  </a:lnTo>
                  <a:lnTo>
                    <a:pt x="8825141" y="8547976"/>
                  </a:lnTo>
                  <a:lnTo>
                    <a:pt x="8827021" y="8543988"/>
                  </a:lnTo>
                  <a:close/>
                </a:path>
                <a:path w="18288000" h="9256395">
                  <a:moveTo>
                    <a:pt x="8831593" y="8333092"/>
                  </a:moveTo>
                  <a:lnTo>
                    <a:pt x="8828900" y="8327161"/>
                  </a:lnTo>
                  <a:lnTo>
                    <a:pt x="8826436" y="8325675"/>
                  </a:lnTo>
                  <a:lnTo>
                    <a:pt x="8822906" y="8325675"/>
                  </a:lnTo>
                  <a:lnTo>
                    <a:pt x="8821953" y="8325866"/>
                  </a:lnTo>
                  <a:lnTo>
                    <a:pt x="8811679" y="8330514"/>
                  </a:lnTo>
                  <a:lnTo>
                    <a:pt x="8810168" y="8334540"/>
                  </a:lnTo>
                  <a:lnTo>
                    <a:pt x="8813241" y="8341385"/>
                  </a:lnTo>
                  <a:lnTo>
                    <a:pt x="8817267" y="8342897"/>
                  </a:lnTo>
                  <a:lnTo>
                    <a:pt x="8830069" y="8337118"/>
                  </a:lnTo>
                  <a:lnTo>
                    <a:pt x="8831593" y="8333092"/>
                  </a:lnTo>
                  <a:close/>
                </a:path>
                <a:path w="18288000" h="9256395">
                  <a:moveTo>
                    <a:pt x="8873630" y="8640242"/>
                  </a:moveTo>
                  <a:lnTo>
                    <a:pt x="8872499" y="8632711"/>
                  </a:lnTo>
                  <a:lnTo>
                    <a:pt x="8869502" y="8630221"/>
                  </a:lnTo>
                  <a:lnTo>
                    <a:pt x="8864803" y="8630221"/>
                  </a:lnTo>
                  <a:lnTo>
                    <a:pt x="8802789" y="8639302"/>
                  </a:lnTo>
                  <a:lnTo>
                    <a:pt x="8800033" y="8642960"/>
                  </a:lnTo>
                  <a:lnTo>
                    <a:pt x="8801163" y="8650922"/>
                  </a:lnTo>
                  <a:lnTo>
                    <a:pt x="8785301" y="8653945"/>
                  </a:lnTo>
                  <a:lnTo>
                    <a:pt x="8785085" y="8652980"/>
                  </a:lnTo>
                  <a:lnTo>
                    <a:pt x="8782240" y="8650821"/>
                  </a:lnTo>
                  <a:lnTo>
                    <a:pt x="8777846" y="8650821"/>
                  </a:lnTo>
                  <a:lnTo>
                    <a:pt x="8728989" y="8662124"/>
                  </a:lnTo>
                  <a:lnTo>
                    <a:pt x="8726589" y="8665947"/>
                  </a:lnTo>
                  <a:lnTo>
                    <a:pt x="8728342" y="8673617"/>
                  </a:lnTo>
                  <a:lnTo>
                    <a:pt x="8732202" y="8676005"/>
                  </a:lnTo>
                  <a:lnTo>
                    <a:pt x="8766073" y="8668156"/>
                  </a:lnTo>
                  <a:lnTo>
                    <a:pt x="8766226" y="8668906"/>
                  </a:lnTo>
                  <a:lnTo>
                    <a:pt x="8769934" y="8671471"/>
                  </a:lnTo>
                  <a:lnTo>
                    <a:pt x="8829091" y="8660193"/>
                  </a:lnTo>
                  <a:lnTo>
                    <a:pt x="8831631" y="8656409"/>
                  </a:lnTo>
                  <a:lnTo>
                    <a:pt x="8830361" y="8649894"/>
                  </a:lnTo>
                  <a:lnTo>
                    <a:pt x="8870912" y="8643937"/>
                  </a:lnTo>
                  <a:lnTo>
                    <a:pt x="8873630" y="8640242"/>
                  </a:lnTo>
                  <a:close/>
                </a:path>
                <a:path w="18288000" h="9256395">
                  <a:moveTo>
                    <a:pt x="8896401" y="8384768"/>
                  </a:moveTo>
                  <a:lnTo>
                    <a:pt x="8893785" y="8378698"/>
                  </a:lnTo>
                  <a:lnTo>
                    <a:pt x="8891257" y="8377136"/>
                  </a:lnTo>
                  <a:lnTo>
                    <a:pt x="8887689" y="8377136"/>
                  </a:lnTo>
                  <a:lnTo>
                    <a:pt x="8886774" y="8377314"/>
                  </a:lnTo>
                  <a:lnTo>
                    <a:pt x="8870442" y="8384324"/>
                  </a:lnTo>
                  <a:lnTo>
                    <a:pt x="8868829" y="8388363"/>
                  </a:lnTo>
                  <a:lnTo>
                    <a:pt x="8871864" y="8395449"/>
                  </a:lnTo>
                  <a:lnTo>
                    <a:pt x="8872106" y="8395449"/>
                  </a:lnTo>
                  <a:lnTo>
                    <a:pt x="8875827" y="8396922"/>
                  </a:lnTo>
                  <a:lnTo>
                    <a:pt x="8894801" y="8388794"/>
                  </a:lnTo>
                  <a:lnTo>
                    <a:pt x="8896401" y="8384768"/>
                  </a:lnTo>
                  <a:close/>
                </a:path>
                <a:path w="18288000" h="9256395">
                  <a:moveTo>
                    <a:pt x="8933028" y="8597570"/>
                  </a:moveTo>
                  <a:lnTo>
                    <a:pt x="8931008" y="8590737"/>
                  </a:lnTo>
                  <a:lnTo>
                    <a:pt x="8928329" y="8588832"/>
                  </a:lnTo>
                  <a:lnTo>
                    <a:pt x="8923795" y="8588832"/>
                  </a:lnTo>
                  <a:lnTo>
                    <a:pt x="8881834" y="8601177"/>
                  </a:lnTo>
                  <a:lnTo>
                    <a:pt x="8881580" y="8601646"/>
                  </a:lnTo>
                  <a:lnTo>
                    <a:pt x="8835873" y="8606104"/>
                  </a:lnTo>
                  <a:lnTo>
                    <a:pt x="8832926" y="8609660"/>
                  </a:lnTo>
                  <a:lnTo>
                    <a:pt x="8833625" y="8617166"/>
                  </a:lnTo>
                  <a:lnTo>
                    <a:pt x="8833663" y="8617674"/>
                  </a:lnTo>
                  <a:lnTo>
                    <a:pt x="8837168" y="8620608"/>
                  </a:lnTo>
                  <a:lnTo>
                    <a:pt x="8910256" y="8613457"/>
                  </a:lnTo>
                  <a:lnTo>
                    <a:pt x="8913165" y="8609876"/>
                  </a:lnTo>
                  <a:lnTo>
                    <a:pt x="8912835" y="8606803"/>
                  </a:lnTo>
                  <a:lnTo>
                    <a:pt x="8930881" y="8601494"/>
                  </a:lnTo>
                  <a:lnTo>
                    <a:pt x="8933028" y="8597570"/>
                  </a:lnTo>
                  <a:close/>
                </a:path>
                <a:path w="18288000" h="9256395">
                  <a:moveTo>
                    <a:pt x="8946274" y="8189468"/>
                  </a:moveTo>
                  <a:lnTo>
                    <a:pt x="8943518" y="8183740"/>
                  </a:lnTo>
                  <a:lnTo>
                    <a:pt x="8941079" y="8182330"/>
                  </a:lnTo>
                  <a:lnTo>
                    <a:pt x="8937574" y="8182330"/>
                  </a:lnTo>
                  <a:lnTo>
                    <a:pt x="8936634" y="8182534"/>
                  </a:lnTo>
                  <a:lnTo>
                    <a:pt x="8935618" y="8183004"/>
                  </a:lnTo>
                  <a:lnTo>
                    <a:pt x="8932316" y="8184680"/>
                  </a:lnTo>
                  <a:lnTo>
                    <a:pt x="8930894" y="8188731"/>
                  </a:lnTo>
                  <a:lnTo>
                    <a:pt x="8932583" y="8192033"/>
                  </a:lnTo>
                  <a:lnTo>
                    <a:pt x="8934196" y="8195411"/>
                  </a:lnTo>
                  <a:lnTo>
                    <a:pt x="8938247" y="8196758"/>
                  </a:lnTo>
                  <a:lnTo>
                    <a:pt x="8944927" y="8193519"/>
                  </a:lnTo>
                  <a:lnTo>
                    <a:pt x="8946274" y="8189468"/>
                  </a:lnTo>
                  <a:close/>
                </a:path>
                <a:path w="18288000" h="9256395">
                  <a:moveTo>
                    <a:pt x="8950617" y="8563597"/>
                  </a:moveTo>
                  <a:lnTo>
                    <a:pt x="8950223" y="8556003"/>
                  </a:lnTo>
                  <a:lnTo>
                    <a:pt x="8950198" y="8555622"/>
                  </a:lnTo>
                  <a:lnTo>
                    <a:pt x="8946947" y="8552574"/>
                  </a:lnTo>
                  <a:lnTo>
                    <a:pt x="8943073" y="8552574"/>
                  </a:lnTo>
                  <a:lnTo>
                    <a:pt x="8867026" y="8556003"/>
                  </a:lnTo>
                  <a:lnTo>
                    <a:pt x="8863876" y="8559419"/>
                  </a:lnTo>
                  <a:lnTo>
                    <a:pt x="8864155" y="8567039"/>
                  </a:lnTo>
                  <a:lnTo>
                    <a:pt x="8864181" y="8567522"/>
                  </a:lnTo>
                  <a:lnTo>
                    <a:pt x="8865222" y="8568512"/>
                  </a:lnTo>
                  <a:lnTo>
                    <a:pt x="8836749" y="8577809"/>
                  </a:lnTo>
                  <a:lnTo>
                    <a:pt x="8834742" y="8581758"/>
                  </a:lnTo>
                  <a:lnTo>
                    <a:pt x="8837117" y="8589137"/>
                  </a:lnTo>
                  <a:lnTo>
                    <a:pt x="8841092" y="8591144"/>
                  </a:lnTo>
                  <a:lnTo>
                    <a:pt x="8879472" y="8578621"/>
                  </a:lnTo>
                  <a:lnTo>
                    <a:pt x="8881491" y="8574646"/>
                  </a:lnTo>
                  <a:lnTo>
                    <a:pt x="8880005" y="8570125"/>
                  </a:lnTo>
                  <a:lnTo>
                    <a:pt x="8947506" y="8567039"/>
                  </a:lnTo>
                  <a:lnTo>
                    <a:pt x="8950617" y="8563597"/>
                  </a:lnTo>
                  <a:close/>
                </a:path>
                <a:path w="18288000" h="9256395">
                  <a:moveTo>
                    <a:pt x="8959050" y="8431593"/>
                  </a:moveTo>
                  <a:lnTo>
                    <a:pt x="8956523" y="8425358"/>
                  </a:lnTo>
                  <a:lnTo>
                    <a:pt x="8953944" y="8423732"/>
                  </a:lnTo>
                  <a:lnTo>
                    <a:pt x="8950350" y="8423732"/>
                  </a:lnTo>
                  <a:lnTo>
                    <a:pt x="8949474" y="8423885"/>
                  </a:lnTo>
                  <a:lnTo>
                    <a:pt x="8926944" y="8433003"/>
                  </a:lnTo>
                  <a:lnTo>
                    <a:pt x="8925242" y="8437042"/>
                  </a:lnTo>
                  <a:lnTo>
                    <a:pt x="8928100" y="8444116"/>
                  </a:lnTo>
                  <a:lnTo>
                    <a:pt x="8932151" y="8445805"/>
                  </a:lnTo>
                  <a:lnTo>
                    <a:pt x="8957348" y="8435619"/>
                  </a:lnTo>
                  <a:lnTo>
                    <a:pt x="8959050" y="8431593"/>
                  </a:lnTo>
                  <a:close/>
                </a:path>
                <a:path w="18288000" h="9256395">
                  <a:moveTo>
                    <a:pt x="9015336" y="8248167"/>
                  </a:moveTo>
                  <a:lnTo>
                    <a:pt x="9012580" y="8242300"/>
                  </a:lnTo>
                  <a:lnTo>
                    <a:pt x="9010129" y="8240852"/>
                  </a:lnTo>
                  <a:lnTo>
                    <a:pt x="9006611" y="8240852"/>
                  </a:lnTo>
                  <a:lnTo>
                    <a:pt x="9005621" y="8241055"/>
                  </a:lnTo>
                  <a:lnTo>
                    <a:pt x="8995397" y="8245881"/>
                  </a:lnTo>
                  <a:lnTo>
                    <a:pt x="8993937" y="8249920"/>
                  </a:lnTo>
                  <a:lnTo>
                    <a:pt x="8997124" y="8256727"/>
                  </a:lnTo>
                  <a:lnTo>
                    <a:pt x="9001150" y="8258200"/>
                  </a:lnTo>
                  <a:lnTo>
                    <a:pt x="9013876" y="8252219"/>
                  </a:lnTo>
                  <a:lnTo>
                    <a:pt x="9015336" y="8248167"/>
                  </a:lnTo>
                  <a:close/>
                </a:path>
                <a:path w="18288000" h="9256395">
                  <a:moveTo>
                    <a:pt x="9016898" y="8473859"/>
                  </a:moveTo>
                  <a:lnTo>
                    <a:pt x="9014473" y="8467484"/>
                  </a:lnTo>
                  <a:lnTo>
                    <a:pt x="9011831" y="8465756"/>
                  </a:lnTo>
                  <a:lnTo>
                    <a:pt x="9008199" y="8465756"/>
                  </a:lnTo>
                  <a:lnTo>
                    <a:pt x="9007373" y="8465909"/>
                  </a:lnTo>
                  <a:lnTo>
                    <a:pt x="8978557" y="8476793"/>
                  </a:lnTo>
                  <a:lnTo>
                    <a:pt x="8976741" y="8480806"/>
                  </a:lnTo>
                  <a:lnTo>
                    <a:pt x="8979446" y="8488020"/>
                  </a:lnTo>
                  <a:lnTo>
                    <a:pt x="8980005" y="8488274"/>
                  </a:lnTo>
                  <a:lnTo>
                    <a:pt x="8971013" y="8488274"/>
                  </a:lnTo>
                  <a:lnTo>
                    <a:pt x="8900008" y="8487359"/>
                  </a:lnTo>
                  <a:lnTo>
                    <a:pt x="8895829" y="8487359"/>
                  </a:lnTo>
                  <a:lnTo>
                    <a:pt x="8892540" y="8490572"/>
                  </a:lnTo>
                  <a:lnTo>
                    <a:pt x="8892451" y="8494611"/>
                  </a:lnTo>
                  <a:lnTo>
                    <a:pt x="8892375" y="8498688"/>
                  </a:lnTo>
                  <a:lnTo>
                    <a:pt x="8895626" y="8502066"/>
                  </a:lnTo>
                  <a:lnTo>
                    <a:pt x="8969959" y="8503056"/>
                  </a:lnTo>
                  <a:lnTo>
                    <a:pt x="8982215" y="8503056"/>
                  </a:lnTo>
                  <a:lnTo>
                    <a:pt x="8985529" y="8499767"/>
                  </a:lnTo>
                  <a:lnTo>
                    <a:pt x="8985555" y="8491601"/>
                  </a:lnTo>
                  <a:lnTo>
                    <a:pt x="8983701" y="8489734"/>
                  </a:lnTo>
                  <a:lnTo>
                    <a:pt x="9015095" y="8477872"/>
                  </a:lnTo>
                  <a:lnTo>
                    <a:pt x="9016898" y="8473859"/>
                  </a:lnTo>
                  <a:close/>
                </a:path>
                <a:path w="18288000" h="9256395">
                  <a:moveTo>
                    <a:pt x="9020581" y="8408898"/>
                  </a:moveTo>
                  <a:lnTo>
                    <a:pt x="9017470" y="8405368"/>
                  </a:lnTo>
                  <a:lnTo>
                    <a:pt x="8949906" y="8400631"/>
                  </a:lnTo>
                  <a:lnTo>
                    <a:pt x="8928900" y="8398954"/>
                  </a:lnTo>
                  <a:lnTo>
                    <a:pt x="8924430" y="8398954"/>
                  </a:lnTo>
                  <a:lnTo>
                    <a:pt x="8921191" y="8401875"/>
                  </a:lnTo>
                  <a:lnTo>
                    <a:pt x="8920620" y="8408898"/>
                  </a:lnTo>
                  <a:lnTo>
                    <a:pt x="8920531" y="8409864"/>
                  </a:lnTo>
                  <a:lnTo>
                    <a:pt x="8923579" y="8413458"/>
                  </a:lnTo>
                  <a:lnTo>
                    <a:pt x="8927681" y="8413813"/>
                  </a:lnTo>
                  <a:lnTo>
                    <a:pt x="9012415" y="8419986"/>
                  </a:lnTo>
                  <a:lnTo>
                    <a:pt x="9016746" y="8420201"/>
                  </a:lnTo>
                  <a:lnTo>
                    <a:pt x="9020061" y="8417115"/>
                  </a:lnTo>
                  <a:lnTo>
                    <a:pt x="9020518" y="8409864"/>
                  </a:lnTo>
                  <a:lnTo>
                    <a:pt x="9020581" y="8408898"/>
                  </a:lnTo>
                  <a:close/>
                </a:path>
                <a:path w="18288000" h="9256395">
                  <a:moveTo>
                    <a:pt x="9073070" y="8509533"/>
                  </a:moveTo>
                  <a:lnTo>
                    <a:pt x="9070823" y="8502879"/>
                  </a:lnTo>
                  <a:lnTo>
                    <a:pt x="9068295" y="8501189"/>
                  </a:lnTo>
                  <a:lnTo>
                    <a:pt x="9063672" y="8501189"/>
                  </a:lnTo>
                  <a:lnTo>
                    <a:pt x="9028443" y="8513470"/>
                  </a:lnTo>
                  <a:lnTo>
                    <a:pt x="9026512" y="8517471"/>
                  </a:lnTo>
                  <a:lnTo>
                    <a:pt x="9029052" y="8524799"/>
                  </a:lnTo>
                  <a:lnTo>
                    <a:pt x="9033065" y="8526742"/>
                  </a:lnTo>
                  <a:lnTo>
                    <a:pt x="9071064" y="8513470"/>
                  </a:lnTo>
                  <a:lnTo>
                    <a:pt x="9073070" y="8509533"/>
                  </a:lnTo>
                  <a:close/>
                </a:path>
                <a:path w="18288000" h="9256395">
                  <a:moveTo>
                    <a:pt x="9073248" y="8606688"/>
                  </a:moveTo>
                  <a:lnTo>
                    <a:pt x="9071953" y="8599564"/>
                  </a:lnTo>
                  <a:lnTo>
                    <a:pt x="9071889" y="8599259"/>
                  </a:lnTo>
                  <a:lnTo>
                    <a:pt x="9069006" y="8596935"/>
                  </a:lnTo>
                  <a:lnTo>
                    <a:pt x="9064117" y="8596935"/>
                  </a:lnTo>
                  <a:lnTo>
                    <a:pt x="9002408" y="8607908"/>
                  </a:lnTo>
                  <a:lnTo>
                    <a:pt x="9001201" y="8609622"/>
                  </a:lnTo>
                  <a:lnTo>
                    <a:pt x="8981503" y="8613940"/>
                  </a:lnTo>
                  <a:lnTo>
                    <a:pt x="8983154" y="8611133"/>
                  </a:lnTo>
                  <a:lnTo>
                    <a:pt x="8981313" y="8604123"/>
                  </a:lnTo>
                  <a:lnTo>
                    <a:pt x="8978532" y="8602078"/>
                  </a:lnTo>
                  <a:lnTo>
                    <a:pt x="8974074" y="8602078"/>
                  </a:lnTo>
                  <a:lnTo>
                    <a:pt x="8925471" y="8614639"/>
                  </a:lnTo>
                  <a:lnTo>
                    <a:pt x="8923172" y="8618525"/>
                  </a:lnTo>
                  <a:lnTo>
                    <a:pt x="8925115" y="8626157"/>
                  </a:lnTo>
                  <a:lnTo>
                    <a:pt x="8929002" y="8628456"/>
                  </a:lnTo>
                  <a:lnTo>
                    <a:pt x="8964257" y="8619338"/>
                  </a:lnTo>
                  <a:lnTo>
                    <a:pt x="8963012" y="8621281"/>
                  </a:lnTo>
                  <a:lnTo>
                    <a:pt x="8964689" y="8629028"/>
                  </a:lnTo>
                  <a:lnTo>
                    <a:pt x="8968524" y="8631491"/>
                  </a:lnTo>
                  <a:lnTo>
                    <a:pt x="9027300" y="8618563"/>
                  </a:lnTo>
                  <a:lnTo>
                    <a:pt x="9027579" y="8618118"/>
                  </a:lnTo>
                  <a:lnTo>
                    <a:pt x="9070645" y="8610460"/>
                  </a:lnTo>
                  <a:lnTo>
                    <a:pt x="9073248" y="8606688"/>
                  </a:lnTo>
                  <a:close/>
                </a:path>
                <a:path w="18288000" h="9256395">
                  <a:moveTo>
                    <a:pt x="9081656" y="8303260"/>
                  </a:moveTo>
                  <a:lnTo>
                    <a:pt x="9078976" y="8297265"/>
                  </a:lnTo>
                  <a:lnTo>
                    <a:pt x="9076474" y="8295767"/>
                  </a:lnTo>
                  <a:lnTo>
                    <a:pt x="9072918" y="8295767"/>
                  </a:lnTo>
                  <a:lnTo>
                    <a:pt x="9071966" y="8295957"/>
                  </a:lnTo>
                  <a:lnTo>
                    <a:pt x="9055684" y="8303260"/>
                  </a:lnTo>
                  <a:lnTo>
                    <a:pt x="9054160" y="8307324"/>
                  </a:lnTo>
                  <a:lnTo>
                    <a:pt x="9057246" y="8314207"/>
                  </a:lnTo>
                  <a:lnTo>
                    <a:pt x="9061310" y="8315744"/>
                  </a:lnTo>
                  <a:lnTo>
                    <a:pt x="9080106" y="8307324"/>
                  </a:lnTo>
                  <a:lnTo>
                    <a:pt x="9081656" y="8303260"/>
                  </a:lnTo>
                  <a:close/>
                </a:path>
                <a:path w="18288000" h="9256395">
                  <a:moveTo>
                    <a:pt x="9114066" y="8585340"/>
                  </a:moveTo>
                  <a:lnTo>
                    <a:pt x="9113012" y="8577694"/>
                  </a:lnTo>
                  <a:lnTo>
                    <a:pt x="9109964" y="8575116"/>
                  </a:lnTo>
                  <a:lnTo>
                    <a:pt x="9105303" y="8575116"/>
                  </a:lnTo>
                  <a:lnTo>
                    <a:pt x="9036698" y="8584171"/>
                  </a:lnTo>
                  <a:lnTo>
                    <a:pt x="9033866" y="8587816"/>
                  </a:lnTo>
                  <a:lnTo>
                    <a:pt x="9034894" y="8595804"/>
                  </a:lnTo>
                  <a:lnTo>
                    <a:pt x="9038539" y="8598662"/>
                  </a:lnTo>
                  <a:lnTo>
                    <a:pt x="9111285" y="8589010"/>
                  </a:lnTo>
                  <a:lnTo>
                    <a:pt x="9114066" y="8585340"/>
                  </a:lnTo>
                  <a:close/>
                </a:path>
                <a:path w="18288000" h="9256395">
                  <a:moveTo>
                    <a:pt x="9127401" y="8098968"/>
                  </a:moveTo>
                  <a:lnTo>
                    <a:pt x="9124493" y="8093303"/>
                  </a:lnTo>
                  <a:lnTo>
                    <a:pt x="9122131" y="8091957"/>
                  </a:lnTo>
                  <a:lnTo>
                    <a:pt x="9118625" y="8091957"/>
                  </a:lnTo>
                  <a:lnTo>
                    <a:pt x="9117622" y="8092224"/>
                  </a:lnTo>
                  <a:lnTo>
                    <a:pt x="9116606" y="8092694"/>
                  </a:lnTo>
                  <a:lnTo>
                    <a:pt x="9113291" y="8094383"/>
                  </a:lnTo>
                  <a:lnTo>
                    <a:pt x="9111958" y="8098422"/>
                  </a:lnTo>
                  <a:lnTo>
                    <a:pt x="9115323" y="8105038"/>
                  </a:lnTo>
                  <a:lnTo>
                    <a:pt x="9119425" y="8106384"/>
                  </a:lnTo>
                  <a:lnTo>
                    <a:pt x="9126055" y="8103019"/>
                  </a:lnTo>
                  <a:lnTo>
                    <a:pt x="9127401" y="8098968"/>
                  </a:lnTo>
                  <a:close/>
                </a:path>
                <a:path w="18288000" h="9256395">
                  <a:moveTo>
                    <a:pt x="9145930" y="8353857"/>
                  </a:moveTo>
                  <a:lnTo>
                    <a:pt x="9143340" y="8347710"/>
                  </a:lnTo>
                  <a:lnTo>
                    <a:pt x="9140787" y="8346135"/>
                  </a:lnTo>
                  <a:lnTo>
                    <a:pt x="9137193" y="8346135"/>
                  </a:lnTo>
                  <a:lnTo>
                    <a:pt x="9136278" y="8346313"/>
                  </a:lnTo>
                  <a:lnTo>
                    <a:pt x="9113863" y="8355800"/>
                  </a:lnTo>
                  <a:lnTo>
                    <a:pt x="9112212" y="8359851"/>
                  </a:lnTo>
                  <a:lnTo>
                    <a:pt x="9115196" y="8366887"/>
                  </a:lnTo>
                  <a:lnTo>
                    <a:pt x="9119260" y="8368525"/>
                  </a:lnTo>
                  <a:lnTo>
                    <a:pt x="9144292" y="8357908"/>
                  </a:lnTo>
                  <a:lnTo>
                    <a:pt x="9145930" y="8353857"/>
                  </a:lnTo>
                  <a:close/>
                </a:path>
                <a:path w="18288000" h="9256395">
                  <a:moveTo>
                    <a:pt x="9152496" y="8549018"/>
                  </a:moveTo>
                  <a:lnTo>
                    <a:pt x="9151950" y="8542833"/>
                  </a:lnTo>
                  <a:lnTo>
                    <a:pt x="9151823" y="8541385"/>
                  </a:lnTo>
                  <a:lnTo>
                    <a:pt x="9151810" y="8541156"/>
                  </a:lnTo>
                  <a:lnTo>
                    <a:pt x="9148635" y="8538312"/>
                  </a:lnTo>
                  <a:lnTo>
                    <a:pt x="9144178" y="8538312"/>
                  </a:lnTo>
                  <a:lnTo>
                    <a:pt x="9125344" y="8539861"/>
                  </a:lnTo>
                  <a:lnTo>
                    <a:pt x="9126398" y="8537816"/>
                  </a:lnTo>
                  <a:lnTo>
                    <a:pt x="9124264" y="8531085"/>
                  </a:lnTo>
                  <a:lnTo>
                    <a:pt x="9121648" y="8529282"/>
                  </a:lnTo>
                  <a:lnTo>
                    <a:pt x="9117063" y="8529282"/>
                  </a:lnTo>
                  <a:lnTo>
                    <a:pt x="9075318" y="8542528"/>
                  </a:lnTo>
                  <a:lnTo>
                    <a:pt x="9074531" y="8544039"/>
                  </a:lnTo>
                  <a:lnTo>
                    <a:pt x="9068689" y="8544509"/>
                  </a:lnTo>
                  <a:lnTo>
                    <a:pt x="9065666" y="8548052"/>
                  </a:lnTo>
                  <a:lnTo>
                    <a:pt x="9066149" y="8554517"/>
                  </a:lnTo>
                  <a:lnTo>
                    <a:pt x="9066276" y="8556130"/>
                  </a:lnTo>
                  <a:lnTo>
                    <a:pt x="9069654" y="8559228"/>
                  </a:lnTo>
                  <a:lnTo>
                    <a:pt x="9073845" y="8558860"/>
                  </a:lnTo>
                  <a:lnTo>
                    <a:pt x="9149512" y="8552586"/>
                  </a:lnTo>
                  <a:lnTo>
                    <a:pt x="9152496" y="8549018"/>
                  </a:lnTo>
                  <a:close/>
                </a:path>
                <a:path w="18288000" h="9256395">
                  <a:moveTo>
                    <a:pt x="9178315" y="8557450"/>
                  </a:moveTo>
                  <a:lnTo>
                    <a:pt x="9176334" y="8550554"/>
                  </a:lnTo>
                  <a:lnTo>
                    <a:pt x="9173616" y="8548611"/>
                  </a:lnTo>
                  <a:lnTo>
                    <a:pt x="9169070" y="8548611"/>
                  </a:lnTo>
                  <a:lnTo>
                    <a:pt x="9120721" y="8562327"/>
                  </a:lnTo>
                  <a:lnTo>
                    <a:pt x="9118511" y="8566264"/>
                  </a:lnTo>
                  <a:lnTo>
                    <a:pt x="9120645" y="8573833"/>
                  </a:lnTo>
                  <a:lnTo>
                    <a:pt x="9124582" y="8576031"/>
                  </a:lnTo>
                  <a:lnTo>
                    <a:pt x="9176118" y="8561400"/>
                  </a:lnTo>
                  <a:lnTo>
                    <a:pt x="9178315" y="8557450"/>
                  </a:lnTo>
                  <a:close/>
                </a:path>
                <a:path w="18288000" h="9256395">
                  <a:moveTo>
                    <a:pt x="9187942" y="8496148"/>
                  </a:moveTo>
                  <a:lnTo>
                    <a:pt x="9187739" y="8490648"/>
                  </a:lnTo>
                  <a:lnTo>
                    <a:pt x="9187650" y="8488058"/>
                  </a:lnTo>
                  <a:lnTo>
                    <a:pt x="9184373" y="8484921"/>
                  </a:lnTo>
                  <a:lnTo>
                    <a:pt x="9180424" y="8484921"/>
                  </a:lnTo>
                  <a:lnTo>
                    <a:pt x="9097886" y="8487270"/>
                  </a:lnTo>
                  <a:lnTo>
                    <a:pt x="9094648" y="8490648"/>
                  </a:lnTo>
                  <a:lnTo>
                    <a:pt x="9094737" y="8494738"/>
                  </a:lnTo>
                  <a:lnTo>
                    <a:pt x="9094813" y="8498815"/>
                  </a:lnTo>
                  <a:lnTo>
                    <a:pt x="9098407" y="8502015"/>
                  </a:lnTo>
                  <a:lnTo>
                    <a:pt x="9100693" y="8502015"/>
                  </a:lnTo>
                  <a:lnTo>
                    <a:pt x="9184754" y="8499577"/>
                  </a:lnTo>
                  <a:lnTo>
                    <a:pt x="9187942" y="8496148"/>
                  </a:lnTo>
                  <a:close/>
                </a:path>
                <a:path w="18288000" h="9256395">
                  <a:moveTo>
                    <a:pt x="9197861" y="8160664"/>
                  </a:moveTo>
                  <a:lnTo>
                    <a:pt x="9195029" y="8154860"/>
                  </a:lnTo>
                  <a:lnTo>
                    <a:pt x="9192603" y="8153451"/>
                  </a:lnTo>
                  <a:lnTo>
                    <a:pt x="9189085" y="8153451"/>
                  </a:lnTo>
                  <a:lnTo>
                    <a:pt x="9188082" y="8153679"/>
                  </a:lnTo>
                  <a:lnTo>
                    <a:pt x="9177884" y="8158645"/>
                  </a:lnTo>
                  <a:lnTo>
                    <a:pt x="9176474" y="8162709"/>
                  </a:lnTo>
                  <a:lnTo>
                    <a:pt x="9179763" y="8169465"/>
                  </a:lnTo>
                  <a:lnTo>
                    <a:pt x="9183814" y="8170875"/>
                  </a:lnTo>
                  <a:lnTo>
                    <a:pt x="9196451" y="8164728"/>
                  </a:lnTo>
                  <a:lnTo>
                    <a:pt x="9197861" y="8160664"/>
                  </a:lnTo>
                  <a:close/>
                </a:path>
                <a:path w="18288000" h="9256395">
                  <a:moveTo>
                    <a:pt x="9222511" y="8416925"/>
                  </a:moveTo>
                  <a:lnTo>
                    <a:pt x="9219235" y="8413534"/>
                  </a:lnTo>
                  <a:lnTo>
                    <a:pt x="9183306" y="8412518"/>
                  </a:lnTo>
                  <a:lnTo>
                    <a:pt x="9203741" y="8404365"/>
                  </a:lnTo>
                  <a:lnTo>
                    <a:pt x="9205481" y="8400313"/>
                  </a:lnTo>
                  <a:lnTo>
                    <a:pt x="9202953" y="8394014"/>
                  </a:lnTo>
                  <a:lnTo>
                    <a:pt x="9200350" y="8392363"/>
                  </a:lnTo>
                  <a:lnTo>
                    <a:pt x="9196718" y="8392363"/>
                  </a:lnTo>
                  <a:lnTo>
                    <a:pt x="9195854" y="8392515"/>
                  </a:lnTo>
                  <a:lnTo>
                    <a:pt x="9167177" y="8403933"/>
                  </a:lnTo>
                  <a:lnTo>
                    <a:pt x="9165438" y="8407984"/>
                  </a:lnTo>
                  <a:lnTo>
                    <a:pt x="9167050" y="8412048"/>
                  </a:lnTo>
                  <a:lnTo>
                    <a:pt x="9130474" y="8410994"/>
                  </a:lnTo>
                  <a:lnTo>
                    <a:pt x="9126195" y="8410994"/>
                  </a:lnTo>
                  <a:lnTo>
                    <a:pt x="9122893" y="8414156"/>
                  </a:lnTo>
                  <a:lnTo>
                    <a:pt x="9122639" y="8421040"/>
                  </a:lnTo>
                  <a:lnTo>
                    <a:pt x="9122588" y="8422272"/>
                  </a:lnTo>
                  <a:lnTo>
                    <a:pt x="9125801" y="8425739"/>
                  </a:lnTo>
                  <a:lnTo>
                    <a:pt x="9214828" y="8428342"/>
                  </a:lnTo>
                  <a:lnTo>
                    <a:pt x="9219032" y="8428342"/>
                  </a:lnTo>
                  <a:lnTo>
                    <a:pt x="9222346" y="8425104"/>
                  </a:lnTo>
                  <a:lnTo>
                    <a:pt x="9222422" y="8421040"/>
                  </a:lnTo>
                  <a:lnTo>
                    <a:pt x="9222511" y="8416925"/>
                  </a:lnTo>
                  <a:close/>
                </a:path>
                <a:path w="18288000" h="9256395">
                  <a:moveTo>
                    <a:pt x="9263431" y="8440483"/>
                  </a:moveTo>
                  <a:lnTo>
                    <a:pt x="9261030" y="8434032"/>
                  </a:lnTo>
                  <a:lnTo>
                    <a:pt x="9258351" y="8432292"/>
                  </a:lnTo>
                  <a:lnTo>
                    <a:pt x="9254693" y="8432292"/>
                  </a:lnTo>
                  <a:lnTo>
                    <a:pt x="9253868" y="8432432"/>
                  </a:lnTo>
                  <a:lnTo>
                    <a:pt x="9218841" y="8445398"/>
                  </a:lnTo>
                  <a:lnTo>
                    <a:pt x="9216987" y="8449424"/>
                  </a:lnTo>
                  <a:lnTo>
                    <a:pt x="9219667" y="8456689"/>
                  </a:lnTo>
                  <a:lnTo>
                    <a:pt x="9223692" y="8458568"/>
                  </a:lnTo>
                  <a:lnTo>
                    <a:pt x="9261589" y="8444522"/>
                  </a:lnTo>
                  <a:lnTo>
                    <a:pt x="9263431" y="8440483"/>
                  </a:lnTo>
                  <a:close/>
                </a:path>
                <a:path w="18288000" h="9256395">
                  <a:moveTo>
                    <a:pt x="9265704" y="8219008"/>
                  </a:moveTo>
                  <a:lnTo>
                    <a:pt x="9262948" y="8213077"/>
                  </a:lnTo>
                  <a:lnTo>
                    <a:pt x="9260459" y="8211604"/>
                  </a:lnTo>
                  <a:lnTo>
                    <a:pt x="9256916" y="8211604"/>
                  </a:lnTo>
                  <a:lnTo>
                    <a:pt x="9255938" y="8211807"/>
                  </a:lnTo>
                  <a:lnTo>
                    <a:pt x="9239745" y="8219351"/>
                  </a:lnTo>
                  <a:lnTo>
                    <a:pt x="9238259" y="8223428"/>
                  </a:lnTo>
                  <a:lnTo>
                    <a:pt x="9241447" y="8230298"/>
                  </a:lnTo>
                  <a:lnTo>
                    <a:pt x="9245536" y="8231772"/>
                  </a:lnTo>
                  <a:lnTo>
                    <a:pt x="9264218" y="8223085"/>
                  </a:lnTo>
                  <a:lnTo>
                    <a:pt x="9265577" y="8219351"/>
                  </a:lnTo>
                  <a:lnTo>
                    <a:pt x="9265704" y="8219008"/>
                  </a:lnTo>
                  <a:close/>
                </a:path>
                <a:path w="18288000" h="9256395">
                  <a:moveTo>
                    <a:pt x="9307233" y="8006169"/>
                  </a:moveTo>
                  <a:lnTo>
                    <a:pt x="9305557" y="8002867"/>
                  </a:lnTo>
                  <a:lnTo>
                    <a:pt x="9304337" y="8000568"/>
                  </a:lnTo>
                  <a:lnTo>
                    <a:pt x="9301975" y="7999222"/>
                  </a:lnTo>
                  <a:lnTo>
                    <a:pt x="9298457" y="7999222"/>
                  </a:lnTo>
                  <a:lnTo>
                    <a:pt x="9297454" y="7999501"/>
                  </a:lnTo>
                  <a:lnTo>
                    <a:pt x="9293149" y="8001787"/>
                  </a:lnTo>
                  <a:lnTo>
                    <a:pt x="9291866" y="8005839"/>
                  </a:lnTo>
                  <a:lnTo>
                    <a:pt x="9293542" y="8009141"/>
                  </a:lnTo>
                  <a:lnTo>
                    <a:pt x="9295295" y="8012443"/>
                  </a:lnTo>
                  <a:lnTo>
                    <a:pt x="9299346" y="8013649"/>
                  </a:lnTo>
                  <a:lnTo>
                    <a:pt x="9302712" y="8011973"/>
                  </a:lnTo>
                  <a:lnTo>
                    <a:pt x="9305950" y="8010284"/>
                  </a:lnTo>
                  <a:lnTo>
                    <a:pt x="9307233" y="8006169"/>
                  </a:lnTo>
                  <a:close/>
                </a:path>
                <a:path w="18288000" h="9256395">
                  <a:moveTo>
                    <a:pt x="9314091" y="8554415"/>
                  </a:moveTo>
                  <a:lnTo>
                    <a:pt x="9312885" y="8547176"/>
                  </a:lnTo>
                  <a:lnTo>
                    <a:pt x="9312834" y="8546871"/>
                  </a:lnTo>
                  <a:lnTo>
                    <a:pt x="9309875" y="8544471"/>
                  </a:lnTo>
                  <a:lnTo>
                    <a:pt x="9305036" y="8544471"/>
                  </a:lnTo>
                  <a:lnTo>
                    <a:pt x="9236723" y="8555660"/>
                  </a:lnTo>
                  <a:lnTo>
                    <a:pt x="9234018" y="8559394"/>
                  </a:lnTo>
                  <a:lnTo>
                    <a:pt x="9234678" y="8563597"/>
                  </a:lnTo>
                  <a:lnTo>
                    <a:pt x="9226004" y="8565388"/>
                  </a:lnTo>
                  <a:lnTo>
                    <a:pt x="9224835" y="8560714"/>
                  </a:lnTo>
                  <a:lnTo>
                    <a:pt x="9221991" y="8558606"/>
                  </a:lnTo>
                  <a:lnTo>
                    <a:pt x="9217533" y="8558606"/>
                  </a:lnTo>
                  <a:lnTo>
                    <a:pt x="9162466" y="8572221"/>
                  </a:lnTo>
                  <a:lnTo>
                    <a:pt x="9160104" y="8576107"/>
                  </a:lnTo>
                  <a:lnTo>
                    <a:pt x="9161983" y="8583803"/>
                  </a:lnTo>
                  <a:lnTo>
                    <a:pt x="9165920" y="8586152"/>
                  </a:lnTo>
                  <a:lnTo>
                    <a:pt x="9199207" y="8577923"/>
                  </a:lnTo>
                  <a:lnTo>
                    <a:pt x="9200083" y="8582215"/>
                  </a:lnTo>
                  <a:lnTo>
                    <a:pt x="9203855" y="8584730"/>
                  </a:lnTo>
                  <a:lnTo>
                    <a:pt x="9269298" y="8571166"/>
                  </a:lnTo>
                  <a:lnTo>
                    <a:pt x="9271787" y="8567331"/>
                  </a:lnTo>
                  <a:lnTo>
                    <a:pt x="9271241" y="8564778"/>
                  </a:lnTo>
                  <a:lnTo>
                    <a:pt x="9311424" y="8558174"/>
                  </a:lnTo>
                  <a:lnTo>
                    <a:pt x="9314091" y="8554415"/>
                  </a:lnTo>
                  <a:close/>
                </a:path>
                <a:path w="18288000" h="9256395">
                  <a:moveTo>
                    <a:pt x="9331554" y="8273135"/>
                  </a:moveTo>
                  <a:lnTo>
                    <a:pt x="9328861" y="8267052"/>
                  </a:lnTo>
                  <a:lnTo>
                    <a:pt x="9326334" y="8265528"/>
                  </a:lnTo>
                  <a:lnTo>
                    <a:pt x="9322752" y="8265528"/>
                  </a:lnTo>
                  <a:lnTo>
                    <a:pt x="9321800" y="8265719"/>
                  </a:lnTo>
                  <a:lnTo>
                    <a:pt x="9299511" y="8275587"/>
                  </a:lnTo>
                  <a:lnTo>
                    <a:pt x="9297937" y="8279676"/>
                  </a:lnTo>
                  <a:lnTo>
                    <a:pt x="9301023" y="8286648"/>
                  </a:lnTo>
                  <a:lnTo>
                    <a:pt x="9305087" y="8288223"/>
                  </a:lnTo>
                  <a:lnTo>
                    <a:pt x="9329966" y="8277212"/>
                  </a:lnTo>
                  <a:lnTo>
                    <a:pt x="9331554" y="8273135"/>
                  </a:lnTo>
                  <a:close/>
                </a:path>
                <a:path w="18288000" h="9256395">
                  <a:moveTo>
                    <a:pt x="9353753" y="8527377"/>
                  </a:moveTo>
                  <a:lnTo>
                    <a:pt x="9352813" y="8519643"/>
                  </a:lnTo>
                  <a:lnTo>
                    <a:pt x="9349702" y="8516976"/>
                  </a:lnTo>
                  <a:lnTo>
                    <a:pt x="9345092" y="8516976"/>
                  </a:lnTo>
                  <a:lnTo>
                    <a:pt x="9269844" y="8525777"/>
                  </a:lnTo>
                  <a:lnTo>
                    <a:pt x="9266936" y="8529409"/>
                  </a:lnTo>
                  <a:lnTo>
                    <a:pt x="9267838" y="8537461"/>
                  </a:lnTo>
                  <a:lnTo>
                    <a:pt x="9271470" y="8540407"/>
                  </a:lnTo>
                  <a:lnTo>
                    <a:pt x="9350896" y="8531047"/>
                  </a:lnTo>
                  <a:lnTo>
                    <a:pt x="9353753" y="8527377"/>
                  </a:lnTo>
                  <a:close/>
                </a:path>
                <a:path w="18288000" h="9256395">
                  <a:moveTo>
                    <a:pt x="9372206" y="8499335"/>
                  </a:moveTo>
                  <a:lnTo>
                    <a:pt x="9370085" y="8492515"/>
                  </a:lnTo>
                  <a:lnTo>
                    <a:pt x="9367418" y="8490661"/>
                  </a:lnTo>
                  <a:lnTo>
                    <a:pt x="9362821" y="8490661"/>
                  </a:lnTo>
                  <a:lnTo>
                    <a:pt x="9314739" y="8505482"/>
                  </a:lnTo>
                  <a:lnTo>
                    <a:pt x="9312605" y="8509470"/>
                  </a:lnTo>
                  <a:lnTo>
                    <a:pt x="9314929" y="8516988"/>
                  </a:lnTo>
                  <a:lnTo>
                    <a:pt x="9318879" y="8519135"/>
                  </a:lnTo>
                  <a:lnTo>
                    <a:pt x="9370111" y="8503323"/>
                  </a:lnTo>
                  <a:lnTo>
                    <a:pt x="9372206" y="8499335"/>
                  </a:lnTo>
                  <a:close/>
                </a:path>
                <a:path w="18288000" h="9256395">
                  <a:moveTo>
                    <a:pt x="9379140" y="8070647"/>
                  </a:moveTo>
                  <a:lnTo>
                    <a:pt x="9376258" y="8064919"/>
                  </a:lnTo>
                  <a:lnTo>
                    <a:pt x="9373857" y="8063547"/>
                  </a:lnTo>
                  <a:lnTo>
                    <a:pt x="9370339" y="8063547"/>
                  </a:lnTo>
                  <a:lnTo>
                    <a:pt x="9369298" y="8063789"/>
                  </a:lnTo>
                  <a:lnTo>
                    <a:pt x="9359138" y="8068907"/>
                  </a:lnTo>
                  <a:lnTo>
                    <a:pt x="9357779" y="8072983"/>
                  </a:lnTo>
                  <a:lnTo>
                    <a:pt x="9361157" y="8079702"/>
                  </a:lnTo>
                  <a:lnTo>
                    <a:pt x="9365247" y="8081048"/>
                  </a:lnTo>
                  <a:lnTo>
                    <a:pt x="9377782" y="8074723"/>
                  </a:lnTo>
                  <a:lnTo>
                    <a:pt x="9379140" y="8070647"/>
                  </a:lnTo>
                  <a:close/>
                </a:path>
                <a:path w="18288000" h="9256395">
                  <a:moveTo>
                    <a:pt x="9390062" y="8484730"/>
                  </a:moveTo>
                  <a:lnTo>
                    <a:pt x="9389656" y="8479244"/>
                  </a:lnTo>
                  <a:lnTo>
                    <a:pt x="9389554" y="8477809"/>
                  </a:lnTo>
                  <a:lnTo>
                    <a:pt x="9389478" y="8476767"/>
                  </a:lnTo>
                  <a:lnTo>
                    <a:pt x="9386240" y="8473821"/>
                  </a:lnTo>
                  <a:lnTo>
                    <a:pt x="9381846" y="8473821"/>
                  </a:lnTo>
                  <a:lnTo>
                    <a:pt x="9316110" y="8478164"/>
                  </a:lnTo>
                  <a:lnTo>
                    <a:pt x="9316517" y="8478025"/>
                  </a:lnTo>
                  <a:lnTo>
                    <a:pt x="9318498" y="8473999"/>
                  </a:lnTo>
                  <a:lnTo>
                    <a:pt x="9316237" y="8467382"/>
                  </a:lnTo>
                  <a:lnTo>
                    <a:pt x="9313659" y="8465642"/>
                  </a:lnTo>
                  <a:lnTo>
                    <a:pt x="9309011" y="8465642"/>
                  </a:lnTo>
                  <a:lnTo>
                    <a:pt x="9267520" y="8479765"/>
                  </a:lnTo>
                  <a:lnTo>
                    <a:pt x="9265539" y="8483778"/>
                  </a:lnTo>
                  <a:lnTo>
                    <a:pt x="9268028" y="8491182"/>
                  </a:lnTo>
                  <a:lnTo>
                    <a:pt x="9272054" y="8493150"/>
                  </a:lnTo>
                  <a:lnTo>
                    <a:pt x="9296730" y="8484756"/>
                  </a:lnTo>
                  <a:lnTo>
                    <a:pt x="9296959" y="8488274"/>
                  </a:lnTo>
                  <a:lnTo>
                    <a:pt x="9297060" y="8489975"/>
                  </a:lnTo>
                  <a:lnTo>
                    <a:pt x="9297111" y="8490902"/>
                  </a:lnTo>
                  <a:lnTo>
                    <a:pt x="9300743" y="8494052"/>
                  </a:lnTo>
                  <a:lnTo>
                    <a:pt x="9387002" y="8488274"/>
                  </a:lnTo>
                  <a:lnTo>
                    <a:pt x="9390062" y="8484730"/>
                  </a:lnTo>
                  <a:close/>
                </a:path>
                <a:path w="18288000" h="9256395">
                  <a:moveTo>
                    <a:pt x="9392755" y="8323529"/>
                  </a:moveTo>
                  <a:lnTo>
                    <a:pt x="9390151" y="8317319"/>
                  </a:lnTo>
                  <a:lnTo>
                    <a:pt x="9387573" y="8315719"/>
                  </a:lnTo>
                  <a:lnTo>
                    <a:pt x="9383954" y="8315719"/>
                  </a:lnTo>
                  <a:lnTo>
                    <a:pt x="9383039" y="8315896"/>
                  </a:lnTo>
                  <a:lnTo>
                    <a:pt x="9354528" y="8327796"/>
                  </a:lnTo>
                  <a:lnTo>
                    <a:pt x="9352864" y="8331873"/>
                  </a:lnTo>
                  <a:lnTo>
                    <a:pt x="9355823" y="8338972"/>
                  </a:lnTo>
                  <a:lnTo>
                    <a:pt x="9359951" y="8340636"/>
                  </a:lnTo>
                  <a:lnTo>
                    <a:pt x="9391091" y="8327606"/>
                  </a:lnTo>
                  <a:lnTo>
                    <a:pt x="9392755" y="8323529"/>
                  </a:lnTo>
                  <a:close/>
                </a:path>
                <a:path w="18288000" h="9256395">
                  <a:moveTo>
                    <a:pt x="9422282" y="8516023"/>
                  </a:moveTo>
                  <a:lnTo>
                    <a:pt x="9420352" y="8509013"/>
                  </a:lnTo>
                  <a:lnTo>
                    <a:pt x="9417583" y="8507019"/>
                  </a:lnTo>
                  <a:lnTo>
                    <a:pt x="9413049" y="8507019"/>
                  </a:lnTo>
                  <a:lnTo>
                    <a:pt x="9358249" y="8521992"/>
                  </a:lnTo>
                  <a:lnTo>
                    <a:pt x="9355988" y="8525929"/>
                  </a:lnTo>
                  <a:lnTo>
                    <a:pt x="9358058" y="8533587"/>
                  </a:lnTo>
                  <a:lnTo>
                    <a:pt x="9362034" y="8535835"/>
                  </a:lnTo>
                  <a:lnTo>
                    <a:pt x="9420060" y="8519985"/>
                  </a:lnTo>
                  <a:lnTo>
                    <a:pt x="9422282" y="8516023"/>
                  </a:lnTo>
                  <a:close/>
                </a:path>
                <a:path w="18288000" h="9256395">
                  <a:moveTo>
                    <a:pt x="9424848" y="8424774"/>
                  </a:moveTo>
                  <a:lnTo>
                    <a:pt x="9424772" y="8420646"/>
                  </a:lnTo>
                  <a:lnTo>
                    <a:pt x="9424683" y="8416607"/>
                  </a:lnTo>
                  <a:lnTo>
                    <a:pt x="9421368" y="8413369"/>
                  </a:lnTo>
                  <a:lnTo>
                    <a:pt x="9417317" y="8413369"/>
                  </a:lnTo>
                  <a:lnTo>
                    <a:pt x="9340215" y="8414398"/>
                  </a:lnTo>
                  <a:lnTo>
                    <a:pt x="9328277" y="8414398"/>
                  </a:lnTo>
                  <a:lnTo>
                    <a:pt x="9324950" y="8417750"/>
                  </a:lnTo>
                  <a:lnTo>
                    <a:pt x="9324988" y="8425967"/>
                  </a:lnTo>
                  <a:lnTo>
                    <a:pt x="9328315" y="8429282"/>
                  </a:lnTo>
                  <a:lnTo>
                    <a:pt x="9341307" y="8429282"/>
                  </a:lnTo>
                  <a:lnTo>
                    <a:pt x="9417469" y="8428253"/>
                  </a:lnTo>
                  <a:lnTo>
                    <a:pt x="9421508" y="8428253"/>
                  </a:lnTo>
                  <a:lnTo>
                    <a:pt x="9424848" y="8424774"/>
                  </a:lnTo>
                  <a:close/>
                </a:path>
                <a:path w="18288000" h="9256395">
                  <a:moveTo>
                    <a:pt x="9448482" y="8132077"/>
                  </a:moveTo>
                  <a:lnTo>
                    <a:pt x="9445650" y="8126209"/>
                  </a:lnTo>
                  <a:lnTo>
                    <a:pt x="9443212" y="8124787"/>
                  </a:lnTo>
                  <a:lnTo>
                    <a:pt x="9439669" y="8124787"/>
                  </a:lnTo>
                  <a:lnTo>
                    <a:pt x="9438653" y="8125015"/>
                  </a:lnTo>
                  <a:lnTo>
                    <a:pt x="9422524" y="8132800"/>
                  </a:lnTo>
                  <a:lnTo>
                    <a:pt x="9421101" y="8136890"/>
                  </a:lnTo>
                  <a:lnTo>
                    <a:pt x="9424378" y="8143710"/>
                  </a:lnTo>
                  <a:lnTo>
                    <a:pt x="9428467" y="8145158"/>
                  </a:lnTo>
                  <a:lnTo>
                    <a:pt x="9447060" y="8136166"/>
                  </a:lnTo>
                  <a:lnTo>
                    <a:pt x="9448482" y="8132077"/>
                  </a:lnTo>
                  <a:close/>
                </a:path>
                <a:path w="18288000" h="9256395">
                  <a:moveTo>
                    <a:pt x="9452445" y="8368055"/>
                  </a:moveTo>
                  <a:lnTo>
                    <a:pt x="9449930" y="8361693"/>
                  </a:lnTo>
                  <a:lnTo>
                    <a:pt x="9447276" y="8359991"/>
                  </a:lnTo>
                  <a:lnTo>
                    <a:pt x="9443631" y="8359991"/>
                  </a:lnTo>
                  <a:lnTo>
                    <a:pt x="9442755" y="8360156"/>
                  </a:lnTo>
                  <a:lnTo>
                    <a:pt x="9407944" y="8373770"/>
                  </a:lnTo>
                  <a:lnTo>
                    <a:pt x="9406153" y="8377834"/>
                  </a:lnTo>
                  <a:lnTo>
                    <a:pt x="9408973" y="8385061"/>
                  </a:lnTo>
                  <a:lnTo>
                    <a:pt x="9413037" y="8386839"/>
                  </a:lnTo>
                  <a:lnTo>
                    <a:pt x="9450654" y="8372132"/>
                  </a:lnTo>
                  <a:lnTo>
                    <a:pt x="9452445" y="8368055"/>
                  </a:lnTo>
                  <a:close/>
                </a:path>
                <a:path w="18288000" h="9256395">
                  <a:moveTo>
                    <a:pt x="9485935" y="7911135"/>
                  </a:moveTo>
                  <a:lnTo>
                    <a:pt x="9482963" y="7905534"/>
                  </a:lnTo>
                  <a:lnTo>
                    <a:pt x="9480626" y="7904264"/>
                  </a:lnTo>
                  <a:lnTo>
                    <a:pt x="9477159" y="7904264"/>
                  </a:lnTo>
                  <a:lnTo>
                    <a:pt x="9476092" y="7904531"/>
                  </a:lnTo>
                  <a:lnTo>
                    <a:pt x="9475064" y="7905077"/>
                  </a:lnTo>
                  <a:lnTo>
                    <a:pt x="9471762" y="7906893"/>
                  </a:lnTo>
                  <a:lnTo>
                    <a:pt x="9470542" y="7910944"/>
                  </a:lnTo>
                  <a:lnTo>
                    <a:pt x="9474048" y="7917548"/>
                  </a:lnTo>
                  <a:lnTo>
                    <a:pt x="9478175" y="7918755"/>
                  </a:lnTo>
                  <a:lnTo>
                    <a:pt x="9484716" y="7915186"/>
                  </a:lnTo>
                  <a:lnTo>
                    <a:pt x="9485935" y="7911135"/>
                  </a:lnTo>
                  <a:close/>
                </a:path>
                <a:path w="18288000" h="9256395">
                  <a:moveTo>
                    <a:pt x="9509277" y="8406384"/>
                  </a:moveTo>
                  <a:lnTo>
                    <a:pt x="9506890" y="8399843"/>
                  </a:lnTo>
                  <a:lnTo>
                    <a:pt x="9504185" y="8398053"/>
                  </a:lnTo>
                  <a:lnTo>
                    <a:pt x="9500502" y="8398053"/>
                  </a:lnTo>
                  <a:lnTo>
                    <a:pt x="9499676" y="8398192"/>
                  </a:lnTo>
                  <a:lnTo>
                    <a:pt x="9458414" y="8413153"/>
                  </a:lnTo>
                  <a:lnTo>
                    <a:pt x="9456509" y="8417204"/>
                  </a:lnTo>
                  <a:lnTo>
                    <a:pt x="9459150" y="8424545"/>
                  </a:lnTo>
                  <a:lnTo>
                    <a:pt x="9463189" y="8426463"/>
                  </a:lnTo>
                  <a:lnTo>
                    <a:pt x="9507385" y="8410435"/>
                  </a:lnTo>
                  <a:lnTo>
                    <a:pt x="9509277" y="8406384"/>
                  </a:lnTo>
                  <a:close/>
                </a:path>
                <a:path w="18288000" h="9256395">
                  <a:moveTo>
                    <a:pt x="9515894" y="8189557"/>
                  </a:moveTo>
                  <a:lnTo>
                    <a:pt x="9513125" y="8183562"/>
                  </a:lnTo>
                  <a:lnTo>
                    <a:pt x="9510636" y="8182064"/>
                  </a:lnTo>
                  <a:lnTo>
                    <a:pt x="9507055" y="8182064"/>
                  </a:lnTo>
                  <a:lnTo>
                    <a:pt x="9506064" y="8182280"/>
                  </a:lnTo>
                  <a:lnTo>
                    <a:pt x="9483890" y="8192490"/>
                  </a:lnTo>
                  <a:lnTo>
                    <a:pt x="9482379" y="8196593"/>
                  </a:lnTo>
                  <a:lnTo>
                    <a:pt x="9485566" y="8203514"/>
                  </a:lnTo>
                  <a:lnTo>
                    <a:pt x="9489656" y="8205051"/>
                  </a:lnTo>
                  <a:lnTo>
                    <a:pt x="9514370" y="8193659"/>
                  </a:lnTo>
                  <a:lnTo>
                    <a:pt x="9515894" y="8189557"/>
                  </a:lnTo>
                  <a:close/>
                </a:path>
                <a:path w="18288000" h="9256395">
                  <a:moveTo>
                    <a:pt x="9554197" y="8499196"/>
                  </a:moveTo>
                  <a:lnTo>
                    <a:pt x="9553054" y="8491804"/>
                  </a:lnTo>
                  <a:lnTo>
                    <a:pt x="9553016" y="8491563"/>
                  </a:lnTo>
                  <a:lnTo>
                    <a:pt x="9550006" y="8489074"/>
                  </a:lnTo>
                  <a:lnTo>
                    <a:pt x="9545206" y="8489074"/>
                  </a:lnTo>
                  <a:lnTo>
                    <a:pt x="9470263" y="8500275"/>
                  </a:lnTo>
                  <a:lnTo>
                    <a:pt x="9467494" y="8503996"/>
                  </a:lnTo>
                  <a:lnTo>
                    <a:pt x="9468587" y="8511654"/>
                  </a:lnTo>
                  <a:lnTo>
                    <a:pt x="9468637" y="8512035"/>
                  </a:lnTo>
                  <a:lnTo>
                    <a:pt x="9471482" y="8514118"/>
                  </a:lnTo>
                  <a:lnTo>
                    <a:pt x="9466923" y="8514994"/>
                  </a:lnTo>
                  <a:lnTo>
                    <a:pt x="9464599" y="8513229"/>
                  </a:lnTo>
                  <a:lnTo>
                    <a:pt x="9460128" y="8513229"/>
                  </a:lnTo>
                  <a:lnTo>
                    <a:pt x="9398546" y="8527720"/>
                  </a:lnTo>
                  <a:lnTo>
                    <a:pt x="9396133" y="8531606"/>
                  </a:lnTo>
                  <a:lnTo>
                    <a:pt x="9397924" y="8539391"/>
                  </a:lnTo>
                  <a:lnTo>
                    <a:pt x="9401797" y="8541842"/>
                  </a:lnTo>
                  <a:lnTo>
                    <a:pt x="9436202" y="8533727"/>
                  </a:lnTo>
                  <a:lnTo>
                    <a:pt x="9438589" y="8535327"/>
                  </a:lnTo>
                  <a:lnTo>
                    <a:pt x="9510585" y="8521332"/>
                  </a:lnTo>
                  <a:lnTo>
                    <a:pt x="9513151" y="8517496"/>
                  </a:lnTo>
                  <a:lnTo>
                    <a:pt x="9511652" y="8510092"/>
                  </a:lnTo>
                  <a:lnTo>
                    <a:pt x="9510408" y="8509127"/>
                  </a:lnTo>
                  <a:lnTo>
                    <a:pt x="9551467" y="8502955"/>
                  </a:lnTo>
                  <a:lnTo>
                    <a:pt x="9554197" y="8499196"/>
                  </a:lnTo>
                  <a:close/>
                </a:path>
                <a:path w="18288000" h="9256395">
                  <a:moveTo>
                    <a:pt x="9559214" y="7978267"/>
                  </a:moveTo>
                  <a:lnTo>
                    <a:pt x="9556280" y="7972603"/>
                  </a:lnTo>
                  <a:lnTo>
                    <a:pt x="9553905" y="7971269"/>
                  </a:lnTo>
                  <a:lnTo>
                    <a:pt x="9550400" y="7971269"/>
                  </a:lnTo>
                  <a:lnTo>
                    <a:pt x="9549333" y="7971523"/>
                  </a:lnTo>
                  <a:lnTo>
                    <a:pt x="9539199" y="7976768"/>
                  </a:lnTo>
                  <a:lnTo>
                    <a:pt x="9537903" y="7980883"/>
                  </a:lnTo>
                  <a:lnTo>
                    <a:pt x="9541370" y="7987538"/>
                  </a:lnTo>
                  <a:lnTo>
                    <a:pt x="9545485" y="7988846"/>
                  </a:lnTo>
                  <a:lnTo>
                    <a:pt x="9557931" y="7982356"/>
                  </a:lnTo>
                  <a:lnTo>
                    <a:pt x="9559214" y="7978267"/>
                  </a:lnTo>
                  <a:close/>
                </a:path>
                <a:path w="18288000" h="9256395">
                  <a:moveTo>
                    <a:pt x="9564789" y="8437016"/>
                  </a:moveTo>
                  <a:lnTo>
                    <a:pt x="9562541" y="8430298"/>
                  </a:lnTo>
                  <a:lnTo>
                    <a:pt x="9559938" y="8428533"/>
                  </a:lnTo>
                  <a:lnTo>
                    <a:pt x="9555277" y="8428533"/>
                  </a:lnTo>
                  <a:lnTo>
                    <a:pt x="9507461" y="8444382"/>
                  </a:lnTo>
                  <a:lnTo>
                    <a:pt x="9505429" y="8448408"/>
                  </a:lnTo>
                  <a:lnTo>
                    <a:pt x="9507880" y="8455889"/>
                  </a:lnTo>
                  <a:lnTo>
                    <a:pt x="9511919" y="8457933"/>
                  </a:lnTo>
                  <a:lnTo>
                    <a:pt x="9562782" y="8441042"/>
                  </a:lnTo>
                  <a:lnTo>
                    <a:pt x="9564789" y="8437016"/>
                  </a:lnTo>
                  <a:close/>
                </a:path>
                <a:path w="18288000" h="9256395">
                  <a:moveTo>
                    <a:pt x="9578734" y="8243684"/>
                  </a:moveTo>
                  <a:lnTo>
                    <a:pt x="9576054" y="8237550"/>
                  </a:lnTo>
                  <a:lnTo>
                    <a:pt x="9573489" y="8235988"/>
                  </a:lnTo>
                  <a:lnTo>
                    <a:pt x="9569882" y="8235988"/>
                  </a:lnTo>
                  <a:lnTo>
                    <a:pt x="9568929" y="8236178"/>
                  </a:lnTo>
                  <a:lnTo>
                    <a:pt x="9540583" y="8248548"/>
                  </a:lnTo>
                  <a:lnTo>
                    <a:pt x="9538970" y="8252650"/>
                  </a:lnTo>
                  <a:lnTo>
                    <a:pt x="9542043" y="8259712"/>
                  </a:lnTo>
                  <a:lnTo>
                    <a:pt x="9546133" y="8261312"/>
                  </a:lnTo>
                  <a:lnTo>
                    <a:pt x="9577133" y="8247786"/>
                  </a:lnTo>
                  <a:lnTo>
                    <a:pt x="9578734" y="8243684"/>
                  </a:lnTo>
                  <a:close/>
                </a:path>
                <a:path w="18288000" h="9256395">
                  <a:moveTo>
                    <a:pt x="9616694" y="8459635"/>
                  </a:moveTo>
                  <a:lnTo>
                    <a:pt x="9614598" y="8452739"/>
                  </a:lnTo>
                  <a:lnTo>
                    <a:pt x="9611906" y="8450834"/>
                  </a:lnTo>
                  <a:lnTo>
                    <a:pt x="9607283" y="8450834"/>
                  </a:lnTo>
                  <a:lnTo>
                    <a:pt x="9588614" y="8456397"/>
                  </a:lnTo>
                  <a:lnTo>
                    <a:pt x="9587611" y="8455508"/>
                  </a:lnTo>
                  <a:lnTo>
                    <a:pt x="9583026" y="8455508"/>
                  </a:lnTo>
                  <a:lnTo>
                    <a:pt x="9501149" y="8463801"/>
                  </a:lnTo>
                  <a:lnTo>
                    <a:pt x="9498165" y="8467420"/>
                  </a:lnTo>
                  <a:lnTo>
                    <a:pt x="9498825" y="8474316"/>
                  </a:lnTo>
                  <a:lnTo>
                    <a:pt x="9498940" y="8475548"/>
                  </a:lnTo>
                  <a:lnTo>
                    <a:pt x="9502661" y="8478520"/>
                  </a:lnTo>
                  <a:lnTo>
                    <a:pt x="9551365" y="8473580"/>
                  </a:lnTo>
                  <a:lnTo>
                    <a:pt x="9552876" y="8478672"/>
                  </a:lnTo>
                  <a:lnTo>
                    <a:pt x="9556852" y="8480844"/>
                  </a:lnTo>
                  <a:lnTo>
                    <a:pt x="9614535" y="8463636"/>
                  </a:lnTo>
                  <a:lnTo>
                    <a:pt x="9616694" y="8459635"/>
                  </a:lnTo>
                  <a:close/>
                </a:path>
                <a:path w="18288000" h="9256395">
                  <a:moveTo>
                    <a:pt x="9627108" y="8416557"/>
                  </a:moveTo>
                  <a:lnTo>
                    <a:pt x="9626727" y="8409851"/>
                  </a:lnTo>
                  <a:lnTo>
                    <a:pt x="9626651" y="8408492"/>
                  </a:lnTo>
                  <a:lnTo>
                    <a:pt x="9623374" y="8405431"/>
                  </a:lnTo>
                  <a:lnTo>
                    <a:pt x="9619005" y="8405431"/>
                  </a:lnTo>
                  <a:lnTo>
                    <a:pt x="9530283" y="8409851"/>
                  </a:lnTo>
                  <a:lnTo>
                    <a:pt x="9527095" y="8413331"/>
                  </a:lnTo>
                  <a:lnTo>
                    <a:pt x="9527375" y="8420074"/>
                  </a:lnTo>
                  <a:lnTo>
                    <a:pt x="9527438" y="8421548"/>
                  </a:lnTo>
                  <a:lnTo>
                    <a:pt x="9530918" y="8424647"/>
                  </a:lnTo>
                  <a:lnTo>
                    <a:pt x="9533357" y="8424647"/>
                  </a:lnTo>
                  <a:lnTo>
                    <a:pt x="9623984" y="8420074"/>
                  </a:lnTo>
                  <a:lnTo>
                    <a:pt x="9627108" y="8416557"/>
                  </a:lnTo>
                  <a:close/>
                </a:path>
                <a:path w="18288000" h="9256395">
                  <a:moveTo>
                    <a:pt x="9630042" y="8042580"/>
                  </a:moveTo>
                  <a:lnTo>
                    <a:pt x="9627133" y="8036788"/>
                  </a:lnTo>
                  <a:lnTo>
                    <a:pt x="9624708" y="8035404"/>
                  </a:lnTo>
                  <a:lnTo>
                    <a:pt x="9621177" y="8035404"/>
                  </a:lnTo>
                  <a:lnTo>
                    <a:pt x="9620136" y="8035645"/>
                  </a:lnTo>
                  <a:lnTo>
                    <a:pt x="9604096" y="8043659"/>
                  </a:lnTo>
                  <a:lnTo>
                    <a:pt x="9602724" y="8047787"/>
                  </a:lnTo>
                  <a:lnTo>
                    <a:pt x="9606115" y="8054556"/>
                  </a:lnTo>
                  <a:lnTo>
                    <a:pt x="9610217" y="8055940"/>
                  </a:lnTo>
                  <a:lnTo>
                    <a:pt x="9628670" y="8046694"/>
                  </a:lnTo>
                  <a:lnTo>
                    <a:pt x="9630042" y="8042580"/>
                  </a:lnTo>
                  <a:close/>
                </a:path>
                <a:path w="18288000" h="9256395">
                  <a:moveTo>
                    <a:pt x="9640113" y="8292287"/>
                  </a:moveTo>
                  <a:lnTo>
                    <a:pt x="9637509" y="8286001"/>
                  </a:lnTo>
                  <a:lnTo>
                    <a:pt x="9634893" y="8284362"/>
                  </a:lnTo>
                  <a:lnTo>
                    <a:pt x="9631248" y="8284362"/>
                  </a:lnTo>
                  <a:lnTo>
                    <a:pt x="9630346" y="8284527"/>
                  </a:lnTo>
                  <a:lnTo>
                    <a:pt x="9595726" y="8298764"/>
                  </a:lnTo>
                  <a:lnTo>
                    <a:pt x="9593999" y="8302866"/>
                  </a:lnTo>
                  <a:lnTo>
                    <a:pt x="9596945" y="8310029"/>
                  </a:lnTo>
                  <a:lnTo>
                    <a:pt x="9601048" y="8311731"/>
                  </a:lnTo>
                  <a:lnTo>
                    <a:pt x="9638411" y="8296389"/>
                  </a:lnTo>
                  <a:lnTo>
                    <a:pt x="9640113" y="8292287"/>
                  </a:lnTo>
                  <a:close/>
                </a:path>
                <a:path w="18288000" h="9256395">
                  <a:moveTo>
                    <a:pt x="9663481" y="7813903"/>
                  </a:moveTo>
                  <a:lnTo>
                    <a:pt x="9661652" y="7810665"/>
                  </a:lnTo>
                  <a:lnTo>
                    <a:pt x="9660445" y="7808442"/>
                  </a:lnTo>
                  <a:lnTo>
                    <a:pt x="9658147" y="7807160"/>
                  </a:lnTo>
                  <a:lnTo>
                    <a:pt x="9654654" y="7807160"/>
                  </a:lnTo>
                  <a:lnTo>
                    <a:pt x="9653562" y="7807414"/>
                  </a:lnTo>
                  <a:lnTo>
                    <a:pt x="9652559" y="7808023"/>
                  </a:lnTo>
                  <a:lnTo>
                    <a:pt x="9649244" y="7809839"/>
                  </a:lnTo>
                  <a:lnTo>
                    <a:pt x="9648101" y="7813903"/>
                  </a:lnTo>
                  <a:lnTo>
                    <a:pt x="9649854" y="7817205"/>
                  </a:lnTo>
                  <a:lnTo>
                    <a:pt x="9651670" y="7820431"/>
                  </a:lnTo>
                  <a:lnTo>
                    <a:pt x="9655772" y="7821650"/>
                  </a:lnTo>
                  <a:lnTo>
                    <a:pt x="9659023" y="7819834"/>
                  </a:lnTo>
                  <a:lnTo>
                    <a:pt x="9662338" y="7818006"/>
                  </a:lnTo>
                  <a:lnTo>
                    <a:pt x="9663481" y="7813903"/>
                  </a:lnTo>
                  <a:close/>
                </a:path>
                <a:path w="18288000" h="9256395">
                  <a:moveTo>
                    <a:pt x="9698749" y="8335137"/>
                  </a:moveTo>
                  <a:lnTo>
                    <a:pt x="9696247" y="8328698"/>
                  </a:lnTo>
                  <a:lnTo>
                    <a:pt x="9693580" y="8326958"/>
                  </a:lnTo>
                  <a:lnTo>
                    <a:pt x="9689897" y="8326958"/>
                  </a:lnTo>
                  <a:lnTo>
                    <a:pt x="9689033" y="8327123"/>
                  </a:lnTo>
                  <a:lnTo>
                    <a:pt x="9648025" y="8342858"/>
                  </a:lnTo>
                  <a:lnTo>
                    <a:pt x="9646196" y="8346935"/>
                  </a:lnTo>
                  <a:lnTo>
                    <a:pt x="9648977" y="8354238"/>
                  </a:lnTo>
                  <a:lnTo>
                    <a:pt x="9653054" y="8356079"/>
                  </a:lnTo>
                  <a:lnTo>
                    <a:pt x="9696933" y="8339226"/>
                  </a:lnTo>
                  <a:lnTo>
                    <a:pt x="9698749" y="8335137"/>
                  </a:lnTo>
                  <a:close/>
                </a:path>
                <a:path w="18288000" h="9256395">
                  <a:moveTo>
                    <a:pt x="9698977" y="8103235"/>
                  </a:moveTo>
                  <a:lnTo>
                    <a:pt x="9696145" y="8097317"/>
                  </a:lnTo>
                  <a:lnTo>
                    <a:pt x="9693669" y="8095882"/>
                  </a:lnTo>
                  <a:lnTo>
                    <a:pt x="9690087" y="8095882"/>
                  </a:lnTo>
                  <a:lnTo>
                    <a:pt x="9689071" y="8096097"/>
                  </a:lnTo>
                  <a:lnTo>
                    <a:pt x="9667024" y="8106651"/>
                  </a:lnTo>
                  <a:lnTo>
                    <a:pt x="9665564" y="8110779"/>
                  </a:lnTo>
                  <a:lnTo>
                    <a:pt x="9668853" y="8117675"/>
                  </a:lnTo>
                  <a:lnTo>
                    <a:pt x="9672980" y="8119123"/>
                  </a:lnTo>
                  <a:lnTo>
                    <a:pt x="9697529" y="8107362"/>
                  </a:lnTo>
                  <a:lnTo>
                    <a:pt x="9698977" y="8103235"/>
                  </a:lnTo>
                  <a:close/>
                </a:path>
                <a:path w="18288000" h="9256395">
                  <a:moveTo>
                    <a:pt x="9738119" y="7883576"/>
                  </a:moveTo>
                  <a:lnTo>
                    <a:pt x="9735121" y="7877975"/>
                  </a:lnTo>
                  <a:lnTo>
                    <a:pt x="9732772" y="7876667"/>
                  </a:lnTo>
                  <a:lnTo>
                    <a:pt x="9729267" y="7876667"/>
                  </a:lnTo>
                  <a:lnTo>
                    <a:pt x="9728175" y="7876934"/>
                  </a:lnTo>
                  <a:lnTo>
                    <a:pt x="9718091" y="7882344"/>
                  </a:lnTo>
                  <a:lnTo>
                    <a:pt x="9716846" y="7886459"/>
                  </a:lnTo>
                  <a:lnTo>
                    <a:pt x="9720389" y="7893075"/>
                  </a:lnTo>
                  <a:lnTo>
                    <a:pt x="9724504" y="7894333"/>
                  </a:lnTo>
                  <a:lnTo>
                    <a:pt x="9736874" y="7887690"/>
                  </a:lnTo>
                  <a:lnTo>
                    <a:pt x="9738119" y="7883576"/>
                  </a:lnTo>
                  <a:close/>
                </a:path>
                <a:path w="18288000" h="9256395">
                  <a:moveTo>
                    <a:pt x="9753702" y="8464893"/>
                  </a:moveTo>
                  <a:lnTo>
                    <a:pt x="9752279" y="8457374"/>
                  </a:lnTo>
                  <a:lnTo>
                    <a:pt x="9749358" y="8455025"/>
                  </a:lnTo>
                  <a:lnTo>
                    <a:pt x="9744392" y="8455025"/>
                  </a:lnTo>
                  <a:lnTo>
                    <a:pt x="9669831" y="8468474"/>
                  </a:lnTo>
                  <a:lnTo>
                    <a:pt x="9667164" y="8472284"/>
                  </a:lnTo>
                  <a:lnTo>
                    <a:pt x="9667329" y="8473262"/>
                  </a:lnTo>
                  <a:lnTo>
                    <a:pt x="9664802" y="8473821"/>
                  </a:lnTo>
                  <a:lnTo>
                    <a:pt x="9665386" y="8472805"/>
                  </a:lnTo>
                  <a:lnTo>
                    <a:pt x="9663506" y="8465718"/>
                  </a:lnTo>
                  <a:lnTo>
                    <a:pt x="9660687" y="8463661"/>
                  </a:lnTo>
                  <a:lnTo>
                    <a:pt x="9656140" y="8463661"/>
                  </a:lnTo>
                  <a:lnTo>
                    <a:pt x="9594888" y="8479701"/>
                  </a:lnTo>
                  <a:lnTo>
                    <a:pt x="9592564" y="8483651"/>
                  </a:lnTo>
                  <a:lnTo>
                    <a:pt x="9594571" y="8491385"/>
                  </a:lnTo>
                  <a:lnTo>
                    <a:pt x="9598495" y="8493722"/>
                  </a:lnTo>
                  <a:lnTo>
                    <a:pt x="9631477" y="8485073"/>
                  </a:lnTo>
                  <a:lnTo>
                    <a:pt x="9633090" y="8492465"/>
                  </a:lnTo>
                  <a:lnTo>
                    <a:pt x="9636950" y="8494966"/>
                  </a:lnTo>
                  <a:lnTo>
                    <a:pt x="9708591" y="8478990"/>
                  </a:lnTo>
                  <a:lnTo>
                    <a:pt x="9710433" y="8476069"/>
                  </a:lnTo>
                  <a:lnTo>
                    <a:pt x="9751073" y="8468728"/>
                  </a:lnTo>
                  <a:lnTo>
                    <a:pt x="9753702" y="8464893"/>
                  </a:lnTo>
                  <a:close/>
                </a:path>
                <a:path w="18288000" h="9256395">
                  <a:moveTo>
                    <a:pt x="9756051" y="8370760"/>
                  </a:moveTo>
                  <a:lnTo>
                    <a:pt x="9753676" y="8364131"/>
                  </a:lnTo>
                  <a:lnTo>
                    <a:pt x="9750933" y="8362315"/>
                  </a:lnTo>
                  <a:lnTo>
                    <a:pt x="9747212" y="8362315"/>
                  </a:lnTo>
                  <a:lnTo>
                    <a:pt x="9746412" y="8362455"/>
                  </a:lnTo>
                  <a:lnTo>
                    <a:pt x="9698876" y="8379295"/>
                  </a:lnTo>
                  <a:lnTo>
                    <a:pt x="9696920" y="8383359"/>
                  </a:lnTo>
                  <a:lnTo>
                    <a:pt x="9699536" y="8390788"/>
                  </a:lnTo>
                  <a:lnTo>
                    <a:pt x="9703600" y="8392744"/>
                  </a:lnTo>
                  <a:lnTo>
                    <a:pt x="9754121" y="8374850"/>
                  </a:lnTo>
                  <a:lnTo>
                    <a:pt x="9756051" y="8370760"/>
                  </a:lnTo>
                  <a:close/>
                </a:path>
                <a:path w="18288000" h="9256395">
                  <a:moveTo>
                    <a:pt x="9763442" y="8160893"/>
                  </a:moveTo>
                  <a:lnTo>
                    <a:pt x="9760674" y="8154835"/>
                  </a:lnTo>
                  <a:lnTo>
                    <a:pt x="9758147" y="8153311"/>
                  </a:lnTo>
                  <a:lnTo>
                    <a:pt x="9754540" y="8153311"/>
                  </a:lnTo>
                  <a:lnTo>
                    <a:pt x="9753549" y="8153514"/>
                  </a:lnTo>
                  <a:lnTo>
                    <a:pt x="9725381" y="8166354"/>
                  </a:lnTo>
                  <a:lnTo>
                    <a:pt x="9723831" y="8170481"/>
                  </a:lnTo>
                  <a:lnTo>
                    <a:pt x="9725406" y="8173987"/>
                  </a:lnTo>
                  <a:lnTo>
                    <a:pt x="9727019" y="8177492"/>
                  </a:lnTo>
                  <a:lnTo>
                    <a:pt x="9731134" y="8179028"/>
                  </a:lnTo>
                  <a:lnTo>
                    <a:pt x="9761893" y="8165020"/>
                  </a:lnTo>
                  <a:lnTo>
                    <a:pt x="9763442" y="8160893"/>
                  </a:lnTo>
                  <a:close/>
                </a:path>
                <a:path w="18288000" h="9256395">
                  <a:moveTo>
                    <a:pt x="9810344" y="7950644"/>
                  </a:moveTo>
                  <a:lnTo>
                    <a:pt x="9807384" y="7944917"/>
                  </a:lnTo>
                  <a:lnTo>
                    <a:pt x="9804997" y="7943570"/>
                  </a:lnTo>
                  <a:lnTo>
                    <a:pt x="9801454" y="7943570"/>
                  </a:lnTo>
                  <a:lnTo>
                    <a:pt x="9800374" y="7943824"/>
                  </a:lnTo>
                  <a:lnTo>
                    <a:pt x="9784423" y="7952079"/>
                  </a:lnTo>
                  <a:lnTo>
                    <a:pt x="9783102" y="7956207"/>
                  </a:lnTo>
                  <a:lnTo>
                    <a:pt x="9786582" y="7962938"/>
                  </a:lnTo>
                  <a:lnTo>
                    <a:pt x="9790722" y="7964246"/>
                  </a:lnTo>
                  <a:lnTo>
                    <a:pt x="9809035" y="7954785"/>
                  </a:lnTo>
                  <a:lnTo>
                    <a:pt x="9810344" y="7950644"/>
                  </a:lnTo>
                  <a:close/>
                </a:path>
                <a:path w="18288000" h="9256395">
                  <a:moveTo>
                    <a:pt x="9826485" y="8213344"/>
                  </a:moveTo>
                  <a:lnTo>
                    <a:pt x="9823818" y="8207159"/>
                  </a:lnTo>
                  <a:lnTo>
                    <a:pt x="9821227" y="8205559"/>
                  </a:lnTo>
                  <a:lnTo>
                    <a:pt x="9817583" y="8205559"/>
                  </a:lnTo>
                  <a:lnTo>
                    <a:pt x="9816643" y="8205749"/>
                  </a:lnTo>
                  <a:lnTo>
                    <a:pt x="9782238" y="8220570"/>
                  </a:lnTo>
                  <a:lnTo>
                    <a:pt x="9780587" y="8224698"/>
                  </a:lnTo>
                  <a:lnTo>
                    <a:pt x="9783661" y="8231822"/>
                  </a:lnTo>
                  <a:lnTo>
                    <a:pt x="9787776" y="8233461"/>
                  </a:lnTo>
                  <a:lnTo>
                    <a:pt x="9824860" y="8217484"/>
                  </a:lnTo>
                  <a:lnTo>
                    <a:pt x="9826485" y="8213344"/>
                  </a:lnTo>
                  <a:close/>
                </a:path>
                <a:path w="18288000" h="9256395">
                  <a:moveTo>
                    <a:pt x="9828949" y="8401024"/>
                  </a:moveTo>
                  <a:lnTo>
                    <a:pt x="9828289" y="8393976"/>
                  </a:lnTo>
                  <a:lnTo>
                    <a:pt x="9828200" y="8393049"/>
                  </a:lnTo>
                  <a:lnTo>
                    <a:pt x="9824999" y="8390191"/>
                  </a:lnTo>
                  <a:lnTo>
                    <a:pt x="9820453" y="8390191"/>
                  </a:lnTo>
                  <a:lnTo>
                    <a:pt x="9806470" y="8391398"/>
                  </a:lnTo>
                  <a:lnTo>
                    <a:pt x="9804921" y="8390318"/>
                  </a:lnTo>
                  <a:lnTo>
                    <a:pt x="9800247" y="8390318"/>
                  </a:lnTo>
                  <a:lnTo>
                    <a:pt x="9793465" y="8392515"/>
                  </a:lnTo>
                  <a:lnTo>
                    <a:pt x="9731934" y="8397773"/>
                  </a:lnTo>
                  <a:lnTo>
                    <a:pt x="9728860" y="8401355"/>
                  </a:lnTo>
                  <a:lnTo>
                    <a:pt x="9729457" y="8408822"/>
                  </a:lnTo>
                  <a:lnTo>
                    <a:pt x="9729508" y="8409559"/>
                  </a:lnTo>
                  <a:lnTo>
                    <a:pt x="9732874" y="8412658"/>
                  </a:lnTo>
                  <a:lnTo>
                    <a:pt x="9744050" y="8411705"/>
                  </a:lnTo>
                  <a:lnTo>
                    <a:pt x="9746424" y="8419363"/>
                  </a:lnTo>
                  <a:lnTo>
                    <a:pt x="9750476" y="8421433"/>
                  </a:lnTo>
                  <a:lnTo>
                    <a:pt x="9794075" y="8407387"/>
                  </a:lnTo>
                  <a:lnTo>
                    <a:pt x="9825939" y="8404644"/>
                  </a:lnTo>
                  <a:lnTo>
                    <a:pt x="9828949" y="8401024"/>
                  </a:lnTo>
                  <a:close/>
                </a:path>
                <a:path w="18288000" h="9256395">
                  <a:moveTo>
                    <a:pt x="9839871" y="7714551"/>
                  </a:moveTo>
                  <a:lnTo>
                    <a:pt x="9837991" y="7711313"/>
                  </a:lnTo>
                  <a:lnTo>
                    <a:pt x="9836772" y="7709154"/>
                  </a:lnTo>
                  <a:lnTo>
                    <a:pt x="9834474" y="7707935"/>
                  </a:lnTo>
                  <a:lnTo>
                    <a:pt x="9830968" y="7707935"/>
                  </a:lnTo>
                  <a:lnTo>
                    <a:pt x="9829825" y="7708214"/>
                  </a:lnTo>
                  <a:lnTo>
                    <a:pt x="9828809" y="7708811"/>
                  </a:lnTo>
                  <a:lnTo>
                    <a:pt x="9825584" y="7710640"/>
                  </a:lnTo>
                  <a:lnTo>
                    <a:pt x="9824504" y="7714551"/>
                  </a:lnTo>
                  <a:lnTo>
                    <a:pt x="9824428" y="7714818"/>
                  </a:lnTo>
                  <a:lnTo>
                    <a:pt x="9826307" y="7717993"/>
                  </a:lnTo>
                  <a:lnTo>
                    <a:pt x="9828136" y="7721232"/>
                  </a:lnTo>
                  <a:lnTo>
                    <a:pt x="9832238" y="7722375"/>
                  </a:lnTo>
                  <a:lnTo>
                    <a:pt x="9838728" y="7718730"/>
                  </a:lnTo>
                  <a:lnTo>
                    <a:pt x="9839795" y="7714818"/>
                  </a:lnTo>
                  <a:lnTo>
                    <a:pt x="9839871" y="7714551"/>
                  </a:lnTo>
                  <a:close/>
                </a:path>
                <a:path w="18288000" h="9256395">
                  <a:moveTo>
                    <a:pt x="9860331" y="8418296"/>
                  </a:moveTo>
                  <a:lnTo>
                    <a:pt x="9858286" y="8411299"/>
                  </a:lnTo>
                  <a:lnTo>
                    <a:pt x="9855530" y="8409343"/>
                  </a:lnTo>
                  <a:lnTo>
                    <a:pt x="9850920" y="8409343"/>
                  </a:lnTo>
                  <a:lnTo>
                    <a:pt x="9789998" y="8426869"/>
                  </a:lnTo>
                  <a:lnTo>
                    <a:pt x="9787992" y="8430463"/>
                  </a:lnTo>
                  <a:lnTo>
                    <a:pt x="9783521" y="8430463"/>
                  </a:lnTo>
                  <a:lnTo>
                    <a:pt x="9701949" y="8441449"/>
                  </a:lnTo>
                  <a:lnTo>
                    <a:pt x="9699092" y="8445157"/>
                  </a:lnTo>
                  <a:lnTo>
                    <a:pt x="9700108" y="8453095"/>
                  </a:lnTo>
                  <a:lnTo>
                    <a:pt x="9700133" y="8453260"/>
                  </a:lnTo>
                  <a:lnTo>
                    <a:pt x="9703867" y="8456092"/>
                  </a:lnTo>
                  <a:lnTo>
                    <a:pt x="9707893" y="8455609"/>
                  </a:lnTo>
                  <a:lnTo>
                    <a:pt x="9789630" y="8444560"/>
                  </a:lnTo>
                  <a:lnTo>
                    <a:pt x="9792449" y="8440814"/>
                  </a:lnTo>
                  <a:lnTo>
                    <a:pt x="9792310" y="8439861"/>
                  </a:lnTo>
                  <a:lnTo>
                    <a:pt x="9793999" y="8440788"/>
                  </a:lnTo>
                  <a:lnTo>
                    <a:pt x="9858134" y="8422310"/>
                  </a:lnTo>
                  <a:lnTo>
                    <a:pt x="9860331" y="8418296"/>
                  </a:lnTo>
                  <a:close/>
                </a:path>
                <a:path w="18288000" h="9256395">
                  <a:moveTo>
                    <a:pt x="9880790" y="8014309"/>
                  </a:moveTo>
                  <a:lnTo>
                    <a:pt x="9877895" y="8008467"/>
                  </a:lnTo>
                  <a:lnTo>
                    <a:pt x="9875444" y="8007058"/>
                  </a:lnTo>
                  <a:lnTo>
                    <a:pt x="9871875" y="8007058"/>
                  </a:lnTo>
                  <a:lnTo>
                    <a:pt x="9870821" y="8007299"/>
                  </a:lnTo>
                  <a:lnTo>
                    <a:pt x="9848888" y="8018183"/>
                  </a:lnTo>
                  <a:lnTo>
                    <a:pt x="9847491" y="8022323"/>
                  </a:lnTo>
                  <a:lnTo>
                    <a:pt x="9850882" y="8029156"/>
                  </a:lnTo>
                  <a:lnTo>
                    <a:pt x="9855022" y="8030565"/>
                  </a:lnTo>
                  <a:lnTo>
                    <a:pt x="9879406" y="8018462"/>
                  </a:lnTo>
                  <a:lnTo>
                    <a:pt x="9880790" y="8014309"/>
                  </a:lnTo>
                  <a:close/>
                </a:path>
                <a:path w="18288000" h="9256395">
                  <a:moveTo>
                    <a:pt x="9886861" y="8260474"/>
                  </a:moveTo>
                  <a:lnTo>
                    <a:pt x="9884258" y="8254098"/>
                  </a:lnTo>
                  <a:lnTo>
                    <a:pt x="9881616" y="8252434"/>
                  </a:lnTo>
                  <a:lnTo>
                    <a:pt x="9877946" y="8252434"/>
                  </a:lnTo>
                  <a:lnTo>
                    <a:pt x="9877044" y="8252612"/>
                  </a:lnTo>
                  <a:lnTo>
                    <a:pt x="9836264" y="8269084"/>
                  </a:lnTo>
                  <a:lnTo>
                    <a:pt x="9834524" y="8273212"/>
                  </a:lnTo>
                  <a:lnTo>
                    <a:pt x="9837445" y="8280463"/>
                  </a:lnTo>
                  <a:lnTo>
                    <a:pt x="9841573" y="8282203"/>
                  </a:lnTo>
                  <a:lnTo>
                    <a:pt x="9885121" y="8264601"/>
                  </a:lnTo>
                  <a:lnTo>
                    <a:pt x="9886861" y="8260474"/>
                  </a:lnTo>
                  <a:close/>
                </a:path>
                <a:path w="18288000" h="9256395">
                  <a:moveTo>
                    <a:pt x="9915804" y="7786649"/>
                  </a:moveTo>
                  <a:lnTo>
                    <a:pt x="9912756" y="7781112"/>
                  </a:lnTo>
                  <a:lnTo>
                    <a:pt x="9910432" y="7779855"/>
                  </a:lnTo>
                  <a:lnTo>
                    <a:pt x="9906927" y="7779855"/>
                  </a:lnTo>
                  <a:lnTo>
                    <a:pt x="9905797" y="7780121"/>
                  </a:lnTo>
                  <a:lnTo>
                    <a:pt x="9895751" y="7785684"/>
                  </a:lnTo>
                  <a:lnTo>
                    <a:pt x="9894570" y="7789824"/>
                  </a:lnTo>
                  <a:lnTo>
                    <a:pt x="9898202" y="7796390"/>
                  </a:lnTo>
                  <a:lnTo>
                    <a:pt x="9902355" y="7797584"/>
                  </a:lnTo>
                  <a:lnTo>
                    <a:pt x="9914623" y="7790777"/>
                  </a:lnTo>
                  <a:lnTo>
                    <a:pt x="9915804" y="7786649"/>
                  </a:lnTo>
                  <a:close/>
                </a:path>
                <a:path w="18288000" h="9256395">
                  <a:moveTo>
                    <a:pt x="9945967" y="8300783"/>
                  </a:moveTo>
                  <a:lnTo>
                    <a:pt x="9943490" y="8294243"/>
                  </a:lnTo>
                  <a:lnTo>
                    <a:pt x="9940773" y="8292490"/>
                  </a:lnTo>
                  <a:lnTo>
                    <a:pt x="9937064" y="8292490"/>
                  </a:lnTo>
                  <a:lnTo>
                    <a:pt x="9936213" y="8292643"/>
                  </a:lnTo>
                  <a:lnTo>
                    <a:pt x="9888969" y="8310410"/>
                  </a:lnTo>
                  <a:lnTo>
                    <a:pt x="9887102" y="8314512"/>
                  </a:lnTo>
                  <a:lnTo>
                    <a:pt x="9889858" y="8321891"/>
                  </a:lnTo>
                  <a:lnTo>
                    <a:pt x="9893960" y="8323745"/>
                  </a:lnTo>
                  <a:lnTo>
                    <a:pt x="9944113" y="8304898"/>
                  </a:lnTo>
                  <a:lnTo>
                    <a:pt x="9945853" y="8301025"/>
                  </a:lnTo>
                  <a:lnTo>
                    <a:pt x="9945967" y="8300783"/>
                  </a:lnTo>
                  <a:close/>
                </a:path>
                <a:path w="18288000" h="9256395">
                  <a:moveTo>
                    <a:pt x="9946830" y="8075282"/>
                  </a:moveTo>
                  <a:lnTo>
                    <a:pt x="9943998" y="8069300"/>
                  </a:lnTo>
                  <a:lnTo>
                    <a:pt x="9941509" y="8067840"/>
                  </a:lnTo>
                  <a:lnTo>
                    <a:pt x="9937902" y="8067840"/>
                  </a:lnTo>
                  <a:lnTo>
                    <a:pt x="9936886" y="8068056"/>
                  </a:lnTo>
                  <a:lnTo>
                    <a:pt x="9908870" y="8081340"/>
                  </a:lnTo>
                  <a:lnTo>
                    <a:pt x="9907384" y="8085480"/>
                  </a:lnTo>
                  <a:lnTo>
                    <a:pt x="9910674" y="8092427"/>
                  </a:lnTo>
                  <a:lnTo>
                    <a:pt x="9914814" y="8093913"/>
                  </a:lnTo>
                  <a:lnTo>
                    <a:pt x="9945357" y="8079435"/>
                  </a:lnTo>
                  <a:lnTo>
                    <a:pt x="9946830" y="8075282"/>
                  </a:lnTo>
                  <a:close/>
                </a:path>
                <a:path w="18288000" h="9256395">
                  <a:moveTo>
                    <a:pt x="9989464" y="7856334"/>
                  </a:moveTo>
                  <a:lnTo>
                    <a:pt x="9986429" y="7850683"/>
                  </a:lnTo>
                  <a:lnTo>
                    <a:pt x="9984054" y="7849375"/>
                  </a:lnTo>
                  <a:lnTo>
                    <a:pt x="9980524" y="7849375"/>
                  </a:lnTo>
                  <a:lnTo>
                    <a:pt x="9979419" y="7849641"/>
                  </a:lnTo>
                  <a:lnTo>
                    <a:pt x="9963556" y="7858099"/>
                  </a:lnTo>
                  <a:lnTo>
                    <a:pt x="9962274" y="7862252"/>
                  </a:lnTo>
                  <a:lnTo>
                    <a:pt x="9965830" y="7868933"/>
                  </a:lnTo>
                  <a:lnTo>
                    <a:pt x="9969970" y="7870190"/>
                  </a:lnTo>
                  <a:lnTo>
                    <a:pt x="9988194" y="7860487"/>
                  </a:lnTo>
                  <a:lnTo>
                    <a:pt x="9989464" y="7856334"/>
                  </a:lnTo>
                  <a:close/>
                </a:path>
                <a:path w="18288000" h="9256395">
                  <a:moveTo>
                    <a:pt x="9992373" y="8409229"/>
                  </a:moveTo>
                  <a:lnTo>
                    <a:pt x="9991065" y="8401596"/>
                  </a:lnTo>
                  <a:lnTo>
                    <a:pt x="9988067" y="8399170"/>
                  </a:lnTo>
                  <a:lnTo>
                    <a:pt x="9983152" y="8399170"/>
                  </a:lnTo>
                  <a:lnTo>
                    <a:pt x="9901936" y="8412645"/>
                  </a:lnTo>
                  <a:lnTo>
                    <a:pt x="9899205" y="8416442"/>
                  </a:lnTo>
                  <a:lnTo>
                    <a:pt x="9899459" y="8418119"/>
                  </a:lnTo>
                  <a:lnTo>
                    <a:pt x="9898532" y="8418119"/>
                  </a:lnTo>
                  <a:lnTo>
                    <a:pt x="9830765" y="8435048"/>
                  </a:lnTo>
                  <a:lnTo>
                    <a:pt x="9828378" y="8438998"/>
                  </a:lnTo>
                  <a:lnTo>
                    <a:pt x="9830308" y="8446833"/>
                  </a:lnTo>
                  <a:lnTo>
                    <a:pt x="9834258" y="8449234"/>
                  </a:lnTo>
                  <a:lnTo>
                    <a:pt x="9867087" y="8441004"/>
                  </a:lnTo>
                  <a:lnTo>
                    <a:pt x="9867443" y="8442668"/>
                  </a:lnTo>
                  <a:lnTo>
                    <a:pt x="9871265" y="8445233"/>
                  </a:lnTo>
                  <a:lnTo>
                    <a:pt x="9949586" y="8428787"/>
                  </a:lnTo>
                  <a:lnTo>
                    <a:pt x="9952101" y="8424875"/>
                  </a:lnTo>
                  <a:lnTo>
                    <a:pt x="9951250" y="8420925"/>
                  </a:lnTo>
                  <a:lnTo>
                    <a:pt x="9950945" y="8419490"/>
                  </a:lnTo>
                  <a:lnTo>
                    <a:pt x="9989680" y="8413051"/>
                  </a:lnTo>
                  <a:lnTo>
                    <a:pt x="9992373" y="8409229"/>
                  </a:lnTo>
                  <a:close/>
                </a:path>
                <a:path w="18288000" h="9256395">
                  <a:moveTo>
                    <a:pt x="10001555" y="8334172"/>
                  </a:moveTo>
                  <a:lnTo>
                    <a:pt x="9999218" y="8327466"/>
                  </a:lnTo>
                  <a:lnTo>
                    <a:pt x="9996437" y="8325612"/>
                  </a:lnTo>
                  <a:lnTo>
                    <a:pt x="9992690" y="8325612"/>
                  </a:lnTo>
                  <a:lnTo>
                    <a:pt x="9991890" y="8325739"/>
                  </a:lnTo>
                  <a:lnTo>
                    <a:pt x="9938042" y="8344319"/>
                  </a:lnTo>
                  <a:lnTo>
                    <a:pt x="9936061" y="8348408"/>
                  </a:lnTo>
                  <a:lnTo>
                    <a:pt x="9938614" y="8355901"/>
                  </a:lnTo>
                  <a:lnTo>
                    <a:pt x="9942690" y="8357908"/>
                  </a:lnTo>
                  <a:lnTo>
                    <a:pt x="9999574" y="8338261"/>
                  </a:lnTo>
                  <a:lnTo>
                    <a:pt x="10001555" y="8334172"/>
                  </a:lnTo>
                  <a:close/>
                </a:path>
                <a:path w="18288000" h="9256395">
                  <a:moveTo>
                    <a:pt x="10011550" y="8131391"/>
                  </a:moveTo>
                  <a:lnTo>
                    <a:pt x="10008794" y="8125269"/>
                  </a:lnTo>
                  <a:lnTo>
                    <a:pt x="10006241" y="8123733"/>
                  </a:lnTo>
                  <a:lnTo>
                    <a:pt x="10002609" y="8123733"/>
                  </a:lnTo>
                  <a:lnTo>
                    <a:pt x="10001618" y="8123936"/>
                  </a:lnTo>
                  <a:lnTo>
                    <a:pt x="9967417" y="8139328"/>
                  </a:lnTo>
                  <a:lnTo>
                    <a:pt x="9965830" y="8143481"/>
                  </a:lnTo>
                  <a:lnTo>
                    <a:pt x="9969005" y="8150542"/>
                  </a:lnTo>
                  <a:lnTo>
                    <a:pt x="9973132" y="8152130"/>
                  </a:lnTo>
                  <a:lnTo>
                    <a:pt x="10009988" y="8135544"/>
                  </a:lnTo>
                  <a:lnTo>
                    <a:pt x="10011550" y="8131391"/>
                  </a:lnTo>
                  <a:close/>
                </a:path>
                <a:path w="18288000" h="9256395">
                  <a:moveTo>
                    <a:pt x="10015055" y="7613256"/>
                  </a:moveTo>
                  <a:lnTo>
                    <a:pt x="10011893" y="7607859"/>
                  </a:lnTo>
                  <a:lnTo>
                    <a:pt x="10009670" y="7606716"/>
                  </a:lnTo>
                  <a:lnTo>
                    <a:pt x="10006152" y="7606716"/>
                  </a:lnTo>
                  <a:lnTo>
                    <a:pt x="9999624" y="7613663"/>
                  </a:lnTo>
                  <a:lnTo>
                    <a:pt x="10001504" y="7616825"/>
                  </a:lnTo>
                  <a:lnTo>
                    <a:pt x="10003396" y="7620063"/>
                  </a:lnTo>
                  <a:lnTo>
                    <a:pt x="10007562" y="7621143"/>
                  </a:lnTo>
                  <a:lnTo>
                    <a:pt x="10010750" y="7619251"/>
                  </a:lnTo>
                  <a:lnTo>
                    <a:pt x="10013975" y="7617371"/>
                  </a:lnTo>
                  <a:lnTo>
                    <a:pt x="10014953" y="7613663"/>
                  </a:lnTo>
                  <a:lnTo>
                    <a:pt x="10015055" y="7613256"/>
                  </a:lnTo>
                  <a:close/>
                </a:path>
                <a:path w="18288000" h="9256395">
                  <a:moveTo>
                    <a:pt x="10053955" y="8359330"/>
                  </a:moveTo>
                  <a:lnTo>
                    <a:pt x="10051771" y="8352434"/>
                  </a:lnTo>
                  <a:lnTo>
                    <a:pt x="10049091" y="8350580"/>
                  </a:lnTo>
                  <a:lnTo>
                    <a:pt x="10044392" y="8350580"/>
                  </a:lnTo>
                  <a:lnTo>
                    <a:pt x="9983838" y="8369478"/>
                  </a:lnTo>
                  <a:lnTo>
                    <a:pt x="9982086" y="8372792"/>
                  </a:lnTo>
                  <a:lnTo>
                    <a:pt x="9933051" y="8378647"/>
                  </a:lnTo>
                  <a:lnTo>
                    <a:pt x="9930130" y="8382381"/>
                  </a:lnTo>
                  <a:lnTo>
                    <a:pt x="9930778" y="8388083"/>
                  </a:lnTo>
                  <a:lnTo>
                    <a:pt x="9931146" y="8390572"/>
                  </a:lnTo>
                  <a:lnTo>
                    <a:pt x="9934753" y="8393392"/>
                  </a:lnTo>
                  <a:lnTo>
                    <a:pt x="9938829" y="8392985"/>
                  </a:lnTo>
                  <a:lnTo>
                    <a:pt x="10027247" y="8382381"/>
                  </a:lnTo>
                  <a:lnTo>
                    <a:pt x="10030130" y="8378647"/>
                  </a:lnTo>
                  <a:lnTo>
                    <a:pt x="10029126" y="8370798"/>
                  </a:lnTo>
                  <a:lnTo>
                    <a:pt x="10028860" y="8370583"/>
                  </a:lnTo>
                  <a:lnTo>
                    <a:pt x="10051847" y="8363394"/>
                  </a:lnTo>
                  <a:lnTo>
                    <a:pt x="10053955" y="8359330"/>
                  </a:lnTo>
                  <a:close/>
                </a:path>
                <a:path w="18288000" h="9256395">
                  <a:moveTo>
                    <a:pt x="10061372" y="7922857"/>
                  </a:moveTo>
                  <a:lnTo>
                    <a:pt x="10058387" y="7917091"/>
                  </a:lnTo>
                  <a:lnTo>
                    <a:pt x="10055974" y="7915719"/>
                  </a:lnTo>
                  <a:lnTo>
                    <a:pt x="10052406" y="7915719"/>
                  </a:lnTo>
                  <a:lnTo>
                    <a:pt x="10051326" y="7915973"/>
                  </a:lnTo>
                  <a:lnTo>
                    <a:pt x="10033127" y="7925308"/>
                  </a:lnTo>
                  <a:lnTo>
                    <a:pt x="10039223" y="7937716"/>
                  </a:lnTo>
                  <a:lnTo>
                    <a:pt x="10060026" y="7927022"/>
                  </a:lnTo>
                  <a:lnTo>
                    <a:pt x="10061372" y="7922857"/>
                  </a:lnTo>
                  <a:close/>
                </a:path>
                <a:path w="18288000" h="9256395">
                  <a:moveTo>
                    <a:pt x="10073653" y="8182521"/>
                  </a:moveTo>
                  <a:lnTo>
                    <a:pt x="10070973" y="8176247"/>
                  </a:lnTo>
                  <a:lnTo>
                    <a:pt x="10068369" y="8174634"/>
                  </a:lnTo>
                  <a:lnTo>
                    <a:pt x="10064686" y="8174634"/>
                  </a:lnTo>
                  <a:lnTo>
                    <a:pt x="10063747" y="8174825"/>
                  </a:lnTo>
                  <a:lnTo>
                    <a:pt x="10023221" y="8192046"/>
                  </a:lnTo>
                  <a:lnTo>
                    <a:pt x="10021545" y="8196161"/>
                  </a:lnTo>
                  <a:lnTo>
                    <a:pt x="10024580" y="8203362"/>
                  </a:lnTo>
                  <a:lnTo>
                    <a:pt x="10028745" y="8205038"/>
                  </a:lnTo>
                  <a:lnTo>
                    <a:pt x="10071989" y="8186674"/>
                  </a:lnTo>
                  <a:lnTo>
                    <a:pt x="10073653" y="8182521"/>
                  </a:lnTo>
                  <a:close/>
                </a:path>
                <a:path w="18288000" h="9256395">
                  <a:moveTo>
                    <a:pt x="10092296" y="7687577"/>
                  </a:moveTo>
                  <a:lnTo>
                    <a:pt x="10089197" y="7682116"/>
                  </a:lnTo>
                  <a:lnTo>
                    <a:pt x="10086899" y="7680871"/>
                  </a:lnTo>
                  <a:lnTo>
                    <a:pt x="10083394" y="7680871"/>
                  </a:lnTo>
                  <a:lnTo>
                    <a:pt x="10082238" y="7681163"/>
                  </a:lnTo>
                  <a:lnTo>
                    <a:pt x="10072243" y="7686840"/>
                  </a:lnTo>
                  <a:lnTo>
                    <a:pt x="10071100" y="7690993"/>
                  </a:lnTo>
                  <a:lnTo>
                    <a:pt x="10074821" y="7697533"/>
                  </a:lnTo>
                  <a:lnTo>
                    <a:pt x="10078987" y="7698651"/>
                  </a:lnTo>
                  <a:lnTo>
                    <a:pt x="10091153" y="7691729"/>
                  </a:lnTo>
                  <a:lnTo>
                    <a:pt x="10092296" y="7687577"/>
                  </a:lnTo>
                  <a:close/>
                </a:path>
                <a:path w="18288000" h="9256395">
                  <a:moveTo>
                    <a:pt x="10128974" y="7986992"/>
                  </a:moveTo>
                  <a:lnTo>
                    <a:pt x="10126066" y="7981074"/>
                  </a:lnTo>
                  <a:lnTo>
                    <a:pt x="10123589" y="7979651"/>
                  </a:lnTo>
                  <a:lnTo>
                    <a:pt x="10119995" y="7979651"/>
                  </a:lnTo>
                  <a:lnTo>
                    <a:pt x="10118941" y="7979892"/>
                  </a:lnTo>
                  <a:lnTo>
                    <a:pt x="10091090" y="7993596"/>
                  </a:lnTo>
                  <a:lnTo>
                    <a:pt x="10089667" y="7997761"/>
                  </a:lnTo>
                  <a:lnTo>
                    <a:pt x="10093071" y="8004657"/>
                  </a:lnTo>
                  <a:lnTo>
                    <a:pt x="10097224" y="8006093"/>
                  </a:lnTo>
                  <a:lnTo>
                    <a:pt x="10127564" y="7991170"/>
                  </a:lnTo>
                  <a:lnTo>
                    <a:pt x="10128974" y="7986992"/>
                  </a:lnTo>
                  <a:close/>
                </a:path>
                <a:path w="18288000" h="9256395">
                  <a:moveTo>
                    <a:pt x="10134536" y="8227250"/>
                  </a:moveTo>
                  <a:lnTo>
                    <a:pt x="10131958" y="8220811"/>
                  </a:lnTo>
                  <a:lnTo>
                    <a:pt x="10129291" y="8219110"/>
                  </a:lnTo>
                  <a:lnTo>
                    <a:pt x="10125583" y="8219110"/>
                  </a:lnTo>
                  <a:lnTo>
                    <a:pt x="10124694" y="8219275"/>
                  </a:lnTo>
                  <a:lnTo>
                    <a:pt x="10077729" y="8237931"/>
                  </a:lnTo>
                  <a:lnTo>
                    <a:pt x="10075939" y="8242059"/>
                  </a:lnTo>
                  <a:lnTo>
                    <a:pt x="10078834" y="8249386"/>
                  </a:lnTo>
                  <a:lnTo>
                    <a:pt x="10082974" y="8251190"/>
                  </a:lnTo>
                  <a:lnTo>
                    <a:pt x="10132758" y="8231403"/>
                  </a:lnTo>
                  <a:lnTo>
                    <a:pt x="10134536" y="8227250"/>
                  </a:lnTo>
                  <a:close/>
                </a:path>
                <a:path w="18288000" h="9256395">
                  <a:moveTo>
                    <a:pt x="10167328" y="7759763"/>
                  </a:moveTo>
                  <a:lnTo>
                    <a:pt x="10164254" y="7754175"/>
                  </a:lnTo>
                  <a:lnTo>
                    <a:pt x="10161905" y="7752905"/>
                  </a:lnTo>
                  <a:lnTo>
                    <a:pt x="10158374" y="7752905"/>
                  </a:lnTo>
                  <a:lnTo>
                    <a:pt x="10157244" y="7753172"/>
                  </a:lnTo>
                  <a:lnTo>
                    <a:pt x="10141445" y="7761859"/>
                  </a:lnTo>
                  <a:lnTo>
                    <a:pt x="10140226" y="7766024"/>
                  </a:lnTo>
                  <a:lnTo>
                    <a:pt x="10143871" y="7772654"/>
                  </a:lnTo>
                  <a:lnTo>
                    <a:pt x="10148049" y="7773873"/>
                  </a:lnTo>
                  <a:lnTo>
                    <a:pt x="10166109" y="7763929"/>
                  </a:lnTo>
                  <a:lnTo>
                    <a:pt x="10167328" y="7759763"/>
                  </a:lnTo>
                  <a:close/>
                </a:path>
                <a:path w="18288000" h="9256395">
                  <a:moveTo>
                    <a:pt x="10189096" y="7509929"/>
                  </a:moveTo>
                  <a:lnTo>
                    <a:pt x="10187140" y="7506703"/>
                  </a:lnTo>
                  <a:lnTo>
                    <a:pt x="10185933" y="7504608"/>
                  </a:lnTo>
                  <a:lnTo>
                    <a:pt x="10183635" y="7503465"/>
                  </a:lnTo>
                  <a:lnTo>
                    <a:pt x="10180155" y="7503465"/>
                  </a:lnTo>
                  <a:lnTo>
                    <a:pt x="10178986" y="7503719"/>
                  </a:lnTo>
                  <a:lnTo>
                    <a:pt x="10177907" y="7504404"/>
                  </a:lnTo>
                  <a:lnTo>
                    <a:pt x="10174732" y="7506284"/>
                  </a:lnTo>
                  <a:lnTo>
                    <a:pt x="10173729" y="7510475"/>
                  </a:lnTo>
                  <a:lnTo>
                    <a:pt x="10175608" y="7513637"/>
                  </a:lnTo>
                  <a:lnTo>
                    <a:pt x="10177501" y="7516876"/>
                  </a:lnTo>
                  <a:lnTo>
                    <a:pt x="10181679" y="7517892"/>
                  </a:lnTo>
                  <a:lnTo>
                    <a:pt x="10184854" y="7515936"/>
                  </a:lnTo>
                  <a:lnTo>
                    <a:pt x="10188016" y="7514056"/>
                  </a:lnTo>
                  <a:lnTo>
                    <a:pt x="10189096" y="7509929"/>
                  </a:lnTo>
                  <a:close/>
                </a:path>
                <a:path w="18288000" h="9256395">
                  <a:moveTo>
                    <a:pt x="10191293" y="8371802"/>
                  </a:moveTo>
                  <a:lnTo>
                    <a:pt x="10189781" y="8364296"/>
                  </a:lnTo>
                  <a:lnTo>
                    <a:pt x="10186759" y="8361908"/>
                  </a:lnTo>
                  <a:lnTo>
                    <a:pt x="10182276" y="8361908"/>
                  </a:lnTo>
                  <a:lnTo>
                    <a:pt x="10140785" y="8370036"/>
                  </a:lnTo>
                  <a:lnTo>
                    <a:pt x="10140137" y="8370036"/>
                  </a:lnTo>
                  <a:lnTo>
                    <a:pt x="10137064" y="8370773"/>
                  </a:lnTo>
                  <a:lnTo>
                    <a:pt x="10101682" y="8377707"/>
                  </a:lnTo>
                  <a:lnTo>
                    <a:pt x="10103256" y="8374913"/>
                  </a:lnTo>
                  <a:lnTo>
                    <a:pt x="10101250" y="8367827"/>
                  </a:lnTo>
                  <a:lnTo>
                    <a:pt x="10100056" y="8366976"/>
                  </a:lnTo>
                  <a:lnTo>
                    <a:pt x="10100056" y="8379206"/>
                  </a:lnTo>
                  <a:lnTo>
                    <a:pt x="10099764" y="8379638"/>
                  </a:lnTo>
                  <a:lnTo>
                    <a:pt x="10090734" y="8381784"/>
                  </a:lnTo>
                  <a:lnTo>
                    <a:pt x="10100056" y="8379206"/>
                  </a:lnTo>
                  <a:lnTo>
                    <a:pt x="10100056" y="8366976"/>
                  </a:lnTo>
                  <a:lnTo>
                    <a:pt x="10098468" y="8365820"/>
                  </a:lnTo>
                  <a:lnTo>
                    <a:pt x="10093833" y="8365820"/>
                  </a:lnTo>
                  <a:lnTo>
                    <a:pt x="10026447" y="8384438"/>
                  </a:lnTo>
                  <a:lnTo>
                    <a:pt x="10024161" y="8388439"/>
                  </a:lnTo>
                  <a:lnTo>
                    <a:pt x="10026282" y="8396211"/>
                  </a:lnTo>
                  <a:lnTo>
                    <a:pt x="10030269" y="8398484"/>
                  </a:lnTo>
                  <a:lnTo>
                    <a:pt x="10065118" y="8388858"/>
                  </a:lnTo>
                  <a:lnTo>
                    <a:pt x="10063391" y="8391639"/>
                  </a:lnTo>
                  <a:lnTo>
                    <a:pt x="10065220" y="8399539"/>
                  </a:lnTo>
                  <a:lnTo>
                    <a:pt x="10069195" y="8401977"/>
                  </a:lnTo>
                  <a:lnTo>
                    <a:pt x="10136848" y="8385899"/>
                  </a:lnTo>
                  <a:lnTo>
                    <a:pt x="10188702" y="8375713"/>
                  </a:lnTo>
                  <a:lnTo>
                    <a:pt x="10191293" y="8371802"/>
                  </a:lnTo>
                  <a:close/>
                </a:path>
                <a:path w="18288000" h="9256395">
                  <a:moveTo>
                    <a:pt x="10191979" y="8265554"/>
                  </a:moveTo>
                  <a:lnTo>
                    <a:pt x="10189527" y="8258950"/>
                  </a:lnTo>
                  <a:lnTo>
                    <a:pt x="10186784" y="8257159"/>
                  </a:lnTo>
                  <a:lnTo>
                    <a:pt x="10183038" y="8257159"/>
                  </a:lnTo>
                  <a:lnTo>
                    <a:pt x="10182187" y="8257299"/>
                  </a:lnTo>
                  <a:lnTo>
                    <a:pt x="10128682" y="8276971"/>
                  </a:lnTo>
                  <a:lnTo>
                    <a:pt x="10126764" y="8281098"/>
                  </a:lnTo>
                  <a:lnTo>
                    <a:pt x="10129482" y="8288541"/>
                  </a:lnTo>
                  <a:lnTo>
                    <a:pt x="10133597" y="8290458"/>
                  </a:lnTo>
                  <a:lnTo>
                    <a:pt x="10190086" y="8269694"/>
                  </a:lnTo>
                  <a:lnTo>
                    <a:pt x="10191979" y="8265554"/>
                  </a:lnTo>
                  <a:close/>
                </a:path>
                <a:path w="18288000" h="9256395">
                  <a:moveTo>
                    <a:pt x="10195306" y="8046529"/>
                  </a:moveTo>
                  <a:lnTo>
                    <a:pt x="10192474" y="8040497"/>
                  </a:lnTo>
                  <a:lnTo>
                    <a:pt x="10189947" y="8038998"/>
                  </a:lnTo>
                  <a:lnTo>
                    <a:pt x="10186314" y="8038998"/>
                  </a:lnTo>
                  <a:lnTo>
                    <a:pt x="10185286" y="8039214"/>
                  </a:lnTo>
                  <a:lnTo>
                    <a:pt x="10151288" y="8055153"/>
                  </a:lnTo>
                  <a:lnTo>
                    <a:pt x="10149764" y="8059331"/>
                  </a:lnTo>
                  <a:lnTo>
                    <a:pt x="10153053" y="8066354"/>
                  </a:lnTo>
                  <a:lnTo>
                    <a:pt x="10157219" y="8067865"/>
                  </a:lnTo>
                  <a:lnTo>
                    <a:pt x="10193807" y="8050708"/>
                  </a:lnTo>
                  <a:lnTo>
                    <a:pt x="10195306" y="8046529"/>
                  </a:lnTo>
                  <a:close/>
                </a:path>
                <a:path w="18288000" h="9256395">
                  <a:moveTo>
                    <a:pt x="10240518" y="7829067"/>
                  </a:moveTo>
                  <a:lnTo>
                    <a:pt x="10237470" y="7823340"/>
                  </a:lnTo>
                  <a:lnTo>
                    <a:pt x="10235120" y="7821968"/>
                  </a:lnTo>
                  <a:lnTo>
                    <a:pt x="10231628" y="7821968"/>
                  </a:lnTo>
                  <a:lnTo>
                    <a:pt x="10230561" y="7822222"/>
                  </a:lnTo>
                  <a:lnTo>
                    <a:pt x="10208895" y="7833715"/>
                  </a:lnTo>
                  <a:lnTo>
                    <a:pt x="10207600" y="7837881"/>
                  </a:lnTo>
                  <a:lnTo>
                    <a:pt x="10211168" y="7844625"/>
                  </a:lnTo>
                  <a:lnTo>
                    <a:pt x="10215359" y="7845920"/>
                  </a:lnTo>
                  <a:lnTo>
                    <a:pt x="10239057" y="7833347"/>
                  </a:lnTo>
                  <a:lnTo>
                    <a:pt x="10240518" y="7829067"/>
                  </a:lnTo>
                  <a:close/>
                </a:path>
                <a:path w="18288000" h="9256395">
                  <a:moveTo>
                    <a:pt x="10246258" y="8296161"/>
                  </a:moveTo>
                  <a:lnTo>
                    <a:pt x="10243960" y="8289379"/>
                  </a:lnTo>
                  <a:lnTo>
                    <a:pt x="10241331" y="8287601"/>
                  </a:lnTo>
                  <a:lnTo>
                    <a:pt x="10236581" y="8287601"/>
                  </a:lnTo>
                  <a:lnTo>
                    <a:pt x="10176383" y="8307806"/>
                  </a:lnTo>
                  <a:lnTo>
                    <a:pt x="10174326" y="8311909"/>
                  </a:lnTo>
                  <a:lnTo>
                    <a:pt x="10176840" y="8319490"/>
                  </a:lnTo>
                  <a:lnTo>
                    <a:pt x="10180942" y="8321548"/>
                  </a:lnTo>
                  <a:lnTo>
                    <a:pt x="10244239" y="8300275"/>
                  </a:lnTo>
                  <a:lnTo>
                    <a:pt x="10246258" y="8296161"/>
                  </a:lnTo>
                  <a:close/>
                </a:path>
                <a:path w="18288000" h="9256395">
                  <a:moveTo>
                    <a:pt x="10259123" y="8101470"/>
                  </a:moveTo>
                  <a:lnTo>
                    <a:pt x="10256355" y="8095272"/>
                  </a:lnTo>
                  <a:lnTo>
                    <a:pt x="10253777" y="8093710"/>
                  </a:lnTo>
                  <a:lnTo>
                    <a:pt x="10250106" y="8093710"/>
                  </a:lnTo>
                  <a:lnTo>
                    <a:pt x="10249141" y="8093900"/>
                  </a:lnTo>
                  <a:lnTo>
                    <a:pt x="10208857" y="8111795"/>
                  </a:lnTo>
                  <a:lnTo>
                    <a:pt x="10207244" y="8115973"/>
                  </a:lnTo>
                  <a:lnTo>
                    <a:pt x="10210394" y="8123110"/>
                  </a:lnTo>
                  <a:lnTo>
                    <a:pt x="10214585" y="8124723"/>
                  </a:lnTo>
                  <a:lnTo>
                    <a:pt x="10257523" y="8105648"/>
                  </a:lnTo>
                  <a:lnTo>
                    <a:pt x="10259123" y="8101470"/>
                  </a:lnTo>
                  <a:close/>
                </a:path>
                <a:path w="18288000" h="9256395">
                  <a:moveTo>
                    <a:pt x="10267632" y="7586434"/>
                  </a:moveTo>
                  <a:lnTo>
                    <a:pt x="10264457" y="7581024"/>
                  </a:lnTo>
                  <a:lnTo>
                    <a:pt x="10262184" y="7579817"/>
                  </a:lnTo>
                  <a:lnTo>
                    <a:pt x="10258692" y="7579817"/>
                  </a:lnTo>
                  <a:lnTo>
                    <a:pt x="10257511" y="7580122"/>
                  </a:lnTo>
                  <a:lnTo>
                    <a:pt x="10247554" y="7585938"/>
                  </a:lnTo>
                  <a:lnTo>
                    <a:pt x="10246474" y="7590104"/>
                  </a:lnTo>
                  <a:lnTo>
                    <a:pt x="10250246" y="7596581"/>
                  </a:lnTo>
                  <a:lnTo>
                    <a:pt x="10254412" y="7597673"/>
                  </a:lnTo>
                  <a:lnTo>
                    <a:pt x="10266553" y="7590599"/>
                  </a:lnTo>
                  <a:lnTo>
                    <a:pt x="10267632" y="7586434"/>
                  </a:lnTo>
                  <a:close/>
                </a:path>
                <a:path w="18288000" h="9256395">
                  <a:moveTo>
                    <a:pt x="10297427" y="8317827"/>
                  </a:moveTo>
                  <a:lnTo>
                    <a:pt x="10295306" y="8310842"/>
                  </a:lnTo>
                  <a:lnTo>
                    <a:pt x="10292563" y="8308924"/>
                  </a:lnTo>
                  <a:lnTo>
                    <a:pt x="10287864" y="8308924"/>
                  </a:lnTo>
                  <a:lnTo>
                    <a:pt x="10220884" y="8329117"/>
                  </a:lnTo>
                  <a:lnTo>
                    <a:pt x="10218687" y="8333168"/>
                  </a:lnTo>
                  <a:lnTo>
                    <a:pt x="10220630" y="8339747"/>
                  </a:lnTo>
                  <a:lnTo>
                    <a:pt x="10133470" y="8352917"/>
                  </a:lnTo>
                  <a:lnTo>
                    <a:pt x="10130650" y="8356701"/>
                  </a:lnTo>
                  <a:lnTo>
                    <a:pt x="10131704" y="8364004"/>
                  </a:lnTo>
                  <a:lnTo>
                    <a:pt x="10131819" y="8364855"/>
                  </a:lnTo>
                  <a:lnTo>
                    <a:pt x="10135616" y="8367700"/>
                  </a:lnTo>
                  <a:lnTo>
                    <a:pt x="10227716" y="8353717"/>
                  </a:lnTo>
                  <a:lnTo>
                    <a:pt x="10230498" y="8349894"/>
                  </a:lnTo>
                  <a:lnTo>
                    <a:pt x="10229380" y="8342897"/>
                  </a:lnTo>
                  <a:lnTo>
                    <a:pt x="10229266" y="8342160"/>
                  </a:lnTo>
                  <a:lnTo>
                    <a:pt x="10228936" y="8341893"/>
                  </a:lnTo>
                  <a:lnTo>
                    <a:pt x="10295255" y="8321903"/>
                  </a:lnTo>
                  <a:lnTo>
                    <a:pt x="10297427" y="8317827"/>
                  </a:lnTo>
                  <a:close/>
                </a:path>
                <a:path w="18288000" h="9256395">
                  <a:moveTo>
                    <a:pt x="10309822" y="7896085"/>
                  </a:moveTo>
                  <a:lnTo>
                    <a:pt x="10306850" y="7890269"/>
                  </a:lnTo>
                  <a:lnTo>
                    <a:pt x="10304412" y="7888872"/>
                  </a:lnTo>
                  <a:lnTo>
                    <a:pt x="10300805" y="7888872"/>
                  </a:lnTo>
                  <a:lnTo>
                    <a:pt x="10299725" y="7889126"/>
                  </a:lnTo>
                  <a:lnTo>
                    <a:pt x="10272039" y="7903210"/>
                  </a:lnTo>
                  <a:lnTo>
                    <a:pt x="10270668" y="7907414"/>
                  </a:lnTo>
                  <a:lnTo>
                    <a:pt x="10274148" y="7914259"/>
                  </a:lnTo>
                  <a:lnTo>
                    <a:pt x="10278339" y="7915630"/>
                  </a:lnTo>
                  <a:lnTo>
                    <a:pt x="10308476" y="7900276"/>
                  </a:lnTo>
                  <a:lnTo>
                    <a:pt x="10309822" y="7896085"/>
                  </a:lnTo>
                  <a:close/>
                </a:path>
                <a:path w="18288000" h="9256395">
                  <a:moveTo>
                    <a:pt x="10321773" y="8150352"/>
                  </a:moveTo>
                  <a:lnTo>
                    <a:pt x="10319106" y="8144002"/>
                  </a:lnTo>
                  <a:lnTo>
                    <a:pt x="10316464" y="8142364"/>
                  </a:lnTo>
                  <a:lnTo>
                    <a:pt x="10312768" y="8142364"/>
                  </a:lnTo>
                  <a:lnTo>
                    <a:pt x="10311828" y="8142541"/>
                  </a:lnTo>
                  <a:lnTo>
                    <a:pt x="10265156" y="8162036"/>
                  </a:lnTo>
                  <a:lnTo>
                    <a:pt x="10263441" y="8166201"/>
                  </a:lnTo>
                  <a:lnTo>
                    <a:pt x="10266464" y="8173466"/>
                  </a:lnTo>
                  <a:lnTo>
                    <a:pt x="10270630" y="8175193"/>
                  </a:lnTo>
                  <a:lnTo>
                    <a:pt x="10320058" y="8154530"/>
                  </a:lnTo>
                  <a:lnTo>
                    <a:pt x="10321773" y="8150352"/>
                  </a:lnTo>
                  <a:close/>
                </a:path>
                <a:path w="18288000" h="9256395">
                  <a:moveTo>
                    <a:pt x="10343985" y="7660970"/>
                  </a:moveTo>
                  <a:lnTo>
                    <a:pt x="10340861" y="7655458"/>
                  </a:lnTo>
                  <a:lnTo>
                    <a:pt x="10338537" y="7654201"/>
                  </a:lnTo>
                  <a:lnTo>
                    <a:pt x="10334993" y="7654201"/>
                  </a:lnTo>
                  <a:lnTo>
                    <a:pt x="10333838" y="7654493"/>
                  </a:lnTo>
                  <a:lnTo>
                    <a:pt x="10318128" y="7663383"/>
                  </a:lnTo>
                  <a:lnTo>
                    <a:pt x="10316959" y="7667574"/>
                  </a:lnTo>
                  <a:lnTo>
                    <a:pt x="10320680" y="7674165"/>
                  </a:lnTo>
                  <a:lnTo>
                    <a:pt x="10324846" y="7675321"/>
                  </a:lnTo>
                  <a:lnTo>
                    <a:pt x="10342829" y="7665161"/>
                  </a:lnTo>
                  <a:lnTo>
                    <a:pt x="10343985" y="7660970"/>
                  </a:lnTo>
                  <a:close/>
                </a:path>
                <a:path w="18288000" h="9256395">
                  <a:moveTo>
                    <a:pt x="10361993" y="7404659"/>
                  </a:moveTo>
                  <a:lnTo>
                    <a:pt x="10358755" y="7399388"/>
                  </a:lnTo>
                  <a:lnTo>
                    <a:pt x="10356659" y="7398309"/>
                  </a:lnTo>
                  <a:lnTo>
                    <a:pt x="10353091" y="7398309"/>
                  </a:lnTo>
                  <a:lnTo>
                    <a:pt x="10351884" y="7398588"/>
                  </a:lnTo>
                  <a:lnTo>
                    <a:pt x="10350729" y="7399248"/>
                  </a:lnTo>
                  <a:lnTo>
                    <a:pt x="10347554" y="7401280"/>
                  </a:lnTo>
                  <a:lnTo>
                    <a:pt x="10346614" y="7405383"/>
                  </a:lnTo>
                  <a:lnTo>
                    <a:pt x="10350525" y="7411733"/>
                  </a:lnTo>
                  <a:lnTo>
                    <a:pt x="10354640" y="7412736"/>
                  </a:lnTo>
                  <a:lnTo>
                    <a:pt x="10360977" y="7408837"/>
                  </a:lnTo>
                  <a:lnTo>
                    <a:pt x="10361993" y="7404659"/>
                  </a:lnTo>
                  <a:close/>
                </a:path>
                <a:path w="18288000" h="9256395">
                  <a:moveTo>
                    <a:pt x="10377767" y="7958912"/>
                  </a:moveTo>
                  <a:lnTo>
                    <a:pt x="10374846" y="7952943"/>
                  </a:lnTo>
                  <a:lnTo>
                    <a:pt x="10372357" y="7951495"/>
                  </a:lnTo>
                  <a:lnTo>
                    <a:pt x="10368737" y="7951495"/>
                  </a:lnTo>
                  <a:lnTo>
                    <a:pt x="10367683" y="7951724"/>
                  </a:lnTo>
                  <a:lnTo>
                    <a:pt x="10333876" y="7968196"/>
                  </a:lnTo>
                  <a:lnTo>
                    <a:pt x="10332428" y="7972399"/>
                  </a:lnTo>
                  <a:lnTo>
                    <a:pt x="10335819" y="7979359"/>
                  </a:lnTo>
                  <a:lnTo>
                    <a:pt x="10340022" y="7980820"/>
                  </a:lnTo>
                  <a:lnTo>
                    <a:pt x="10376332" y="7963116"/>
                  </a:lnTo>
                  <a:lnTo>
                    <a:pt x="10377767" y="7958912"/>
                  </a:lnTo>
                  <a:close/>
                </a:path>
                <a:path w="18288000" h="9256395">
                  <a:moveTo>
                    <a:pt x="10381043" y="8193291"/>
                  </a:moveTo>
                  <a:lnTo>
                    <a:pt x="10378478" y="8186763"/>
                  </a:lnTo>
                  <a:lnTo>
                    <a:pt x="10375773" y="8185036"/>
                  </a:lnTo>
                  <a:lnTo>
                    <a:pt x="10372026" y="8185036"/>
                  </a:lnTo>
                  <a:lnTo>
                    <a:pt x="10371150" y="8185188"/>
                  </a:lnTo>
                  <a:lnTo>
                    <a:pt x="10317975" y="8205889"/>
                  </a:lnTo>
                  <a:lnTo>
                    <a:pt x="10316134" y="8210055"/>
                  </a:lnTo>
                  <a:lnTo>
                    <a:pt x="10318991" y="8217459"/>
                  </a:lnTo>
                  <a:lnTo>
                    <a:pt x="10323157" y="8219287"/>
                  </a:lnTo>
                  <a:lnTo>
                    <a:pt x="10379215" y="8197456"/>
                  </a:lnTo>
                  <a:lnTo>
                    <a:pt x="10381043" y="8193291"/>
                  </a:lnTo>
                  <a:close/>
                </a:path>
                <a:path w="18288000" h="9256395">
                  <a:moveTo>
                    <a:pt x="10418750" y="7732750"/>
                  </a:moveTo>
                  <a:lnTo>
                    <a:pt x="10415651" y="7727124"/>
                  </a:lnTo>
                  <a:lnTo>
                    <a:pt x="10413301" y="7725829"/>
                  </a:lnTo>
                  <a:lnTo>
                    <a:pt x="10409733" y="7725829"/>
                  </a:lnTo>
                  <a:lnTo>
                    <a:pt x="10408590" y="7726096"/>
                  </a:lnTo>
                  <a:lnTo>
                    <a:pt x="10387025" y="7737907"/>
                  </a:lnTo>
                  <a:lnTo>
                    <a:pt x="10385793" y="7742098"/>
                  </a:lnTo>
                  <a:lnTo>
                    <a:pt x="10389451" y="7748803"/>
                  </a:lnTo>
                  <a:lnTo>
                    <a:pt x="10393629" y="7750022"/>
                  </a:lnTo>
                  <a:lnTo>
                    <a:pt x="10417518" y="7736954"/>
                  </a:lnTo>
                  <a:lnTo>
                    <a:pt x="10418750" y="7732750"/>
                  </a:lnTo>
                  <a:close/>
                </a:path>
                <a:path w="18288000" h="9256395">
                  <a:moveTo>
                    <a:pt x="10429888" y="8315172"/>
                  </a:moveTo>
                  <a:lnTo>
                    <a:pt x="10428465" y="8307552"/>
                  </a:lnTo>
                  <a:lnTo>
                    <a:pt x="10425405" y="8305101"/>
                  </a:lnTo>
                  <a:lnTo>
                    <a:pt x="10420909" y="8305101"/>
                  </a:lnTo>
                  <a:lnTo>
                    <a:pt x="10339362" y="8319884"/>
                  </a:lnTo>
                  <a:lnTo>
                    <a:pt x="10335997" y="8319884"/>
                  </a:lnTo>
                  <a:lnTo>
                    <a:pt x="10262108" y="8339417"/>
                  </a:lnTo>
                  <a:lnTo>
                    <a:pt x="10259771" y="8343506"/>
                  </a:lnTo>
                  <a:lnTo>
                    <a:pt x="10261790" y="8351279"/>
                  </a:lnTo>
                  <a:lnTo>
                    <a:pt x="10265791" y="8353641"/>
                  </a:lnTo>
                  <a:lnTo>
                    <a:pt x="10297350" y="8345297"/>
                  </a:lnTo>
                  <a:lnTo>
                    <a:pt x="10298239" y="8349310"/>
                  </a:lnTo>
                  <a:lnTo>
                    <a:pt x="10302202" y="8351863"/>
                  </a:lnTo>
                  <a:lnTo>
                    <a:pt x="10386631" y="8332889"/>
                  </a:lnTo>
                  <a:lnTo>
                    <a:pt x="10389133" y="8328914"/>
                  </a:lnTo>
                  <a:lnTo>
                    <a:pt x="10388473" y="8326107"/>
                  </a:lnTo>
                  <a:lnTo>
                    <a:pt x="10427233" y="8319071"/>
                  </a:lnTo>
                  <a:lnTo>
                    <a:pt x="10429888" y="8315172"/>
                  </a:lnTo>
                  <a:close/>
                </a:path>
                <a:path w="18288000" h="9256395">
                  <a:moveTo>
                    <a:pt x="10437203" y="8229054"/>
                  </a:moveTo>
                  <a:lnTo>
                    <a:pt x="10434790" y="8222348"/>
                  </a:lnTo>
                  <a:lnTo>
                    <a:pt x="10432009" y="8220519"/>
                  </a:lnTo>
                  <a:lnTo>
                    <a:pt x="10428237" y="8220519"/>
                  </a:lnTo>
                  <a:lnTo>
                    <a:pt x="10427398" y="8220659"/>
                  </a:lnTo>
                  <a:lnTo>
                    <a:pt x="10367569" y="8242109"/>
                  </a:lnTo>
                  <a:lnTo>
                    <a:pt x="10365613" y="8246250"/>
                  </a:lnTo>
                  <a:lnTo>
                    <a:pt x="10368280" y="8253781"/>
                  </a:lnTo>
                  <a:lnTo>
                    <a:pt x="10372407" y="8255736"/>
                  </a:lnTo>
                  <a:lnTo>
                    <a:pt x="10435260" y="8233194"/>
                  </a:lnTo>
                  <a:lnTo>
                    <a:pt x="10437203" y="8229054"/>
                  </a:lnTo>
                  <a:close/>
                </a:path>
                <a:path w="18288000" h="9256395">
                  <a:moveTo>
                    <a:pt x="10441749" y="7483259"/>
                  </a:moveTo>
                  <a:lnTo>
                    <a:pt x="10438536" y="7477912"/>
                  </a:lnTo>
                  <a:lnTo>
                    <a:pt x="10436288" y="7476744"/>
                  </a:lnTo>
                  <a:lnTo>
                    <a:pt x="10432796" y="7476744"/>
                  </a:lnTo>
                  <a:lnTo>
                    <a:pt x="10431589" y="7477061"/>
                  </a:lnTo>
                  <a:lnTo>
                    <a:pt x="10421683" y="7482980"/>
                  </a:lnTo>
                  <a:lnTo>
                    <a:pt x="10420642" y="7487158"/>
                  </a:lnTo>
                  <a:lnTo>
                    <a:pt x="10424477" y="7493609"/>
                  </a:lnTo>
                  <a:lnTo>
                    <a:pt x="10428656" y="7494664"/>
                  </a:lnTo>
                  <a:lnTo>
                    <a:pt x="10440708" y="7487437"/>
                  </a:lnTo>
                  <a:lnTo>
                    <a:pt x="10441749" y="7483259"/>
                  </a:lnTo>
                  <a:close/>
                </a:path>
                <a:path w="18288000" h="9256395">
                  <a:moveTo>
                    <a:pt x="10443248" y="8017434"/>
                  </a:moveTo>
                  <a:lnTo>
                    <a:pt x="10440416" y="8011312"/>
                  </a:lnTo>
                  <a:lnTo>
                    <a:pt x="10437851" y="8009801"/>
                  </a:lnTo>
                  <a:lnTo>
                    <a:pt x="10434206" y="8009801"/>
                  </a:lnTo>
                  <a:lnTo>
                    <a:pt x="10433190" y="8010004"/>
                  </a:lnTo>
                  <a:lnTo>
                    <a:pt x="10393172" y="8028546"/>
                  </a:lnTo>
                  <a:lnTo>
                    <a:pt x="10391623" y="8032750"/>
                  </a:lnTo>
                  <a:lnTo>
                    <a:pt x="10394886" y="8039849"/>
                  </a:lnTo>
                  <a:lnTo>
                    <a:pt x="10399090" y="8041373"/>
                  </a:lnTo>
                  <a:lnTo>
                    <a:pt x="10441711" y="8021637"/>
                  </a:lnTo>
                  <a:lnTo>
                    <a:pt x="10443248" y="8017434"/>
                  </a:lnTo>
                  <a:close/>
                </a:path>
                <a:path w="18288000" h="9256395">
                  <a:moveTo>
                    <a:pt x="10489387" y="7802702"/>
                  </a:moveTo>
                  <a:lnTo>
                    <a:pt x="10486339" y="7796949"/>
                  </a:lnTo>
                  <a:lnTo>
                    <a:pt x="10483926" y="7795603"/>
                  </a:lnTo>
                  <a:lnTo>
                    <a:pt x="10480332" y="7795603"/>
                  </a:lnTo>
                  <a:lnTo>
                    <a:pt x="10479227" y="7795857"/>
                  </a:lnTo>
                  <a:lnTo>
                    <a:pt x="10451706" y="7810360"/>
                  </a:lnTo>
                  <a:lnTo>
                    <a:pt x="10450398" y="7814564"/>
                  </a:lnTo>
                  <a:lnTo>
                    <a:pt x="10453967" y="7821371"/>
                  </a:lnTo>
                  <a:lnTo>
                    <a:pt x="10458183" y="7822679"/>
                  </a:lnTo>
                  <a:lnTo>
                    <a:pt x="10488092" y="7806918"/>
                  </a:lnTo>
                  <a:lnTo>
                    <a:pt x="10489387" y="7802702"/>
                  </a:lnTo>
                  <a:close/>
                </a:path>
                <a:path w="18288000" h="9256395">
                  <a:moveTo>
                    <a:pt x="10490302" y="8256397"/>
                  </a:moveTo>
                  <a:lnTo>
                    <a:pt x="10488041" y="8249526"/>
                  </a:lnTo>
                  <a:lnTo>
                    <a:pt x="10485374" y="8247697"/>
                  </a:lnTo>
                  <a:lnTo>
                    <a:pt x="10480599" y="8247697"/>
                  </a:lnTo>
                  <a:lnTo>
                    <a:pt x="10414025" y="8269364"/>
                  </a:lnTo>
                  <a:lnTo>
                    <a:pt x="10411917" y="8273466"/>
                  </a:lnTo>
                  <a:lnTo>
                    <a:pt x="10414368" y="8281124"/>
                  </a:lnTo>
                  <a:lnTo>
                    <a:pt x="10418458" y="8283257"/>
                  </a:lnTo>
                  <a:lnTo>
                    <a:pt x="10488231" y="8260512"/>
                  </a:lnTo>
                  <a:lnTo>
                    <a:pt x="10490302" y="8256397"/>
                  </a:lnTo>
                  <a:close/>
                </a:path>
                <a:path w="18288000" h="9256395">
                  <a:moveTo>
                    <a:pt x="10507650" y="8070253"/>
                  </a:moveTo>
                  <a:lnTo>
                    <a:pt x="10504894" y="8063992"/>
                  </a:lnTo>
                  <a:lnTo>
                    <a:pt x="10502278" y="8062404"/>
                  </a:lnTo>
                  <a:lnTo>
                    <a:pt x="10498595" y="8062404"/>
                  </a:lnTo>
                  <a:lnTo>
                    <a:pt x="10497617" y="8062595"/>
                  </a:lnTo>
                  <a:lnTo>
                    <a:pt x="10451249" y="8082889"/>
                  </a:lnTo>
                  <a:lnTo>
                    <a:pt x="10449598" y="8087093"/>
                  </a:lnTo>
                  <a:lnTo>
                    <a:pt x="10452735" y="8094307"/>
                  </a:lnTo>
                  <a:lnTo>
                    <a:pt x="10456913" y="8095958"/>
                  </a:lnTo>
                  <a:lnTo>
                    <a:pt x="10506024" y="8074457"/>
                  </a:lnTo>
                  <a:lnTo>
                    <a:pt x="10507650" y="8070253"/>
                  </a:lnTo>
                  <a:close/>
                </a:path>
                <a:path w="18288000" h="9256395">
                  <a:moveTo>
                    <a:pt x="10519435" y="7560056"/>
                  </a:moveTo>
                  <a:lnTo>
                    <a:pt x="10516248" y="7554608"/>
                  </a:lnTo>
                  <a:lnTo>
                    <a:pt x="10513949" y="7553388"/>
                  </a:lnTo>
                  <a:lnTo>
                    <a:pt x="10510418" y="7553388"/>
                  </a:lnTo>
                  <a:lnTo>
                    <a:pt x="10509237" y="7553680"/>
                  </a:lnTo>
                  <a:lnTo>
                    <a:pt x="10493604" y="7562786"/>
                  </a:lnTo>
                  <a:lnTo>
                    <a:pt x="10492499" y="7566977"/>
                  </a:lnTo>
                  <a:lnTo>
                    <a:pt x="10496309" y="7573518"/>
                  </a:lnTo>
                  <a:lnTo>
                    <a:pt x="10500500" y="7574635"/>
                  </a:lnTo>
                  <a:lnTo>
                    <a:pt x="10518330" y="7564260"/>
                  </a:lnTo>
                  <a:lnTo>
                    <a:pt x="10519435" y="7560056"/>
                  </a:lnTo>
                  <a:close/>
                </a:path>
                <a:path w="18288000" h="9256395">
                  <a:moveTo>
                    <a:pt x="10533736" y="7297547"/>
                  </a:moveTo>
                  <a:lnTo>
                    <a:pt x="10530421" y="7292353"/>
                  </a:lnTo>
                  <a:lnTo>
                    <a:pt x="10528287" y="7291286"/>
                  </a:lnTo>
                  <a:lnTo>
                    <a:pt x="10524769" y="7291286"/>
                  </a:lnTo>
                  <a:lnTo>
                    <a:pt x="10523563" y="7291616"/>
                  </a:lnTo>
                  <a:lnTo>
                    <a:pt x="10522306" y="7292353"/>
                  </a:lnTo>
                  <a:lnTo>
                    <a:pt x="10519296" y="7294245"/>
                  </a:lnTo>
                  <a:lnTo>
                    <a:pt x="10518356" y="7298423"/>
                  </a:lnTo>
                  <a:lnTo>
                    <a:pt x="10522267" y="7304760"/>
                  </a:lnTo>
                  <a:lnTo>
                    <a:pt x="10526446" y="7305700"/>
                  </a:lnTo>
                  <a:lnTo>
                    <a:pt x="10529621" y="7303681"/>
                  </a:lnTo>
                  <a:lnTo>
                    <a:pt x="10532783" y="7301738"/>
                  </a:lnTo>
                  <a:lnTo>
                    <a:pt x="10533736" y="7297547"/>
                  </a:lnTo>
                  <a:close/>
                </a:path>
                <a:path w="18288000" h="9256395">
                  <a:moveTo>
                    <a:pt x="10540175" y="8274050"/>
                  </a:moveTo>
                  <a:lnTo>
                    <a:pt x="10538104" y="8266963"/>
                  </a:lnTo>
                  <a:lnTo>
                    <a:pt x="10535310" y="8264995"/>
                  </a:lnTo>
                  <a:lnTo>
                    <a:pt x="10530611" y="8264995"/>
                  </a:lnTo>
                  <a:lnTo>
                    <a:pt x="10457142" y="8286305"/>
                  </a:lnTo>
                  <a:lnTo>
                    <a:pt x="10454881" y="8290357"/>
                  </a:lnTo>
                  <a:lnTo>
                    <a:pt x="10457104" y="8298167"/>
                  </a:lnTo>
                  <a:lnTo>
                    <a:pt x="10461180" y="8300390"/>
                  </a:lnTo>
                  <a:lnTo>
                    <a:pt x="10537952" y="8278139"/>
                  </a:lnTo>
                  <a:lnTo>
                    <a:pt x="10540175" y="8274050"/>
                  </a:lnTo>
                  <a:close/>
                </a:path>
                <a:path w="18288000" h="9256395">
                  <a:moveTo>
                    <a:pt x="10558920" y="7868615"/>
                  </a:moveTo>
                  <a:lnTo>
                    <a:pt x="10555923" y="7862722"/>
                  </a:lnTo>
                  <a:lnTo>
                    <a:pt x="10553459" y="7861325"/>
                  </a:lnTo>
                  <a:lnTo>
                    <a:pt x="10549827" y="7861325"/>
                  </a:lnTo>
                  <a:lnTo>
                    <a:pt x="10548747" y="7861567"/>
                  </a:lnTo>
                  <a:lnTo>
                    <a:pt x="10515155" y="7878534"/>
                  </a:lnTo>
                  <a:lnTo>
                    <a:pt x="10513771" y="7882750"/>
                  </a:lnTo>
                  <a:lnTo>
                    <a:pt x="10517264" y="7889672"/>
                  </a:lnTo>
                  <a:lnTo>
                    <a:pt x="10521480" y="7891069"/>
                  </a:lnTo>
                  <a:lnTo>
                    <a:pt x="10557535" y="7872857"/>
                  </a:lnTo>
                  <a:lnTo>
                    <a:pt x="10558920" y="7868615"/>
                  </a:lnTo>
                  <a:close/>
                </a:path>
                <a:path w="18288000" h="9256395">
                  <a:moveTo>
                    <a:pt x="10568750" y="8117573"/>
                  </a:moveTo>
                  <a:lnTo>
                    <a:pt x="10566083" y="8111122"/>
                  </a:lnTo>
                  <a:lnTo>
                    <a:pt x="10563416" y="8109445"/>
                  </a:lnTo>
                  <a:lnTo>
                    <a:pt x="10559682" y="8109445"/>
                  </a:lnTo>
                  <a:lnTo>
                    <a:pt x="10558755" y="8109623"/>
                  </a:lnTo>
                  <a:lnTo>
                    <a:pt x="10505910" y="8131315"/>
                  </a:lnTo>
                  <a:lnTo>
                    <a:pt x="10504157" y="8135506"/>
                  </a:lnTo>
                  <a:lnTo>
                    <a:pt x="10507142" y="8142846"/>
                  </a:lnTo>
                  <a:lnTo>
                    <a:pt x="10511320" y="8144599"/>
                  </a:lnTo>
                  <a:lnTo>
                    <a:pt x="10567010" y="8121764"/>
                  </a:lnTo>
                  <a:lnTo>
                    <a:pt x="10568750" y="8117573"/>
                  </a:lnTo>
                  <a:close/>
                </a:path>
                <a:path w="18288000" h="9256395">
                  <a:moveTo>
                    <a:pt x="10595585" y="7634287"/>
                  </a:moveTo>
                  <a:lnTo>
                    <a:pt x="10592422" y="7628725"/>
                  </a:lnTo>
                  <a:lnTo>
                    <a:pt x="10590086" y="7627455"/>
                  </a:lnTo>
                  <a:lnTo>
                    <a:pt x="10586530" y="7627455"/>
                  </a:lnTo>
                  <a:lnTo>
                    <a:pt x="10585361" y="7627747"/>
                  </a:lnTo>
                  <a:lnTo>
                    <a:pt x="10563924" y="7639825"/>
                  </a:lnTo>
                  <a:lnTo>
                    <a:pt x="10562742" y="7644041"/>
                  </a:lnTo>
                  <a:lnTo>
                    <a:pt x="10566476" y="7650696"/>
                  </a:lnTo>
                  <a:lnTo>
                    <a:pt x="10570693" y="7651877"/>
                  </a:lnTo>
                  <a:lnTo>
                    <a:pt x="10594404" y="7638504"/>
                  </a:lnTo>
                  <a:lnTo>
                    <a:pt x="10595585" y="7634287"/>
                  </a:lnTo>
                  <a:close/>
                </a:path>
                <a:path w="18288000" h="9256395">
                  <a:moveTo>
                    <a:pt x="10614711" y="7378128"/>
                  </a:moveTo>
                  <a:lnTo>
                    <a:pt x="10611460" y="7372832"/>
                  </a:lnTo>
                  <a:lnTo>
                    <a:pt x="10609224" y="7371689"/>
                  </a:lnTo>
                  <a:lnTo>
                    <a:pt x="10605732" y="7371689"/>
                  </a:lnTo>
                  <a:lnTo>
                    <a:pt x="10604487" y="7372007"/>
                  </a:lnTo>
                  <a:lnTo>
                    <a:pt x="10594619" y="7378128"/>
                  </a:lnTo>
                  <a:lnTo>
                    <a:pt x="10593667" y="7382307"/>
                  </a:lnTo>
                  <a:lnTo>
                    <a:pt x="10597553" y="7388669"/>
                  </a:lnTo>
                  <a:lnTo>
                    <a:pt x="10601757" y="7389660"/>
                  </a:lnTo>
                  <a:lnTo>
                    <a:pt x="10613708" y="7382307"/>
                  </a:lnTo>
                  <a:lnTo>
                    <a:pt x="10614711" y="7378128"/>
                  </a:lnTo>
                  <a:close/>
                </a:path>
                <a:path w="18288000" h="9256395">
                  <a:moveTo>
                    <a:pt x="10626039" y="7930528"/>
                  </a:moveTo>
                  <a:lnTo>
                    <a:pt x="10623118" y="7924495"/>
                  </a:lnTo>
                  <a:lnTo>
                    <a:pt x="10620604" y="7923022"/>
                  </a:lnTo>
                  <a:lnTo>
                    <a:pt x="10616946" y="7923022"/>
                  </a:lnTo>
                  <a:lnTo>
                    <a:pt x="10615892" y="7923263"/>
                  </a:lnTo>
                  <a:lnTo>
                    <a:pt x="10576128" y="7942415"/>
                  </a:lnTo>
                  <a:lnTo>
                    <a:pt x="10574642" y="7946644"/>
                  </a:lnTo>
                  <a:lnTo>
                    <a:pt x="10578021" y="7953692"/>
                  </a:lnTo>
                  <a:lnTo>
                    <a:pt x="10582237" y="7955166"/>
                  </a:lnTo>
                  <a:lnTo>
                    <a:pt x="10624566" y="7934757"/>
                  </a:lnTo>
                  <a:lnTo>
                    <a:pt x="10626039" y="7930528"/>
                  </a:lnTo>
                  <a:close/>
                </a:path>
                <a:path w="18288000" h="9256395">
                  <a:moveTo>
                    <a:pt x="10626789" y="8158162"/>
                  </a:moveTo>
                  <a:lnTo>
                    <a:pt x="10624261" y="8151546"/>
                  </a:lnTo>
                  <a:lnTo>
                    <a:pt x="10621518" y="8149780"/>
                  </a:lnTo>
                  <a:lnTo>
                    <a:pt x="10617746" y="8149780"/>
                  </a:lnTo>
                  <a:lnTo>
                    <a:pt x="10616870" y="8149945"/>
                  </a:lnTo>
                  <a:lnTo>
                    <a:pt x="10557434" y="8172577"/>
                  </a:lnTo>
                  <a:lnTo>
                    <a:pt x="10555542" y="8176755"/>
                  </a:lnTo>
                  <a:lnTo>
                    <a:pt x="10558374" y="8184223"/>
                  </a:lnTo>
                  <a:lnTo>
                    <a:pt x="10562539" y="8186090"/>
                  </a:lnTo>
                  <a:lnTo>
                    <a:pt x="10624934" y="8162341"/>
                  </a:lnTo>
                  <a:lnTo>
                    <a:pt x="10626789" y="8158162"/>
                  </a:lnTo>
                  <a:close/>
                </a:path>
                <a:path w="18288000" h="9256395">
                  <a:moveTo>
                    <a:pt x="10628274" y="8274812"/>
                  </a:moveTo>
                  <a:lnTo>
                    <a:pt x="10626636" y="8267319"/>
                  </a:lnTo>
                  <a:lnTo>
                    <a:pt x="10623626" y="8264982"/>
                  </a:lnTo>
                  <a:lnTo>
                    <a:pt x="10619067" y="8264982"/>
                  </a:lnTo>
                  <a:lnTo>
                    <a:pt x="10582656" y="8272640"/>
                  </a:lnTo>
                  <a:lnTo>
                    <a:pt x="10580967" y="8271383"/>
                  </a:lnTo>
                  <a:lnTo>
                    <a:pt x="10576344" y="8271383"/>
                  </a:lnTo>
                  <a:lnTo>
                    <a:pt x="10495890" y="8291614"/>
                  </a:lnTo>
                  <a:lnTo>
                    <a:pt x="10493464" y="8295627"/>
                  </a:lnTo>
                  <a:lnTo>
                    <a:pt x="10495420" y="8303565"/>
                  </a:lnTo>
                  <a:lnTo>
                    <a:pt x="10499395" y="8306003"/>
                  </a:lnTo>
                  <a:lnTo>
                    <a:pt x="10533609" y="8297392"/>
                  </a:lnTo>
                  <a:lnTo>
                    <a:pt x="10534523" y="8297989"/>
                  </a:lnTo>
                  <a:lnTo>
                    <a:pt x="10625709" y="8278787"/>
                  </a:lnTo>
                  <a:lnTo>
                    <a:pt x="10628274" y="8274812"/>
                  </a:lnTo>
                  <a:close/>
                </a:path>
                <a:path w="18288000" h="9256395">
                  <a:moveTo>
                    <a:pt x="10667695" y="7706919"/>
                  </a:moveTo>
                  <a:lnTo>
                    <a:pt x="10664584" y="7701242"/>
                  </a:lnTo>
                  <a:lnTo>
                    <a:pt x="10662196" y="7699921"/>
                  </a:lnTo>
                  <a:lnTo>
                    <a:pt x="10658615" y="7699921"/>
                  </a:lnTo>
                  <a:lnTo>
                    <a:pt x="10657472" y="7700200"/>
                  </a:lnTo>
                  <a:lnTo>
                    <a:pt x="10630116" y="7715072"/>
                  </a:lnTo>
                  <a:lnTo>
                    <a:pt x="10628859" y="7719301"/>
                  </a:lnTo>
                  <a:lnTo>
                    <a:pt x="10632516" y="7726045"/>
                  </a:lnTo>
                  <a:lnTo>
                    <a:pt x="10636745" y="7727315"/>
                  </a:lnTo>
                  <a:lnTo>
                    <a:pt x="10666451" y="7711148"/>
                  </a:lnTo>
                  <a:lnTo>
                    <a:pt x="10667695" y="7706919"/>
                  </a:lnTo>
                  <a:close/>
                </a:path>
                <a:path w="18288000" h="9256395">
                  <a:moveTo>
                    <a:pt x="10681830" y="8190878"/>
                  </a:moveTo>
                  <a:lnTo>
                    <a:pt x="10679430" y="8184083"/>
                  </a:lnTo>
                  <a:lnTo>
                    <a:pt x="10676623" y="8182216"/>
                  </a:lnTo>
                  <a:lnTo>
                    <a:pt x="10672813" y="8182216"/>
                  </a:lnTo>
                  <a:lnTo>
                    <a:pt x="10672001" y="8182356"/>
                  </a:lnTo>
                  <a:lnTo>
                    <a:pt x="10605808" y="8205457"/>
                  </a:lnTo>
                  <a:lnTo>
                    <a:pt x="10603802" y="8209610"/>
                  </a:lnTo>
                  <a:lnTo>
                    <a:pt x="10606405" y="8217217"/>
                  </a:lnTo>
                  <a:lnTo>
                    <a:pt x="10610596" y="8219224"/>
                  </a:lnTo>
                  <a:lnTo>
                    <a:pt x="10679836" y="8195043"/>
                  </a:lnTo>
                  <a:lnTo>
                    <a:pt x="10681830" y="8190878"/>
                  </a:lnTo>
                  <a:close/>
                </a:path>
                <a:path w="18288000" h="9256395">
                  <a:moveTo>
                    <a:pt x="10692181" y="7987081"/>
                  </a:moveTo>
                  <a:lnTo>
                    <a:pt x="10689336" y="7980896"/>
                  </a:lnTo>
                  <a:lnTo>
                    <a:pt x="10686745" y="7979359"/>
                  </a:lnTo>
                  <a:lnTo>
                    <a:pt x="10683062" y="7979359"/>
                  </a:lnTo>
                  <a:lnTo>
                    <a:pt x="10682059" y="7979575"/>
                  </a:lnTo>
                  <a:lnTo>
                    <a:pt x="10635983" y="8000644"/>
                  </a:lnTo>
                  <a:lnTo>
                    <a:pt x="10634409" y="8004873"/>
                  </a:lnTo>
                  <a:lnTo>
                    <a:pt x="10637672" y="8012023"/>
                  </a:lnTo>
                  <a:lnTo>
                    <a:pt x="10641876" y="8013611"/>
                  </a:lnTo>
                  <a:lnTo>
                    <a:pt x="10690619" y="7991310"/>
                  </a:lnTo>
                  <a:lnTo>
                    <a:pt x="10692181" y="7987081"/>
                  </a:lnTo>
                  <a:close/>
                </a:path>
                <a:path w="18288000" h="9256395">
                  <a:moveTo>
                    <a:pt x="10693654" y="7457046"/>
                  </a:moveTo>
                  <a:lnTo>
                    <a:pt x="10690428" y="7451674"/>
                  </a:lnTo>
                  <a:lnTo>
                    <a:pt x="10688155" y="7450480"/>
                  </a:lnTo>
                  <a:lnTo>
                    <a:pt x="10684624" y="7450480"/>
                  </a:lnTo>
                  <a:lnTo>
                    <a:pt x="10683418" y="7450798"/>
                  </a:lnTo>
                  <a:lnTo>
                    <a:pt x="10667873" y="7460081"/>
                  </a:lnTo>
                  <a:lnTo>
                    <a:pt x="10666806" y="7464285"/>
                  </a:lnTo>
                  <a:lnTo>
                    <a:pt x="10670680" y="7470788"/>
                  </a:lnTo>
                  <a:lnTo>
                    <a:pt x="10674896" y="7471854"/>
                  </a:lnTo>
                  <a:lnTo>
                    <a:pt x="10692600" y="7461263"/>
                  </a:lnTo>
                  <a:lnTo>
                    <a:pt x="10693654" y="7457046"/>
                  </a:lnTo>
                  <a:close/>
                </a:path>
                <a:path w="18288000" h="9256395">
                  <a:moveTo>
                    <a:pt x="10704271" y="7188632"/>
                  </a:moveTo>
                  <a:lnTo>
                    <a:pt x="10702239" y="7185533"/>
                  </a:lnTo>
                  <a:lnTo>
                    <a:pt x="10700957" y="7183514"/>
                  </a:lnTo>
                  <a:lnTo>
                    <a:pt x="10698810" y="7182421"/>
                  </a:lnTo>
                  <a:lnTo>
                    <a:pt x="10695369" y="7182421"/>
                  </a:lnTo>
                  <a:lnTo>
                    <a:pt x="10694086" y="7182764"/>
                  </a:lnTo>
                  <a:lnTo>
                    <a:pt x="10689831" y="7185533"/>
                  </a:lnTo>
                  <a:lnTo>
                    <a:pt x="10688968" y="7189711"/>
                  </a:lnTo>
                  <a:lnTo>
                    <a:pt x="10693006" y="7195921"/>
                  </a:lnTo>
                  <a:lnTo>
                    <a:pt x="10697121" y="7196861"/>
                  </a:lnTo>
                  <a:lnTo>
                    <a:pt x="10700296" y="7194842"/>
                  </a:lnTo>
                  <a:lnTo>
                    <a:pt x="10703395" y="7192823"/>
                  </a:lnTo>
                  <a:lnTo>
                    <a:pt x="10704271" y="7188632"/>
                  </a:lnTo>
                  <a:close/>
                </a:path>
                <a:path w="18288000" h="9256395">
                  <a:moveTo>
                    <a:pt x="10733646" y="8214512"/>
                  </a:moveTo>
                  <a:lnTo>
                    <a:pt x="10731424" y="8207515"/>
                  </a:lnTo>
                  <a:lnTo>
                    <a:pt x="10728693" y="8205635"/>
                  </a:lnTo>
                  <a:lnTo>
                    <a:pt x="10723931" y="8205635"/>
                  </a:lnTo>
                  <a:lnTo>
                    <a:pt x="10650893" y="8228635"/>
                  </a:lnTo>
                  <a:lnTo>
                    <a:pt x="10648734" y="8232749"/>
                  </a:lnTo>
                  <a:lnTo>
                    <a:pt x="10651134" y="8240484"/>
                  </a:lnTo>
                  <a:lnTo>
                    <a:pt x="10655211" y="8242681"/>
                  </a:lnTo>
                  <a:lnTo>
                    <a:pt x="10731513" y="8218640"/>
                  </a:lnTo>
                  <a:lnTo>
                    <a:pt x="10733646" y="8214512"/>
                  </a:lnTo>
                  <a:close/>
                </a:path>
                <a:path w="18288000" h="9256395">
                  <a:moveTo>
                    <a:pt x="10738764" y="7775765"/>
                  </a:moveTo>
                  <a:lnTo>
                    <a:pt x="10735704" y="7769949"/>
                  </a:lnTo>
                  <a:lnTo>
                    <a:pt x="10733278" y="7768577"/>
                  </a:lnTo>
                  <a:lnTo>
                    <a:pt x="10729646" y="7768577"/>
                  </a:lnTo>
                  <a:lnTo>
                    <a:pt x="10728528" y="7768831"/>
                  </a:lnTo>
                  <a:lnTo>
                    <a:pt x="10695153" y="7786294"/>
                  </a:lnTo>
                  <a:lnTo>
                    <a:pt x="10693832" y="7790535"/>
                  </a:lnTo>
                  <a:lnTo>
                    <a:pt x="10697413" y="7797393"/>
                  </a:lnTo>
                  <a:lnTo>
                    <a:pt x="10701630" y="7798740"/>
                  </a:lnTo>
                  <a:lnTo>
                    <a:pt x="10737444" y="7780007"/>
                  </a:lnTo>
                  <a:lnTo>
                    <a:pt x="10738764" y="7775765"/>
                  </a:lnTo>
                  <a:close/>
                </a:path>
                <a:path w="18288000" h="9256395">
                  <a:moveTo>
                    <a:pt x="10755071" y="8038516"/>
                  </a:moveTo>
                  <a:lnTo>
                    <a:pt x="10752315" y="8032166"/>
                  </a:lnTo>
                  <a:lnTo>
                    <a:pt x="10749674" y="8030553"/>
                  </a:lnTo>
                  <a:lnTo>
                    <a:pt x="10745953" y="8030553"/>
                  </a:lnTo>
                  <a:lnTo>
                    <a:pt x="10744975" y="8030743"/>
                  </a:lnTo>
                  <a:lnTo>
                    <a:pt x="10692498" y="8053362"/>
                  </a:lnTo>
                  <a:lnTo>
                    <a:pt x="10690797" y="8057578"/>
                  </a:lnTo>
                  <a:lnTo>
                    <a:pt x="10693921" y="8064868"/>
                  </a:lnTo>
                  <a:lnTo>
                    <a:pt x="10698150" y="8066557"/>
                  </a:lnTo>
                  <a:lnTo>
                    <a:pt x="10753395" y="8042732"/>
                  </a:lnTo>
                  <a:lnTo>
                    <a:pt x="10755071" y="8038516"/>
                  </a:lnTo>
                  <a:close/>
                </a:path>
                <a:path w="18288000" h="9256395">
                  <a:moveTo>
                    <a:pt x="10771137" y="7533627"/>
                  </a:moveTo>
                  <a:lnTo>
                    <a:pt x="10767949" y="7528103"/>
                  </a:lnTo>
                  <a:lnTo>
                    <a:pt x="10765625" y="7526883"/>
                  </a:lnTo>
                  <a:lnTo>
                    <a:pt x="10762082" y="7526883"/>
                  </a:lnTo>
                  <a:lnTo>
                    <a:pt x="10760888" y="7527188"/>
                  </a:lnTo>
                  <a:lnTo>
                    <a:pt x="10739552" y="7539545"/>
                  </a:lnTo>
                  <a:lnTo>
                    <a:pt x="10738434" y="7543774"/>
                  </a:lnTo>
                  <a:lnTo>
                    <a:pt x="10742257" y="7550378"/>
                  </a:lnTo>
                  <a:lnTo>
                    <a:pt x="10746486" y="7551521"/>
                  </a:lnTo>
                  <a:lnTo>
                    <a:pt x="10770032" y="7537856"/>
                  </a:lnTo>
                  <a:lnTo>
                    <a:pt x="10771137" y="7533627"/>
                  </a:lnTo>
                  <a:close/>
                </a:path>
                <a:path w="18288000" h="9256395">
                  <a:moveTo>
                    <a:pt x="10786466" y="7271067"/>
                  </a:moveTo>
                  <a:lnTo>
                    <a:pt x="10783189" y="7265848"/>
                  </a:lnTo>
                  <a:lnTo>
                    <a:pt x="10780992" y="7264717"/>
                  </a:lnTo>
                  <a:lnTo>
                    <a:pt x="10777487" y="7264717"/>
                  </a:lnTo>
                  <a:lnTo>
                    <a:pt x="10776242" y="7265060"/>
                  </a:lnTo>
                  <a:lnTo>
                    <a:pt x="10766412" y="7271245"/>
                  </a:lnTo>
                  <a:lnTo>
                    <a:pt x="10765511" y="7275271"/>
                  </a:lnTo>
                  <a:lnTo>
                    <a:pt x="10765460" y="7275449"/>
                  </a:lnTo>
                  <a:lnTo>
                    <a:pt x="10769460" y="7281799"/>
                  </a:lnTo>
                  <a:lnTo>
                    <a:pt x="10773664" y="7282751"/>
                  </a:lnTo>
                  <a:lnTo>
                    <a:pt x="10785526" y="7275271"/>
                  </a:lnTo>
                  <a:lnTo>
                    <a:pt x="10786428" y="7271245"/>
                  </a:lnTo>
                  <a:lnTo>
                    <a:pt x="10786466" y="7271067"/>
                  </a:lnTo>
                  <a:close/>
                </a:path>
                <a:path w="18288000" h="9256395">
                  <a:moveTo>
                    <a:pt x="10807522" y="7840904"/>
                  </a:moveTo>
                  <a:lnTo>
                    <a:pt x="10804525" y="7834947"/>
                  </a:lnTo>
                  <a:lnTo>
                    <a:pt x="10802036" y="7833512"/>
                  </a:lnTo>
                  <a:lnTo>
                    <a:pt x="10798378" y="7833512"/>
                  </a:lnTo>
                  <a:lnTo>
                    <a:pt x="10797299" y="7833754"/>
                  </a:lnTo>
                  <a:lnTo>
                    <a:pt x="10757789" y="7853527"/>
                  </a:lnTo>
                  <a:lnTo>
                    <a:pt x="10756379" y="7857782"/>
                  </a:lnTo>
                  <a:lnTo>
                    <a:pt x="10759846" y="7864780"/>
                  </a:lnTo>
                  <a:lnTo>
                    <a:pt x="10764101" y="7866189"/>
                  </a:lnTo>
                  <a:lnTo>
                    <a:pt x="10806113" y="7845158"/>
                  </a:lnTo>
                  <a:lnTo>
                    <a:pt x="10807522" y="7840904"/>
                  </a:lnTo>
                  <a:close/>
                </a:path>
                <a:path w="18288000" h="9256395">
                  <a:moveTo>
                    <a:pt x="10814990" y="8083664"/>
                  </a:moveTo>
                  <a:lnTo>
                    <a:pt x="10812361" y="8077162"/>
                  </a:lnTo>
                  <a:lnTo>
                    <a:pt x="10809656" y="8075447"/>
                  </a:lnTo>
                  <a:lnTo>
                    <a:pt x="10805884" y="8075447"/>
                  </a:lnTo>
                  <a:lnTo>
                    <a:pt x="10804970" y="8075625"/>
                  </a:lnTo>
                  <a:lnTo>
                    <a:pt x="10745889" y="8099387"/>
                  </a:lnTo>
                  <a:lnTo>
                    <a:pt x="10744098" y="8103590"/>
                  </a:lnTo>
                  <a:lnTo>
                    <a:pt x="10747045" y="8111007"/>
                  </a:lnTo>
                  <a:lnTo>
                    <a:pt x="10751261" y="8112836"/>
                  </a:lnTo>
                  <a:lnTo>
                    <a:pt x="10813199" y="8087893"/>
                  </a:lnTo>
                  <a:lnTo>
                    <a:pt x="10814990" y="8083664"/>
                  </a:lnTo>
                  <a:close/>
                </a:path>
                <a:path w="18288000" h="9256395">
                  <a:moveTo>
                    <a:pt x="10825480" y="8229193"/>
                  </a:moveTo>
                  <a:lnTo>
                    <a:pt x="10823664" y="8221789"/>
                  </a:lnTo>
                  <a:lnTo>
                    <a:pt x="10820705" y="8219580"/>
                  </a:lnTo>
                  <a:lnTo>
                    <a:pt x="10816082" y="8219580"/>
                  </a:lnTo>
                  <a:lnTo>
                    <a:pt x="10781119" y="8227911"/>
                  </a:lnTo>
                  <a:lnTo>
                    <a:pt x="10779087" y="8220710"/>
                  </a:lnTo>
                  <a:lnTo>
                    <a:pt x="10776242" y="8218678"/>
                  </a:lnTo>
                  <a:lnTo>
                    <a:pt x="10771543" y="8218678"/>
                  </a:lnTo>
                  <a:lnTo>
                    <a:pt x="10691533" y="8240890"/>
                  </a:lnTo>
                  <a:lnTo>
                    <a:pt x="10689209" y="8244954"/>
                  </a:lnTo>
                  <a:lnTo>
                    <a:pt x="10691368" y="8252841"/>
                  </a:lnTo>
                  <a:lnTo>
                    <a:pt x="10695470" y="8255152"/>
                  </a:lnTo>
                  <a:lnTo>
                    <a:pt x="10727004" y="8246389"/>
                  </a:lnTo>
                  <a:lnTo>
                    <a:pt x="10728389" y="8252333"/>
                  </a:lnTo>
                  <a:lnTo>
                    <a:pt x="10732414" y="8254822"/>
                  </a:lnTo>
                  <a:lnTo>
                    <a:pt x="10823016" y="8233219"/>
                  </a:lnTo>
                  <a:lnTo>
                    <a:pt x="10825480" y="8229193"/>
                  </a:lnTo>
                  <a:close/>
                </a:path>
                <a:path w="18288000" h="9256395">
                  <a:moveTo>
                    <a:pt x="10844721" y="7608824"/>
                  </a:moveTo>
                  <a:lnTo>
                    <a:pt x="10841571" y="7603198"/>
                  </a:lnTo>
                  <a:lnTo>
                    <a:pt x="10839196" y="7601915"/>
                  </a:lnTo>
                  <a:lnTo>
                    <a:pt x="10835602" y="7601915"/>
                  </a:lnTo>
                  <a:lnTo>
                    <a:pt x="10834434" y="7602207"/>
                  </a:lnTo>
                  <a:lnTo>
                    <a:pt x="10807243" y="7617447"/>
                  </a:lnTo>
                  <a:lnTo>
                    <a:pt x="10806049" y="7621689"/>
                  </a:lnTo>
                  <a:lnTo>
                    <a:pt x="10809796" y="7628420"/>
                  </a:lnTo>
                  <a:lnTo>
                    <a:pt x="10814050" y="7629601"/>
                  </a:lnTo>
                  <a:lnTo>
                    <a:pt x="10843527" y="7613066"/>
                  </a:lnTo>
                  <a:lnTo>
                    <a:pt x="10844721" y="7608824"/>
                  </a:lnTo>
                  <a:close/>
                </a:path>
                <a:path w="18288000" h="9256395">
                  <a:moveTo>
                    <a:pt x="10866692" y="7352055"/>
                  </a:moveTo>
                  <a:lnTo>
                    <a:pt x="10863415" y="7346721"/>
                  </a:lnTo>
                  <a:lnTo>
                    <a:pt x="10861154" y="7345566"/>
                  </a:lnTo>
                  <a:lnTo>
                    <a:pt x="10857636" y="7345566"/>
                  </a:lnTo>
                  <a:lnTo>
                    <a:pt x="10856405" y="7345883"/>
                  </a:lnTo>
                  <a:lnTo>
                    <a:pt x="10840936" y="7355383"/>
                  </a:lnTo>
                  <a:lnTo>
                    <a:pt x="10839933" y="7359599"/>
                  </a:lnTo>
                  <a:lnTo>
                    <a:pt x="10843882" y="7366038"/>
                  </a:lnTo>
                  <a:lnTo>
                    <a:pt x="10848086" y="7367054"/>
                  </a:lnTo>
                  <a:lnTo>
                    <a:pt x="10865676" y="7356272"/>
                  </a:lnTo>
                  <a:lnTo>
                    <a:pt x="10866692" y="7352055"/>
                  </a:lnTo>
                  <a:close/>
                </a:path>
                <a:path w="18288000" h="9256395">
                  <a:moveTo>
                    <a:pt x="10871949" y="8121472"/>
                  </a:moveTo>
                  <a:lnTo>
                    <a:pt x="10869447" y="8114779"/>
                  </a:lnTo>
                  <a:lnTo>
                    <a:pt x="10866666" y="8112976"/>
                  </a:lnTo>
                  <a:lnTo>
                    <a:pt x="10862869" y="8112976"/>
                  </a:lnTo>
                  <a:lnTo>
                    <a:pt x="10861993" y="8113128"/>
                  </a:lnTo>
                  <a:lnTo>
                    <a:pt x="10796245" y="8137550"/>
                  </a:lnTo>
                  <a:lnTo>
                    <a:pt x="10794302" y="8141754"/>
                  </a:lnTo>
                  <a:lnTo>
                    <a:pt x="10797083" y="8149310"/>
                  </a:lnTo>
                  <a:lnTo>
                    <a:pt x="10801274" y="8151254"/>
                  </a:lnTo>
                  <a:lnTo>
                    <a:pt x="10870032" y="8125676"/>
                  </a:lnTo>
                  <a:lnTo>
                    <a:pt x="10871949" y="8121472"/>
                  </a:lnTo>
                  <a:close/>
                </a:path>
                <a:path w="18288000" h="9256395">
                  <a:moveTo>
                    <a:pt x="10873727" y="7077951"/>
                  </a:moveTo>
                  <a:lnTo>
                    <a:pt x="10871784" y="7074929"/>
                  </a:lnTo>
                  <a:lnTo>
                    <a:pt x="10870463" y="7072897"/>
                  </a:lnTo>
                  <a:lnTo>
                    <a:pt x="10869092" y="7072160"/>
                  </a:lnTo>
                  <a:lnTo>
                    <a:pt x="10868279" y="7071754"/>
                  </a:lnTo>
                  <a:lnTo>
                    <a:pt x="10864761" y="7071754"/>
                  </a:lnTo>
                  <a:lnTo>
                    <a:pt x="10863478" y="7072160"/>
                  </a:lnTo>
                  <a:lnTo>
                    <a:pt x="10859224" y="7074929"/>
                  </a:lnTo>
                  <a:lnTo>
                    <a:pt x="10858411" y="7079170"/>
                  </a:lnTo>
                  <a:lnTo>
                    <a:pt x="10862539" y="7085368"/>
                  </a:lnTo>
                  <a:lnTo>
                    <a:pt x="10866641" y="7086181"/>
                  </a:lnTo>
                  <a:lnTo>
                    <a:pt x="10869816" y="7084161"/>
                  </a:lnTo>
                  <a:lnTo>
                    <a:pt x="10872851" y="7082129"/>
                  </a:lnTo>
                  <a:lnTo>
                    <a:pt x="10873727" y="7077951"/>
                  </a:lnTo>
                  <a:close/>
                </a:path>
                <a:path w="18288000" h="9256395">
                  <a:moveTo>
                    <a:pt x="10875353" y="7900975"/>
                  </a:moveTo>
                  <a:lnTo>
                    <a:pt x="10872432" y="7894866"/>
                  </a:lnTo>
                  <a:lnTo>
                    <a:pt x="10869879" y="7893367"/>
                  </a:lnTo>
                  <a:lnTo>
                    <a:pt x="10866184" y="7893367"/>
                  </a:lnTo>
                  <a:lnTo>
                    <a:pt x="10865142" y="7893596"/>
                  </a:lnTo>
                  <a:lnTo>
                    <a:pt x="10819384" y="7915415"/>
                  </a:lnTo>
                  <a:lnTo>
                    <a:pt x="10817873" y="7919669"/>
                  </a:lnTo>
                  <a:lnTo>
                    <a:pt x="10821251" y="7926768"/>
                  </a:lnTo>
                  <a:lnTo>
                    <a:pt x="10825480" y="7928305"/>
                  </a:lnTo>
                  <a:lnTo>
                    <a:pt x="10873854" y="7905229"/>
                  </a:lnTo>
                  <a:lnTo>
                    <a:pt x="10875353" y="7900975"/>
                  </a:lnTo>
                  <a:close/>
                </a:path>
                <a:path w="18288000" h="9256395">
                  <a:moveTo>
                    <a:pt x="10917288" y="7680426"/>
                  </a:moveTo>
                  <a:lnTo>
                    <a:pt x="10914190" y="7674686"/>
                  </a:lnTo>
                  <a:lnTo>
                    <a:pt x="10911777" y="7673353"/>
                  </a:lnTo>
                  <a:lnTo>
                    <a:pt x="10908157" y="7673353"/>
                  </a:lnTo>
                  <a:lnTo>
                    <a:pt x="10907014" y="7673619"/>
                  </a:lnTo>
                  <a:lnTo>
                    <a:pt x="10873842" y="7691552"/>
                  </a:lnTo>
                  <a:lnTo>
                    <a:pt x="10872559" y="7695806"/>
                  </a:lnTo>
                  <a:lnTo>
                    <a:pt x="10876242" y="7702626"/>
                  </a:lnTo>
                  <a:lnTo>
                    <a:pt x="10880496" y="7703921"/>
                  </a:lnTo>
                  <a:lnTo>
                    <a:pt x="10916031" y="7684694"/>
                  </a:lnTo>
                  <a:lnTo>
                    <a:pt x="10917288" y="7680426"/>
                  </a:lnTo>
                  <a:close/>
                </a:path>
                <a:path w="18288000" h="9256395">
                  <a:moveTo>
                    <a:pt x="10925759" y="8150707"/>
                  </a:moveTo>
                  <a:lnTo>
                    <a:pt x="10923384" y="8143837"/>
                  </a:lnTo>
                  <a:lnTo>
                    <a:pt x="10920540" y="8141919"/>
                  </a:lnTo>
                  <a:lnTo>
                    <a:pt x="10916704" y="8141919"/>
                  </a:lnTo>
                  <a:lnTo>
                    <a:pt x="10915904" y="8142046"/>
                  </a:lnTo>
                  <a:lnTo>
                    <a:pt x="10843324" y="8166621"/>
                  </a:lnTo>
                  <a:lnTo>
                    <a:pt x="10841253" y="8170786"/>
                  </a:lnTo>
                  <a:lnTo>
                    <a:pt x="10843832" y="8178457"/>
                  </a:lnTo>
                  <a:lnTo>
                    <a:pt x="10847946" y="8180540"/>
                  </a:lnTo>
                  <a:lnTo>
                    <a:pt x="10923715" y="8154886"/>
                  </a:lnTo>
                  <a:lnTo>
                    <a:pt x="10925759" y="8150707"/>
                  </a:lnTo>
                  <a:close/>
                </a:path>
                <a:path w="18288000" h="9256395">
                  <a:moveTo>
                    <a:pt x="10940021" y="7956296"/>
                  </a:moveTo>
                  <a:lnTo>
                    <a:pt x="10938396" y="7952689"/>
                  </a:lnTo>
                  <a:lnTo>
                    <a:pt x="10937177" y="7950035"/>
                  </a:lnTo>
                  <a:lnTo>
                    <a:pt x="10934573" y="7948473"/>
                  </a:lnTo>
                  <a:lnTo>
                    <a:pt x="10930852" y="7948473"/>
                  </a:lnTo>
                  <a:lnTo>
                    <a:pt x="10929849" y="7948676"/>
                  </a:lnTo>
                  <a:lnTo>
                    <a:pt x="10877702" y="7972196"/>
                  </a:lnTo>
                  <a:lnTo>
                    <a:pt x="10876090" y="7976438"/>
                  </a:lnTo>
                  <a:lnTo>
                    <a:pt x="10879328" y="7983677"/>
                  </a:lnTo>
                  <a:lnTo>
                    <a:pt x="10883570" y="7985303"/>
                  </a:lnTo>
                  <a:lnTo>
                    <a:pt x="10938434" y="7960563"/>
                  </a:lnTo>
                  <a:lnTo>
                    <a:pt x="10940021" y="7956296"/>
                  </a:lnTo>
                  <a:close/>
                </a:path>
                <a:path w="18288000" h="9256395">
                  <a:moveTo>
                    <a:pt x="10945495" y="7430821"/>
                  </a:moveTo>
                  <a:lnTo>
                    <a:pt x="10942257" y="7425372"/>
                  </a:lnTo>
                  <a:lnTo>
                    <a:pt x="10939958" y="7424179"/>
                  </a:lnTo>
                  <a:lnTo>
                    <a:pt x="10936402" y="7424179"/>
                  </a:lnTo>
                  <a:lnTo>
                    <a:pt x="10935183" y="7424496"/>
                  </a:lnTo>
                  <a:lnTo>
                    <a:pt x="10913986" y="7437133"/>
                  </a:lnTo>
                  <a:lnTo>
                    <a:pt x="10912907" y="7441362"/>
                  </a:lnTo>
                  <a:lnTo>
                    <a:pt x="10916806" y="7447928"/>
                  </a:lnTo>
                  <a:lnTo>
                    <a:pt x="10921060" y="7449007"/>
                  </a:lnTo>
                  <a:lnTo>
                    <a:pt x="10944428" y="7435062"/>
                  </a:lnTo>
                  <a:lnTo>
                    <a:pt x="10945495" y="7430821"/>
                  </a:lnTo>
                  <a:close/>
                </a:path>
                <a:path w="18288000" h="9256395">
                  <a:moveTo>
                    <a:pt x="10957090" y="7162190"/>
                  </a:moveTo>
                  <a:lnTo>
                    <a:pt x="10953737" y="7156996"/>
                  </a:lnTo>
                  <a:lnTo>
                    <a:pt x="10951553" y="7155904"/>
                  </a:lnTo>
                  <a:lnTo>
                    <a:pt x="10948060" y="7155904"/>
                  </a:lnTo>
                  <a:lnTo>
                    <a:pt x="10946778" y="7156259"/>
                  </a:lnTo>
                  <a:lnTo>
                    <a:pt x="10936999" y="7162584"/>
                  </a:lnTo>
                  <a:lnTo>
                    <a:pt x="10936186" y="7166394"/>
                  </a:lnTo>
                  <a:lnTo>
                    <a:pt x="10936097" y="7166788"/>
                  </a:lnTo>
                  <a:lnTo>
                    <a:pt x="10940174" y="7173087"/>
                  </a:lnTo>
                  <a:lnTo>
                    <a:pt x="10944390" y="7173989"/>
                  </a:lnTo>
                  <a:lnTo>
                    <a:pt x="10956163" y="7166394"/>
                  </a:lnTo>
                  <a:lnTo>
                    <a:pt x="10957001" y="7162584"/>
                  </a:lnTo>
                  <a:lnTo>
                    <a:pt x="10957090" y="7162190"/>
                  </a:lnTo>
                  <a:close/>
                </a:path>
                <a:path w="18288000" h="9256395">
                  <a:moveTo>
                    <a:pt x="10975188" y="8170380"/>
                  </a:moveTo>
                  <a:lnTo>
                    <a:pt x="10973003" y="8163293"/>
                  </a:lnTo>
                  <a:lnTo>
                    <a:pt x="10970222" y="8161350"/>
                  </a:lnTo>
                  <a:lnTo>
                    <a:pt x="10965459" y="8161350"/>
                  </a:lnTo>
                  <a:lnTo>
                    <a:pt x="10885932" y="8185442"/>
                  </a:lnTo>
                  <a:lnTo>
                    <a:pt x="10883697" y="8189569"/>
                  </a:lnTo>
                  <a:lnTo>
                    <a:pt x="10886034" y="8197405"/>
                  </a:lnTo>
                  <a:lnTo>
                    <a:pt x="10890148" y="8199615"/>
                  </a:lnTo>
                  <a:lnTo>
                    <a:pt x="10972991" y="8174520"/>
                  </a:lnTo>
                  <a:lnTo>
                    <a:pt x="10975188" y="8170380"/>
                  </a:lnTo>
                  <a:close/>
                </a:path>
                <a:path w="18288000" h="9256395">
                  <a:moveTo>
                    <a:pt x="10987646" y="7748625"/>
                  </a:moveTo>
                  <a:lnTo>
                    <a:pt x="10984598" y="7742745"/>
                  </a:lnTo>
                  <a:lnTo>
                    <a:pt x="10982135" y="7741348"/>
                  </a:lnTo>
                  <a:lnTo>
                    <a:pt x="10978490" y="7741348"/>
                  </a:lnTo>
                  <a:lnTo>
                    <a:pt x="10977372" y="7741615"/>
                  </a:lnTo>
                  <a:lnTo>
                    <a:pt x="10938116" y="7761973"/>
                  </a:lnTo>
                  <a:lnTo>
                    <a:pt x="10936757" y="7766240"/>
                  </a:lnTo>
                  <a:lnTo>
                    <a:pt x="10940339" y="7773175"/>
                  </a:lnTo>
                  <a:lnTo>
                    <a:pt x="10944581" y="7774546"/>
                  </a:lnTo>
                  <a:lnTo>
                    <a:pt x="10986313" y="7752893"/>
                  </a:lnTo>
                  <a:lnTo>
                    <a:pt x="10987646" y="7748625"/>
                  </a:lnTo>
                  <a:close/>
                </a:path>
                <a:path w="18288000" h="9256395">
                  <a:moveTo>
                    <a:pt x="11001820" y="8005775"/>
                  </a:moveTo>
                  <a:lnTo>
                    <a:pt x="10999076" y="7999362"/>
                  </a:lnTo>
                  <a:lnTo>
                    <a:pt x="10996397" y="7997711"/>
                  </a:lnTo>
                  <a:lnTo>
                    <a:pt x="10992650" y="7997711"/>
                  </a:lnTo>
                  <a:lnTo>
                    <a:pt x="10991685" y="7997901"/>
                  </a:lnTo>
                  <a:lnTo>
                    <a:pt x="10933024" y="8022742"/>
                  </a:lnTo>
                  <a:lnTo>
                    <a:pt x="10931296" y="8026984"/>
                  </a:lnTo>
                  <a:lnTo>
                    <a:pt x="10934395" y="8034350"/>
                  </a:lnTo>
                  <a:lnTo>
                    <a:pt x="10938650" y="8036103"/>
                  </a:lnTo>
                  <a:lnTo>
                    <a:pt x="11000105" y="8010030"/>
                  </a:lnTo>
                  <a:lnTo>
                    <a:pt x="11001820" y="8005775"/>
                  </a:lnTo>
                  <a:close/>
                </a:path>
                <a:path w="18288000" h="9256395">
                  <a:moveTo>
                    <a:pt x="11020463" y="7508468"/>
                  </a:moveTo>
                  <a:lnTo>
                    <a:pt x="11017263" y="7502893"/>
                  </a:lnTo>
                  <a:lnTo>
                    <a:pt x="11014926" y="7501649"/>
                  </a:lnTo>
                  <a:lnTo>
                    <a:pt x="11011332" y="7501649"/>
                  </a:lnTo>
                  <a:lnTo>
                    <a:pt x="11010138" y="7501941"/>
                  </a:lnTo>
                  <a:lnTo>
                    <a:pt x="10983112" y="7517562"/>
                  </a:lnTo>
                  <a:lnTo>
                    <a:pt x="10981969" y="7521816"/>
                  </a:lnTo>
                  <a:lnTo>
                    <a:pt x="10985818" y="7528484"/>
                  </a:lnTo>
                  <a:lnTo>
                    <a:pt x="10990059" y="7529627"/>
                  </a:lnTo>
                  <a:lnTo>
                    <a:pt x="11019333" y="7512723"/>
                  </a:lnTo>
                  <a:lnTo>
                    <a:pt x="11020463" y="7508468"/>
                  </a:lnTo>
                  <a:close/>
                </a:path>
                <a:path w="18288000" h="9256395">
                  <a:moveTo>
                    <a:pt x="11021428" y="8178584"/>
                  </a:moveTo>
                  <a:lnTo>
                    <a:pt x="11019473" y="8171281"/>
                  </a:lnTo>
                  <a:lnTo>
                    <a:pt x="11016577" y="8169173"/>
                  </a:lnTo>
                  <a:lnTo>
                    <a:pt x="11011891" y="8169173"/>
                  </a:lnTo>
                  <a:lnTo>
                    <a:pt x="10925315" y="8192097"/>
                  </a:lnTo>
                  <a:lnTo>
                    <a:pt x="10922914" y="8196173"/>
                  </a:lnTo>
                  <a:lnTo>
                    <a:pt x="10924985" y="8204136"/>
                  </a:lnTo>
                  <a:lnTo>
                    <a:pt x="10929087" y="8206537"/>
                  </a:lnTo>
                  <a:lnTo>
                    <a:pt x="11019092" y="8182673"/>
                  </a:lnTo>
                  <a:lnTo>
                    <a:pt x="11021428" y="8178584"/>
                  </a:lnTo>
                  <a:close/>
                </a:path>
                <a:path w="18288000" h="9256395">
                  <a:moveTo>
                    <a:pt x="11038510" y="7245083"/>
                  </a:moveTo>
                  <a:lnTo>
                    <a:pt x="11035195" y="7239813"/>
                  </a:lnTo>
                  <a:lnTo>
                    <a:pt x="11032960" y="7238682"/>
                  </a:lnTo>
                  <a:lnTo>
                    <a:pt x="11029429" y="7238682"/>
                  </a:lnTo>
                  <a:lnTo>
                    <a:pt x="11028172" y="7239013"/>
                  </a:lnTo>
                  <a:lnTo>
                    <a:pt x="11012792" y="7248690"/>
                  </a:lnTo>
                  <a:lnTo>
                    <a:pt x="11011827" y="7252932"/>
                  </a:lnTo>
                  <a:lnTo>
                    <a:pt x="11015840" y="7259345"/>
                  </a:lnTo>
                  <a:lnTo>
                    <a:pt x="11020069" y="7260298"/>
                  </a:lnTo>
                  <a:lnTo>
                    <a:pt x="11037545" y="7249325"/>
                  </a:lnTo>
                  <a:lnTo>
                    <a:pt x="11038510" y="7245083"/>
                  </a:lnTo>
                  <a:close/>
                </a:path>
                <a:path w="18288000" h="9256395">
                  <a:moveTo>
                    <a:pt x="11042028" y="6965467"/>
                  </a:moveTo>
                  <a:lnTo>
                    <a:pt x="11038751" y="6960603"/>
                  </a:lnTo>
                  <a:lnTo>
                    <a:pt x="11038662" y="6960476"/>
                  </a:lnTo>
                  <a:lnTo>
                    <a:pt x="11036503" y="6959397"/>
                  </a:lnTo>
                  <a:lnTo>
                    <a:pt x="11033062" y="6959397"/>
                  </a:lnTo>
                  <a:lnTo>
                    <a:pt x="11031792" y="6959803"/>
                  </a:lnTo>
                  <a:lnTo>
                    <a:pt x="11027524" y="6962635"/>
                  </a:lnTo>
                  <a:lnTo>
                    <a:pt x="11026648" y="6966890"/>
                  </a:lnTo>
                  <a:lnTo>
                    <a:pt x="11028807" y="6969912"/>
                  </a:lnTo>
                  <a:lnTo>
                    <a:pt x="11030826" y="6973024"/>
                  </a:lnTo>
                  <a:lnTo>
                    <a:pt x="11035081" y="6973824"/>
                  </a:lnTo>
                  <a:lnTo>
                    <a:pt x="11038180" y="6971741"/>
                  </a:lnTo>
                  <a:lnTo>
                    <a:pt x="11041228" y="6969722"/>
                  </a:lnTo>
                  <a:lnTo>
                    <a:pt x="11042028" y="6965467"/>
                  </a:lnTo>
                  <a:close/>
                </a:path>
                <a:path w="18288000" h="9256395">
                  <a:moveTo>
                    <a:pt x="11057141" y="7812024"/>
                  </a:moveTo>
                  <a:lnTo>
                    <a:pt x="11055375" y="7808519"/>
                  </a:lnTo>
                  <a:lnTo>
                    <a:pt x="11054156" y="7805991"/>
                  </a:lnTo>
                  <a:lnTo>
                    <a:pt x="11051629" y="7804556"/>
                  </a:lnTo>
                  <a:lnTo>
                    <a:pt x="11047946" y="7804556"/>
                  </a:lnTo>
                  <a:lnTo>
                    <a:pt x="11046866" y="7804798"/>
                  </a:lnTo>
                  <a:lnTo>
                    <a:pt x="11001413" y="7827327"/>
                  </a:lnTo>
                  <a:lnTo>
                    <a:pt x="10999953" y="7831607"/>
                  </a:lnTo>
                  <a:lnTo>
                    <a:pt x="11003432" y="7838668"/>
                  </a:lnTo>
                  <a:lnTo>
                    <a:pt x="11007700" y="7840104"/>
                  </a:lnTo>
                  <a:lnTo>
                    <a:pt x="11055706" y="7816316"/>
                  </a:lnTo>
                  <a:lnTo>
                    <a:pt x="11057141" y="7812024"/>
                  </a:lnTo>
                  <a:close/>
                </a:path>
                <a:path w="18288000" h="9256395">
                  <a:moveTo>
                    <a:pt x="11060709" y="8048384"/>
                  </a:moveTo>
                  <a:lnTo>
                    <a:pt x="11058081" y="8041767"/>
                  </a:lnTo>
                  <a:lnTo>
                    <a:pt x="11055337" y="8040027"/>
                  </a:lnTo>
                  <a:lnTo>
                    <a:pt x="11051540" y="8040027"/>
                  </a:lnTo>
                  <a:lnTo>
                    <a:pt x="11050626" y="8040192"/>
                  </a:lnTo>
                  <a:lnTo>
                    <a:pt x="10985322" y="8065935"/>
                  </a:lnTo>
                  <a:lnTo>
                    <a:pt x="10983468" y="8070151"/>
                  </a:lnTo>
                  <a:lnTo>
                    <a:pt x="10986402" y="8077644"/>
                  </a:lnTo>
                  <a:lnTo>
                    <a:pt x="10990580" y="8079511"/>
                  </a:lnTo>
                  <a:lnTo>
                    <a:pt x="11058868" y="8052613"/>
                  </a:lnTo>
                  <a:lnTo>
                    <a:pt x="11060709" y="8048384"/>
                  </a:lnTo>
                  <a:close/>
                </a:path>
                <a:path w="18288000" h="9256395">
                  <a:moveTo>
                    <a:pt x="11094555" y="7582713"/>
                  </a:moveTo>
                  <a:lnTo>
                    <a:pt x="11091367" y="7577023"/>
                  </a:lnTo>
                  <a:lnTo>
                    <a:pt x="11088980" y="7575740"/>
                  </a:lnTo>
                  <a:lnTo>
                    <a:pt x="11085360" y="7575740"/>
                  </a:lnTo>
                  <a:lnTo>
                    <a:pt x="11084192" y="7576020"/>
                  </a:lnTo>
                  <a:lnTo>
                    <a:pt x="11051235" y="7594409"/>
                  </a:lnTo>
                  <a:lnTo>
                    <a:pt x="11050016" y="7598677"/>
                  </a:lnTo>
                  <a:lnTo>
                    <a:pt x="11053775" y="7605446"/>
                  </a:lnTo>
                  <a:lnTo>
                    <a:pt x="11058081" y="7606665"/>
                  </a:lnTo>
                  <a:lnTo>
                    <a:pt x="11093336" y="7586980"/>
                  </a:lnTo>
                  <a:lnTo>
                    <a:pt x="11094555" y="7582713"/>
                  </a:lnTo>
                  <a:close/>
                </a:path>
                <a:path w="18288000" h="9256395">
                  <a:moveTo>
                    <a:pt x="11116450" y="8082902"/>
                  </a:moveTo>
                  <a:lnTo>
                    <a:pt x="11113973" y="8076146"/>
                  </a:lnTo>
                  <a:lnTo>
                    <a:pt x="11111167" y="8074304"/>
                  </a:lnTo>
                  <a:lnTo>
                    <a:pt x="11107331" y="8074304"/>
                  </a:lnTo>
                  <a:lnTo>
                    <a:pt x="11106480" y="8074444"/>
                  </a:lnTo>
                  <a:lnTo>
                    <a:pt x="11034382" y="8100530"/>
                  </a:lnTo>
                  <a:lnTo>
                    <a:pt x="11032388" y="8104733"/>
                  </a:lnTo>
                  <a:lnTo>
                    <a:pt x="11035119" y="8112379"/>
                  </a:lnTo>
                  <a:lnTo>
                    <a:pt x="11039323" y="8114360"/>
                  </a:lnTo>
                  <a:lnTo>
                    <a:pt x="11114494" y="8087131"/>
                  </a:lnTo>
                  <a:lnTo>
                    <a:pt x="11116450" y="8082902"/>
                  </a:lnTo>
                  <a:close/>
                </a:path>
                <a:path w="18288000" h="9256395">
                  <a:moveTo>
                    <a:pt x="11118634" y="7325957"/>
                  </a:moveTo>
                  <a:lnTo>
                    <a:pt x="11115319" y="7320572"/>
                  </a:lnTo>
                  <a:lnTo>
                    <a:pt x="11113059" y="7319404"/>
                  </a:lnTo>
                  <a:lnTo>
                    <a:pt x="11109503" y="7319404"/>
                  </a:lnTo>
                  <a:lnTo>
                    <a:pt x="11108258" y="7319721"/>
                  </a:lnTo>
                  <a:lnTo>
                    <a:pt x="11087202" y="7332624"/>
                  </a:lnTo>
                  <a:lnTo>
                    <a:pt x="11086173" y="7336879"/>
                  </a:lnTo>
                  <a:lnTo>
                    <a:pt x="11090148" y="7343394"/>
                  </a:lnTo>
                  <a:lnTo>
                    <a:pt x="11094403" y="7344410"/>
                  </a:lnTo>
                  <a:lnTo>
                    <a:pt x="11117618" y="7330211"/>
                  </a:lnTo>
                  <a:lnTo>
                    <a:pt x="11118634" y="7325957"/>
                  </a:lnTo>
                  <a:close/>
                </a:path>
                <a:path w="18288000" h="9256395">
                  <a:moveTo>
                    <a:pt x="11123587" y="7871053"/>
                  </a:moveTo>
                  <a:lnTo>
                    <a:pt x="11120666" y="7864869"/>
                  </a:lnTo>
                  <a:lnTo>
                    <a:pt x="11118101" y="7863345"/>
                  </a:lnTo>
                  <a:lnTo>
                    <a:pt x="11114392" y="7863345"/>
                  </a:lnTo>
                  <a:lnTo>
                    <a:pt x="11113338" y="7863573"/>
                  </a:lnTo>
                  <a:lnTo>
                    <a:pt x="11061548" y="7887957"/>
                  </a:lnTo>
                  <a:lnTo>
                    <a:pt x="11059998" y="7892224"/>
                  </a:lnTo>
                  <a:lnTo>
                    <a:pt x="11063364" y="7899413"/>
                  </a:lnTo>
                  <a:lnTo>
                    <a:pt x="11067682" y="7900962"/>
                  </a:lnTo>
                  <a:lnTo>
                    <a:pt x="11122063" y="7875321"/>
                  </a:lnTo>
                  <a:lnTo>
                    <a:pt x="11123587" y="7871053"/>
                  </a:lnTo>
                  <a:close/>
                </a:path>
                <a:path w="18288000" h="9256395">
                  <a:moveTo>
                    <a:pt x="11126508" y="7051434"/>
                  </a:moveTo>
                  <a:lnTo>
                    <a:pt x="11123130" y="7046328"/>
                  </a:lnTo>
                  <a:lnTo>
                    <a:pt x="11120958" y="7045249"/>
                  </a:lnTo>
                  <a:lnTo>
                    <a:pt x="11117478" y="7045249"/>
                  </a:lnTo>
                  <a:lnTo>
                    <a:pt x="11116170" y="7045617"/>
                  </a:lnTo>
                  <a:lnTo>
                    <a:pt x="11106429" y="7052069"/>
                  </a:lnTo>
                  <a:lnTo>
                    <a:pt x="11105706" y="7055663"/>
                  </a:lnTo>
                  <a:lnTo>
                    <a:pt x="11105579" y="7056285"/>
                  </a:lnTo>
                  <a:lnTo>
                    <a:pt x="11109744" y="7062533"/>
                  </a:lnTo>
                  <a:lnTo>
                    <a:pt x="11113935" y="7063384"/>
                  </a:lnTo>
                  <a:lnTo>
                    <a:pt x="11125632" y="7055663"/>
                  </a:lnTo>
                  <a:lnTo>
                    <a:pt x="11126508" y="7051434"/>
                  </a:lnTo>
                  <a:close/>
                </a:path>
                <a:path w="18288000" h="9256395">
                  <a:moveTo>
                    <a:pt x="11166475" y="7653795"/>
                  </a:moveTo>
                  <a:lnTo>
                    <a:pt x="11163351" y="7647978"/>
                  </a:lnTo>
                  <a:lnTo>
                    <a:pt x="11160912" y="7646632"/>
                  </a:lnTo>
                  <a:lnTo>
                    <a:pt x="11157255" y="7646632"/>
                  </a:lnTo>
                  <a:lnTo>
                    <a:pt x="11156112" y="7646911"/>
                  </a:lnTo>
                  <a:lnTo>
                    <a:pt x="11117136" y="7667841"/>
                  </a:lnTo>
                  <a:lnTo>
                    <a:pt x="11115827" y="7672133"/>
                  </a:lnTo>
                  <a:lnTo>
                    <a:pt x="11119510" y="7679017"/>
                  </a:lnTo>
                  <a:lnTo>
                    <a:pt x="11123778" y="7680325"/>
                  </a:lnTo>
                  <a:lnTo>
                    <a:pt x="11165192" y="7658087"/>
                  </a:lnTo>
                  <a:lnTo>
                    <a:pt x="11166475" y="7653795"/>
                  </a:lnTo>
                  <a:close/>
                </a:path>
                <a:path w="18288000" h="9256395">
                  <a:moveTo>
                    <a:pt x="11167910" y="8108518"/>
                  </a:moveTo>
                  <a:lnTo>
                    <a:pt x="11165586" y="8101533"/>
                  </a:lnTo>
                  <a:lnTo>
                    <a:pt x="11162881" y="8099692"/>
                  </a:lnTo>
                  <a:lnTo>
                    <a:pt x="11158042" y="8099692"/>
                  </a:lnTo>
                  <a:lnTo>
                    <a:pt x="11079010" y="8125574"/>
                  </a:lnTo>
                  <a:lnTo>
                    <a:pt x="11076889" y="8129740"/>
                  </a:lnTo>
                  <a:lnTo>
                    <a:pt x="11079404" y="8137525"/>
                  </a:lnTo>
                  <a:lnTo>
                    <a:pt x="11083544" y="8139646"/>
                  </a:lnTo>
                  <a:lnTo>
                    <a:pt x="11165815" y="8112709"/>
                  </a:lnTo>
                  <a:lnTo>
                    <a:pt x="11167910" y="8108518"/>
                  </a:lnTo>
                  <a:close/>
                </a:path>
                <a:path w="18288000" h="9256395">
                  <a:moveTo>
                    <a:pt x="11187227" y="7924622"/>
                  </a:moveTo>
                  <a:lnTo>
                    <a:pt x="11184395" y="7918285"/>
                  </a:lnTo>
                  <a:lnTo>
                    <a:pt x="11181766" y="7916685"/>
                  </a:lnTo>
                  <a:lnTo>
                    <a:pt x="11178007" y="7916685"/>
                  </a:lnTo>
                  <a:lnTo>
                    <a:pt x="11177003" y="7916888"/>
                  </a:lnTo>
                  <a:lnTo>
                    <a:pt x="11118748" y="7942770"/>
                  </a:lnTo>
                  <a:lnTo>
                    <a:pt x="11117085" y="7947038"/>
                  </a:lnTo>
                  <a:lnTo>
                    <a:pt x="11120311" y="7954353"/>
                  </a:lnTo>
                  <a:lnTo>
                    <a:pt x="11124578" y="7956016"/>
                  </a:lnTo>
                  <a:lnTo>
                    <a:pt x="11185601" y="7928902"/>
                  </a:lnTo>
                  <a:lnTo>
                    <a:pt x="11187227" y="7924622"/>
                  </a:lnTo>
                  <a:close/>
                </a:path>
                <a:path w="18288000" h="9256395">
                  <a:moveTo>
                    <a:pt x="11194961" y="7405903"/>
                  </a:moveTo>
                  <a:lnTo>
                    <a:pt x="11191697" y="7400404"/>
                  </a:lnTo>
                  <a:lnTo>
                    <a:pt x="11189373" y="7399198"/>
                  </a:lnTo>
                  <a:lnTo>
                    <a:pt x="11185792" y="7399198"/>
                  </a:lnTo>
                  <a:lnTo>
                    <a:pt x="11184573" y="7399515"/>
                  </a:lnTo>
                  <a:lnTo>
                    <a:pt x="11157699" y="7415479"/>
                  </a:lnTo>
                  <a:lnTo>
                    <a:pt x="11156620" y="7419746"/>
                  </a:lnTo>
                  <a:lnTo>
                    <a:pt x="11160531" y="7426350"/>
                  </a:lnTo>
                  <a:lnTo>
                    <a:pt x="11164799" y="7427455"/>
                  </a:lnTo>
                  <a:lnTo>
                    <a:pt x="11193869" y="7410170"/>
                  </a:lnTo>
                  <a:lnTo>
                    <a:pt x="11194961" y="7405903"/>
                  </a:lnTo>
                  <a:close/>
                </a:path>
                <a:path w="18288000" h="9256395">
                  <a:moveTo>
                    <a:pt x="11209122" y="7136206"/>
                  </a:moveTo>
                  <a:lnTo>
                    <a:pt x="11205756" y="7130986"/>
                  </a:lnTo>
                  <a:lnTo>
                    <a:pt x="11203559" y="7129881"/>
                  </a:lnTo>
                  <a:lnTo>
                    <a:pt x="11200028" y="7129881"/>
                  </a:lnTo>
                  <a:lnTo>
                    <a:pt x="11198733" y="7130237"/>
                  </a:lnTo>
                  <a:lnTo>
                    <a:pt x="11183442" y="7140092"/>
                  </a:lnTo>
                  <a:lnTo>
                    <a:pt x="11182515" y="7144334"/>
                  </a:lnTo>
                  <a:lnTo>
                    <a:pt x="11186617" y="7150709"/>
                  </a:lnTo>
                  <a:lnTo>
                    <a:pt x="11190859" y="7151611"/>
                  </a:lnTo>
                  <a:lnTo>
                    <a:pt x="11208195" y="7140435"/>
                  </a:lnTo>
                  <a:lnTo>
                    <a:pt x="11209122" y="7136206"/>
                  </a:lnTo>
                  <a:close/>
                </a:path>
                <a:path w="18288000" h="9256395">
                  <a:moveTo>
                    <a:pt x="11209198" y="6851358"/>
                  </a:moveTo>
                  <a:lnTo>
                    <a:pt x="11205756" y="6846379"/>
                  </a:lnTo>
                  <a:lnTo>
                    <a:pt x="11203673" y="6845363"/>
                  </a:lnTo>
                  <a:lnTo>
                    <a:pt x="11200194" y="6845363"/>
                  </a:lnTo>
                  <a:lnTo>
                    <a:pt x="11198873" y="6845757"/>
                  </a:lnTo>
                  <a:lnTo>
                    <a:pt x="11197730" y="6846570"/>
                  </a:lnTo>
                  <a:lnTo>
                    <a:pt x="11194631" y="6848665"/>
                  </a:lnTo>
                  <a:lnTo>
                    <a:pt x="11193894" y="6852844"/>
                  </a:lnTo>
                  <a:lnTo>
                    <a:pt x="11195977" y="6855942"/>
                  </a:lnTo>
                  <a:lnTo>
                    <a:pt x="11198073" y="6858978"/>
                  </a:lnTo>
                  <a:lnTo>
                    <a:pt x="11202327" y="6859791"/>
                  </a:lnTo>
                  <a:lnTo>
                    <a:pt x="11205350" y="6857695"/>
                  </a:lnTo>
                  <a:lnTo>
                    <a:pt x="11208398" y="6855549"/>
                  </a:lnTo>
                  <a:lnTo>
                    <a:pt x="11209198" y="6851358"/>
                  </a:lnTo>
                  <a:close/>
                </a:path>
                <a:path w="18288000" h="9256395">
                  <a:moveTo>
                    <a:pt x="11216170" y="8123237"/>
                  </a:moveTo>
                  <a:lnTo>
                    <a:pt x="11214024" y="8116049"/>
                  </a:lnTo>
                  <a:lnTo>
                    <a:pt x="11211204" y="8114068"/>
                  </a:lnTo>
                  <a:lnTo>
                    <a:pt x="11206429" y="8114068"/>
                  </a:lnTo>
                  <a:lnTo>
                    <a:pt x="11120387" y="8139062"/>
                  </a:lnTo>
                  <a:lnTo>
                    <a:pt x="11118088" y="8143189"/>
                  </a:lnTo>
                  <a:lnTo>
                    <a:pt x="11120349" y="8151114"/>
                  </a:lnTo>
                  <a:lnTo>
                    <a:pt x="11124476" y="8153413"/>
                  </a:lnTo>
                  <a:lnTo>
                    <a:pt x="11213910" y="8127390"/>
                  </a:lnTo>
                  <a:lnTo>
                    <a:pt x="11216170" y="8123237"/>
                  </a:lnTo>
                  <a:close/>
                </a:path>
                <a:path w="18288000" h="9256395">
                  <a:moveTo>
                    <a:pt x="11237620" y="7720355"/>
                  </a:moveTo>
                  <a:lnTo>
                    <a:pt x="11234534" y="7714424"/>
                  </a:lnTo>
                  <a:lnTo>
                    <a:pt x="11232058" y="7713002"/>
                  </a:lnTo>
                  <a:lnTo>
                    <a:pt x="11228375" y="7713002"/>
                  </a:lnTo>
                  <a:lnTo>
                    <a:pt x="11227257" y="7713256"/>
                  </a:lnTo>
                  <a:lnTo>
                    <a:pt x="11182121" y="7736497"/>
                  </a:lnTo>
                  <a:lnTo>
                    <a:pt x="11180724" y="7740790"/>
                  </a:lnTo>
                  <a:lnTo>
                    <a:pt x="11184331" y="7747787"/>
                  </a:lnTo>
                  <a:lnTo>
                    <a:pt x="11188611" y="7749172"/>
                  </a:lnTo>
                  <a:lnTo>
                    <a:pt x="11236236" y="7724661"/>
                  </a:lnTo>
                  <a:lnTo>
                    <a:pt x="11237620" y="7720355"/>
                  </a:lnTo>
                  <a:close/>
                </a:path>
                <a:path w="18288000" h="9256395">
                  <a:moveTo>
                    <a:pt x="11248034" y="7971714"/>
                  </a:moveTo>
                  <a:lnTo>
                    <a:pt x="11245317" y="7965224"/>
                  </a:lnTo>
                  <a:lnTo>
                    <a:pt x="11242599" y="7963548"/>
                  </a:lnTo>
                  <a:lnTo>
                    <a:pt x="11238814" y="7963548"/>
                  </a:lnTo>
                  <a:lnTo>
                    <a:pt x="11237862" y="7963725"/>
                  </a:lnTo>
                  <a:lnTo>
                    <a:pt x="11172990" y="7990675"/>
                  </a:lnTo>
                  <a:lnTo>
                    <a:pt x="11171225" y="7994929"/>
                  </a:lnTo>
                  <a:lnTo>
                    <a:pt x="11174286" y="8002371"/>
                  </a:lnTo>
                  <a:lnTo>
                    <a:pt x="11178565" y="8004149"/>
                  </a:lnTo>
                  <a:lnTo>
                    <a:pt x="11246295" y="7975994"/>
                  </a:lnTo>
                  <a:lnTo>
                    <a:pt x="11248034" y="7971714"/>
                  </a:lnTo>
                  <a:close/>
                </a:path>
                <a:path w="18288000" h="9256395">
                  <a:moveTo>
                    <a:pt x="11270501" y="7482662"/>
                  </a:moveTo>
                  <a:lnTo>
                    <a:pt x="11267262" y="7477061"/>
                  </a:lnTo>
                  <a:lnTo>
                    <a:pt x="11264887" y="7475791"/>
                  </a:lnTo>
                  <a:lnTo>
                    <a:pt x="11261281" y="7475791"/>
                  </a:lnTo>
                  <a:lnTo>
                    <a:pt x="11260074" y="7476096"/>
                  </a:lnTo>
                  <a:lnTo>
                    <a:pt x="11227333" y="7494930"/>
                  </a:lnTo>
                  <a:lnTo>
                    <a:pt x="11226178" y="7499210"/>
                  </a:lnTo>
                  <a:lnTo>
                    <a:pt x="11230039" y="7505941"/>
                  </a:lnTo>
                  <a:lnTo>
                    <a:pt x="11234306" y="7507097"/>
                  </a:lnTo>
                  <a:lnTo>
                    <a:pt x="11269345" y="7486955"/>
                  </a:lnTo>
                  <a:lnTo>
                    <a:pt x="11270501" y="7482662"/>
                  </a:lnTo>
                  <a:close/>
                </a:path>
                <a:path w="18288000" h="9256395">
                  <a:moveTo>
                    <a:pt x="11290503" y="7219061"/>
                  </a:moveTo>
                  <a:lnTo>
                    <a:pt x="11287138" y="7213752"/>
                  </a:lnTo>
                  <a:lnTo>
                    <a:pt x="11284903" y="7212609"/>
                  </a:lnTo>
                  <a:lnTo>
                    <a:pt x="11281347" y="7212609"/>
                  </a:lnTo>
                  <a:lnTo>
                    <a:pt x="11280077" y="7212952"/>
                  </a:lnTo>
                  <a:lnTo>
                    <a:pt x="11259134" y="7226109"/>
                  </a:lnTo>
                  <a:lnTo>
                    <a:pt x="11258156" y="7230377"/>
                  </a:lnTo>
                  <a:lnTo>
                    <a:pt x="11262220" y="7236841"/>
                  </a:lnTo>
                  <a:lnTo>
                    <a:pt x="11266462" y="7237819"/>
                  </a:lnTo>
                  <a:lnTo>
                    <a:pt x="11289538" y="7223328"/>
                  </a:lnTo>
                  <a:lnTo>
                    <a:pt x="11290503" y="7219061"/>
                  </a:lnTo>
                  <a:close/>
                </a:path>
                <a:path w="18288000" h="9256395">
                  <a:moveTo>
                    <a:pt x="11294732" y="6938937"/>
                  </a:moveTo>
                  <a:lnTo>
                    <a:pt x="11291341" y="6933870"/>
                  </a:lnTo>
                  <a:lnTo>
                    <a:pt x="11289182" y="6932816"/>
                  </a:lnTo>
                  <a:lnTo>
                    <a:pt x="11285690" y="6932816"/>
                  </a:lnTo>
                  <a:lnTo>
                    <a:pt x="11284369" y="6933197"/>
                  </a:lnTo>
                  <a:lnTo>
                    <a:pt x="11274692" y="6939750"/>
                  </a:lnTo>
                  <a:lnTo>
                    <a:pt x="11273866" y="6943979"/>
                  </a:lnTo>
                  <a:lnTo>
                    <a:pt x="11278070" y="6950202"/>
                  </a:lnTo>
                  <a:lnTo>
                    <a:pt x="11282324" y="6951015"/>
                  </a:lnTo>
                  <a:lnTo>
                    <a:pt x="11293920" y="6943153"/>
                  </a:lnTo>
                  <a:lnTo>
                    <a:pt x="11294732" y="6938937"/>
                  </a:lnTo>
                  <a:close/>
                </a:path>
                <a:path w="18288000" h="9256395">
                  <a:moveTo>
                    <a:pt x="11305781" y="8011312"/>
                  </a:moveTo>
                  <a:lnTo>
                    <a:pt x="11303191" y="8004632"/>
                  </a:lnTo>
                  <a:lnTo>
                    <a:pt x="11300409" y="8002867"/>
                  </a:lnTo>
                  <a:lnTo>
                    <a:pt x="11296574" y="8002867"/>
                  </a:lnTo>
                  <a:lnTo>
                    <a:pt x="11295685" y="8003019"/>
                  </a:lnTo>
                  <a:lnTo>
                    <a:pt x="11224070" y="8030553"/>
                  </a:lnTo>
                  <a:lnTo>
                    <a:pt x="11222165" y="8034795"/>
                  </a:lnTo>
                  <a:lnTo>
                    <a:pt x="11225047" y="8042376"/>
                  </a:lnTo>
                  <a:lnTo>
                    <a:pt x="11229277" y="8044281"/>
                  </a:lnTo>
                  <a:lnTo>
                    <a:pt x="11303914" y="8015567"/>
                  </a:lnTo>
                  <a:lnTo>
                    <a:pt x="11305781" y="8011312"/>
                  </a:lnTo>
                  <a:close/>
                </a:path>
                <a:path w="18288000" h="9256395">
                  <a:moveTo>
                    <a:pt x="11305794" y="7782877"/>
                  </a:moveTo>
                  <a:lnTo>
                    <a:pt x="11302784" y="7776781"/>
                  </a:lnTo>
                  <a:lnTo>
                    <a:pt x="11300244" y="7775308"/>
                  </a:lnTo>
                  <a:lnTo>
                    <a:pt x="11296523" y="7775308"/>
                  </a:lnTo>
                  <a:lnTo>
                    <a:pt x="11295444" y="7775549"/>
                  </a:lnTo>
                  <a:lnTo>
                    <a:pt x="11244009" y="7800772"/>
                  </a:lnTo>
                  <a:lnTo>
                    <a:pt x="11242523" y="7805064"/>
                  </a:lnTo>
                  <a:lnTo>
                    <a:pt x="11246002" y="7812189"/>
                  </a:lnTo>
                  <a:lnTo>
                    <a:pt x="11250282" y="7813675"/>
                  </a:lnTo>
                  <a:lnTo>
                    <a:pt x="11304321" y="7787183"/>
                  </a:lnTo>
                  <a:lnTo>
                    <a:pt x="11305794" y="7782877"/>
                  </a:lnTo>
                  <a:close/>
                </a:path>
                <a:path w="18288000" h="9256395">
                  <a:moveTo>
                    <a:pt x="11343970" y="7556513"/>
                  </a:moveTo>
                  <a:lnTo>
                    <a:pt x="11340757" y="7550759"/>
                  </a:lnTo>
                  <a:lnTo>
                    <a:pt x="11338357" y="7549451"/>
                  </a:lnTo>
                  <a:lnTo>
                    <a:pt x="11334712" y="7549451"/>
                  </a:lnTo>
                  <a:lnTo>
                    <a:pt x="11333544" y="7549743"/>
                  </a:lnTo>
                  <a:lnTo>
                    <a:pt x="11294796" y="7571232"/>
                  </a:lnTo>
                  <a:lnTo>
                    <a:pt x="11293551" y="7575537"/>
                  </a:lnTo>
                  <a:lnTo>
                    <a:pt x="11297336" y="7582370"/>
                  </a:lnTo>
                  <a:lnTo>
                    <a:pt x="11301654" y="7583614"/>
                  </a:lnTo>
                  <a:lnTo>
                    <a:pt x="11342738" y="7560831"/>
                  </a:lnTo>
                  <a:lnTo>
                    <a:pt x="11343970" y="7556513"/>
                  </a:lnTo>
                  <a:close/>
                </a:path>
                <a:path w="18288000" h="9256395">
                  <a:moveTo>
                    <a:pt x="11359248" y="8042491"/>
                  </a:moveTo>
                  <a:lnTo>
                    <a:pt x="11356797" y="8035620"/>
                  </a:lnTo>
                  <a:lnTo>
                    <a:pt x="11353965" y="8033728"/>
                  </a:lnTo>
                  <a:lnTo>
                    <a:pt x="11350092" y="8033728"/>
                  </a:lnTo>
                  <a:lnTo>
                    <a:pt x="11349253" y="8033867"/>
                  </a:lnTo>
                  <a:lnTo>
                    <a:pt x="11270742" y="8061426"/>
                  </a:lnTo>
                  <a:lnTo>
                    <a:pt x="11268697" y="8065643"/>
                  </a:lnTo>
                  <a:lnTo>
                    <a:pt x="11271377" y="8073364"/>
                  </a:lnTo>
                  <a:lnTo>
                    <a:pt x="11275593" y="8075409"/>
                  </a:lnTo>
                  <a:lnTo>
                    <a:pt x="11357242" y="8046720"/>
                  </a:lnTo>
                  <a:lnTo>
                    <a:pt x="11359248" y="8042491"/>
                  </a:lnTo>
                  <a:close/>
                </a:path>
                <a:path w="18288000" h="9256395">
                  <a:moveTo>
                    <a:pt x="11368189" y="7301204"/>
                  </a:moveTo>
                  <a:lnTo>
                    <a:pt x="11364874" y="7295794"/>
                  </a:lnTo>
                  <a:lnTo>
                    <a:pt x="11362588" y="7294613"/>
                  </a:lnTo>
                  <a:lnTo>
                    <a:pt x="11359007" y="7294613"/>
                  </a:lnTo>
                  <a:lnTo>
                    <a:pt x="11357750" y="7294943"/>
                  </a:lnTo>
                  <a:lnTo>
                    <a:pt x="11331054" y="7311250"/>
                  </a:lnTo>
                  <a:lnTo>
                    <a:pt x="11330026" y="7315517"/>
                  </a:lnTo>
                  <a:lnTo>
                    <a:pt x="11334026" y="7322083"/>
                  </a:lnTo>
                  <a:lnTo>
                    <a:pt x="11338344" y="7323112"/>
                  </a:lnTo>
                  <a:lnTo>
                    <a:pt x="11367160" y="7305497"/>
                  </a:lnTo>
                  <a:lnTo>
                    <a:pt x="11368189" y="7301204"/>
                  </a:lnTo>
                  <a:close/>
                </a:path>
                <a:path w="18288000" h="9256395">
                  <a:moveTo>
                    <a:pt x="11371237" y="7840307"/>
                  </a:moveTo>
                  <a:lnTo>
                    <a:pt x="11368316" y="7834058"/>
                  </a:lnTo>
                  <a:lnTo>
                    <a:pt x="11365713" y="7832534"/>
                  </a:lnTo>
                  <a:lnTo>
                    <a:pt x="11361966" y="7832534"/>
                  </a:lnTo>
                  <a:lnTo>
                    <a:pt x="11360925" y="7832750"/>
                  </a:lnTo>
                  <a:lnTo>
                    <a:pt x="11303076" y="7859611"/>
                  </a:lnTo>
                  <a:lnTo>
                    <a:pt x="11301489" y="7863916"/>
                  </a:lnTo>
                  <a:lnTo>
                    <a:pt x="11304829" y="7871168"/>
                  </a:lnTo>
                  <a:lnTo>
                    <a:pt x="11309121" y="7872755"/>
                  </a:lnTo>
                  <a:lnTo>
                    <a:pt x="11369688" y="7844612"/>
                  </a:lnTo>
                  <a:lnTo>
                    <a:pt x="11371237" y="7840307"/>
                  </a:lnTo>
                  <a:close/>
                </a:path>
                <a:path w="18288000" h="9256395">
                  <a:moveTo>
                    <a:pt x="11375212" y="6735559"/>
                  </a:moveTo>
                  <a:lnTo>
                    <a:pt x="11371783" y="6730632"/>
                  </a:lnTo>
                  <a:lnTo>
                    <a:pt x="11369675" y="6729628"/>
                  </a:lnTo>
                  <a:lnTo>
                    <a:pt x="11366170" y="6729628"/>
                  </a:lnTo>
                  <a:lnTo>
                    <a:pt x="11364824" y="6730022"/>
                  </a:lnTo>
                  <a:lnTo>
                    <a:pt x="11360569" y="6732994"/>
                  </a:lnTo>
                  <a:lnTo>
                    <a:pt x="11359896" y="6737248"/>
                  </a:lnTo>
                  <a:lnTo>
                    <a:pt x="11361992" y="6740284"/>
                  </a:lnTo>
                  <a:lnTo>
                    <a:pt x="11364151" y="6743332"/>
                  </a:lnTo>
                  <a:lnTo>
                    <a:pt x="11368392" y="6744068"/>
                  </a:lnTo>
                  <a:lnTo>
                    <a:pt x="11374463" y="6739750"/>
                  </a:lnTo>
                  <a:lnTo>
                    <a:pt x="11375212" y="6735559"/>
                  </a:lnTo>
                  <a:close/>
                </a:path>
                <a:path w="18288000" h="9256395">
                  <a:moveTo>
                    <a:pt x="11378527" y="7025449"/>
                  </a:moveTo>
                  <a:lnTo>
                    <a:pt x="11375111" y="7020293"/>
                  </a:lnTo>
                  <a:lnTo>
                    <a:pt x="11372926" y="7019214"/>
                  </a:lnTo>
                  <a:lnTo>
                    <a:pt x="11369408" y="7019214"/>
                  </a:lnTo>
                  <a:lnTo>
                    <a:pt x="11368100" y="7019595"/>
                  </a:lnTo>
                  <a:lnTo>
                    <a:pt x="11359223" y="7025449"/>
                  </a:lnTo>
                  <a:lnTo>
                    <a:pt x="11352886" y="7029691"/>
                  </a:lnTo>
                  <a:lnTo>
                    <a:pt x="11352022" y="7033869"/>
                  </a:lnTo>
                  <a:lnTo>
                    <a:pt x="11356175" y="7040194"/>
                  </a:lnTo>
                  <a:lnTo>
                    <a:pt x="11360429" y="7041070"/>
                  </a:lnTo>
                  <a:lnTo>
                    <a:pt x="11377651" y="7029691"/>
                  </a:lnTo>
                  <a:lnTo>
                    <a:pt x="11378527" y="7025449"/>
                  </a:lnTo>
                  <a:close/>
                </a:path>
                <a:path w="18288000" h="9256395">
                  <a:moveTo>
                    <a:pt x="11409515" y="8063408"/>
                  </a:moveTo>
                  <a:lnTo>
                    <a:pt x="11407254" y="8056334"/>
                  </a:lnTo>
                  <a:lnTo>
                    <a:pt x="11404486" y="8054429"/>
                  </a:lnTo>
                  <a:lnTo>
                    <a:pt x="11399647" y="8054429"/>
                  </a:lnTo>
                  <a:lnTo>
                    <a:pt x="11314113" y="8081416"/>
                  </a:lnTo>
                  <a:lnTo>
                    <a:pt x="11311915" y="8085582"/>
                  </a:lnTo>
                  <a:lnTo>
                    <a:pt x="11314354" y="8093456"/>
                  </a:lnTo>
                  <a:lnTo>
                    <a:pt x="11318583" y="8095615"/>
                  </a:lnTo>
                  <a:lnTo>
                    <a:pt x="11407356" y="8067611"/>
                  </a:lnTo>
                  <a:lnTo>
                    <a:pt x="11409515" y="8063408"/>
                  </a:lnTo>
                  <a:close/>
                </a:path>
                <a:path w="18288000" h="9256395">
                  <a:moveTo>
                    <a:pt x="11416703" y="7626070"/>
                  </a:moveTo>
                  <a:lnTo>
                    <a:pt x="11413566" y="7620203"/>
                  </a:lnTo>
                  <a:lnTo>
                    <a:pt x="11411102" y="7618844"/>
                  </a:lnTo>
                  <a:lnTo>
                    <a:pt x="11407432" y="7618844"/>
                  </a:lnTo>
                  <a:lnTo>
                    <a:pt x="11406289" y="7619111"/>
                  </a:lnTo>
                  <a:lnTo>
                    <a:pt x="11361445" y="7643000"/>
                  </a:lnTo>
                  <a:lnTo>
                    <a:pt x="11360125" y="7647318"/>
                  </a:lnTo>
                  <a:lnTo>
                    <a:pt x="11363808" y="7654264"/>
                  </a:lnTo>
                  <a:lnTo>
                    <a:pt x="11368113" y="7655598"/>
                  </a:lnTo>
                  <a:lnTo>
                    <a:pt x="11415395" y="7630388"/>
                  </a:lnTo>
                  <a:lnTo>
                    <a:pt x="11416703" y="7626070"/>
                  </a:lnTo>
                  <a:close/>
                </a:path>
                <a:path w="18288000" h="9256395">
                  <a:moveTo>
                    <a:pt x="11433962" y="7891729"/>
                  </a:moveTo>
                  <a:lnTo>
                    <a:pt x="11431130" y="7885303"/>
                  </a:lnTo>
                  <a:lnTo>
                    <a:pt x="11428463" y="7883677"/>
                  </a:lnTo>
                  <a:lnTo>
                    <a:pt x="11424666" y="7883677"/>
                  </a:lnTo>
                  <a:lnTo>
                    <a:pt x="11423675" y="7883880"/>
                  </a:lnTo>
                  <a:lnTo>
                    <a:pt x="11359261" y="7912011"/>
                  </a:lnTo>
                  <a:lnTo>
                    <a:pt x="11357572" y="7916304"/>
                  </a:lnTo>
                  <a:lnTo>
                    <a:pt x="11360785" y="7923682"/>
                  </a:lnTo>
                  <a:lnTo>
                    <a:pt x="11365065" y="7925384"/>
                  </a:lnTo>
                  <a:lnTo>
                    <a:pt x="11432286" y="7896034"/>
                  </a:lnTo>
                  <a:lnTo>
                    <a:pt x="11433962" y="7891729"/>
                  </a:lnTo>
                  <a:close/>
                </a:path>
                <a:path w="18288000" h="9256395">
                  <a:moveTo>
                    <a:pt x="11445126" y="7380376"/>
                  </a:moveTo>
                  <a:lnTo>
                    <a:pt x="11441849" y="7374826"/>
                  </a:lnTo>
                  <a:lnTo>
                    <a:pt x="11439512" y="7373594"/>
                  </a:lnTo>
                  <a:lnTo>
                    <a:pt x="11435893" y="7373594"/>
                  </a:lnTo>
                  <a:lnTo>
                    <a:pt x="11434661" y="7373912"/>
                  </a:lnTo>
                  <a:lnTo>
                    <a:pt x="11402136" y="7393178"/>
                  </a:lnTo>
                  <a:lnTo>
                    <a:pt x="11401031" y="7397470"/>
                  </a:lnTo>
                  <a:lnTo>
                    <a:pt x="11404981" y="7404151"/>
                  </a:lnTo>
                  <a:lnTo>
                    <a:pt x="11409261" y="7405268"/>
                  </a:lnTo>
                  <a:lnTo>
                    <a:pt x="11444046" y="7384682"/>
                  </a:lnTo>
                  <a:lnTo>
                    <a:pt x="11445126" y="7380376"/>
                  </a:lnTo>
                  <a:close/>
                </a:path>
                <a:path w="18288000" h="9256395">
                  <a:moveTo>
                    <a:pt x="11461115" y="7110222"/>
                  </a:moveTo>
                  <a:lnTo>
                    <a:pt x="11457737" y="7104977"/>
                  </a:lnTo>
                  <a:lnTo>
                    <a:pt x="11455514" y="7103859"/>
                  </a:lnTo>
                  <a:lnTo>
                    <a:pt x="11451958" y="7103859"/>
                  </a:lnTo>
                  <a:lnTo>
                    <a:pt x="11450663" y="7104215"/>
                  </a:lnTo>
                  <a:lnTo>
                    <a:pt x="11429848" y="7117626"/>
                  </a:lnTo>
                  <a:lnTo>
                    <a:pt x="11428933" y="7121906"/>
                  </a:lnTo>
                  <a:lnTo>
                    <a:pt x="11433048" y="7128307"/>
                  </a:lnTo>
                  <a:lnTo>
                    <a:pt x="11437315" y="7129246"/>
                  </a:lnTo>
                  <a:lnTo>
                    <a:pt x="11460201" y="7114502"/>
                  </a:lnTo>
                  <a:lnTo>
                    <a:pt x="11461115" y="7110222"/>
                  </a:lnTo>
                  <a:close/>
                </a:path>
                <a:path w="18288000" h="9256395">
                  <a:moveTo>
                    <a:pt x="11461801" y="6824675"/>
                  </a:moveTo>
                  <a:lnTo>
                    <a:pt x="11458359" y="6819671"/>
                  </a:lnTo>
                  <a:lnTo>
                    <a:pt x="11456226" y="6818643"/>
                  </a:lnTo>
                  <a:lnTo>
                    <a:pt x="11452746" y="6818643"/>
                  </a:lnTo>
                  <a:lnTo>
                    <a:pt x="11451400" y="6819036"/>
                  </a:lnTo>
                  <a:lnTo>
                    <a:pt x="11441760" y="6825704"/>
                  </a:lnTo>
                  <a:lnTo>
                    <a:pt x="11440998" y="6829946"/>
                  </a:lnTo>
                  <a:lnTo>
                    <a:pt x="11445265" y="6836118"/>
                  </a:lnTo>
                  <a:lnTo>
                    <a:pt x="11449520" y="6836880"/>
                  </a:lnTo>
                  <a:lnTo>
                    <a:pt x="11461026" y="6828917"/>
                  </a:lnTo>
                  <a:lnTo>
                    <a:pt x="11461801" y="6824675"/>
                  </a:lnTo>
                  <a:close/>
                </a:path>
                <a:path w="18288000" h="9256395">
                  <a:moveTo>
                    <a:pt x="11486604" y="7691895"/>
                  </a:moveTo>
                  <a:lnTo>
                    <a:pt x="11483505" y="7685875"/>
                  </a:lnTo>
                  <a:lnTo>
                    <a:pt x="11480991" y="7684452"/>
                  </a:lnTo>
                  <a:lnTo>
                    <a:pt x="11477295" y="7684452"/>
                  </a:lnTo>
                  <a:lnTo>
                    <a:pt x="11476165" y="7684719"/>
                  </a:lnTo>
                  <a:lnTo>
                    <a:pt x="11425098" y="7710741"/>
                  </a:lnTo>
                  <a:lnTo>
                    <a:pt x="11423675" y="7715047"/>
                  </a:lnTo>
                  <a:lnTo>
                    <a:pt x="11427270" y="7722133"/>
                  </a:lnTo>
                  <a:lnTo>
                    <a:pt x="11431613" y="7723543"/>
                  </a:lnTo>
                  <a:lnTo>
                    <a:pt x="11485207" y="7696225"/>
                  </a:lnTo>
                  <a:lnTo>
                    <a:pt x="11486604" y="7691895"/>
                  </a:lnTo>
                  <a:close/>
                </a:path>
                <a:path w="18288000" h="9256395">
                  <a:moveTo>
                    <a:pt x="11493665" y="7936065"/>
                  </a:moveTo>
                  <a:lnTo>
                    <a:pt x="11490960" y="7929473"/>
                  </a:lnTo>
                  <a:lnTo>
                    <a:pt x="11488217" y="7927759"/>
                  </a:lnTo>
                  <a:lnTo>
                    <a:pt x="11484407" y="7927759"/>
                  </a:lnTo>
                  <a:lnTo>
                    <a:pt x="11483467" y="7927937"/>
                  </a:lnTo>
                  <a:lnTo>
                    <a:pt x="11412334" y="7956855"/>
                  </a:lnTo>
                  <a:lnTo>
                    <a:pt x="11410518" y="7961135"/>
                  </a:lnTo>
                  <a:lnTo>
                    <a:pt x="11413541" y="7968666"/>
                  </a:lnTo>
                  <a:lnTo>
                    <a:pt x="11417833" y="7970482"/>
                  </a:lnTo>
                  <a:lnTo>
                    <a:pt x="11491874" y="7940345"/>
                  </a:lnTo>
                  <a:lnTo>
                    <a:pt x="11493665" y="7936065"/>
                  </a:lnTo>
                  <a:close/>
                </a:path>
                <a:path w="18288000" h="9256395">
                  <a:moveTo>
                    <a:pt x="11520094" y="7456818"/>
                  </a:moveTo>
                  <a:lnTo>
                    <a:pt x="11516843" y="7451153"/>
                  </a:lnTo>
                  <a:lnTo>
                    <a:pt x="11514468" y="7449883"/>
                  </a:lnTo>
                  <a:lnTo>
                    <a:pt x="11510823" y="7449883"/>
                  </a:lnTo>
                  <a:lnTo>
                    <a:pt x="11509616" y="7450188"/>
                  </a:lnTo>
                  <a:lnTo>
                    <a:pt x="11471135" y="7472197"/>
                  </a:lnTo>
                  <a:lnTo>
                    <a:pt x="11469954" y="7476515"/>
                  </a:lnTo>
                  <a:lnTo>
                    <a:pt x="11473815" y="7483297"/>
                  </a:lnTo>
                  <a:lnTo>
                    <a:pt x="11478133" y="7484491"/>
                  </a:lnTo>
                  <a:lnTo>
                    <a:pt x="11518925" y="7461136"/>
                  </a:lnTo>
                  <a:lnTo>
                    <a:pt x="11520094" y="7456818"/>
                  </a:lnTo>
                  <a:close/>
                </a:path>
                <a:path w="18288000" h="9256395">
                  <a:moveTo>
                    <a:pt x="11540020" y="6618084"/>
                  </a:moveTo>
                  <a:lnTo>
                    <a:pt x="11537848" y="6615112"/>
                  </a:lnTo>
                  <a:lnTo>
                    <a:pt x="11536566" y="6613220"/>
                  </a:lnTo>
                  <a:lnTo>
                    <a:pt x="11534483" y="6612280"/>
                  </a:lnTo>
                  <a:lnTo>
                    <a:pt x="11531041" y="6612280"/>
                  </a:lnTo>
                  <a:lnTo>
                    <a:pt x="11529632" y="6612674"/>
                  </a:lnTo>
                  <a:lnTo>
                    <a:pt x="11528476" y="6613550"/>
                  </a:lnTo>
                  <a:lnTo>
                    <a:pt x="11525441" y="6615709"/>
                  </a:lnTo>
                  <a:lnTo>
                    <a:pt x="11524704" y="6619951"/>
                  </a:lnTo>
                  <a:lnTo>
                    <a:pt x="11529085" y="6625958"/>
                  </a:lnTo>
                  <a:lnTo>
                    <a:pt x="11533264" y="6626644"/>
                  </a:lnTo>
                  <a:lnTo>
                    <a:pt x="11536375" y="6624485"/>
                  </a:lnTo>
                  <a:lnTo>
                    <a:pt x="11539334" y="6622326"/>
                  </a:lnTo>
                  <a:lnTo>
                    <a:pt x="11540020" y="6618084"/>
                  </a:lnTo>
                  <a:close/>
                </a:path>
                <a:path w="18288000" h="9256395">
                  <a:moveTo>
                    <a:pt x="11540147" y="7194461"/>
                  </a:moveTo>
                  <a:lnTo>
                    <a:pt x="11536769" y="7189102"/>
                  </a:lnTo>
                  <a:lnTo>
                    <a:pt x="11534521" y="7187946"/>
                  </a:lnTo>
                  <a:lnTo>
                    <a:pt x="11530940" y="7187946"/>
                  </a:lnTo>
                  <a:lnTo>
                    <a:pt x="11529657" y="7188289"/>
                  </a:lnTo>
                  <a:lnTo>
                    <a:pt x="11503139" y="7204938"/>
                  </a:lnTo>
                  <a:lnTo>
                    <a:pt x="11502161" y="7209231"/>
                  </a:lnTo>
                  <a:lnTo>
                    <a:pt x="11506251" y="7215746"/>
                  </a:lnTo>
                  <a:lnTo>
                    <a:pt x="11510556" y="7216724"/>
                  </a:lnTo>
                  <a:lnTo>
                    <a:pt x="11539169" y="7198766"/>
                  </a:lnTo>
                  <a:lnTo>
                    <a:pt x="11540147" y="7194461"/>
                  </a:lnTo>
                  <a:close/>
                </a:path>
                <a:path w="18288000" h="9256395">
                  <a:moveTo>
                    <a:pt x="11546726" y="6912864"/>
                  </a:moveTo>
                  <a:lnTo>
                    <a:pt x="11543284" y="6907771"/>
                  </a:lnTo>
                  <a:lnTo>
                    <a:pt x="11541125" y="6906717"/>
                  </a:lnTo>
                  <a:lnTo>
                    <a:pt x="11537607" y="6906717"/>
                  </a:lnTo>
                  <a:lnTo>
                    <a:pt x="11536261" y="6907111"/>
                  </a:lnTo>
                  <a:lnTo>
                    <a:pt x="11521148" y="6917322"/>
                  </a:lnTo>
                  <a:lnTo>
                    <a:pt x="11520322" y="6921589"/>
                  </a:lnTo>
                  <a:lnTo>
                    <a:pt x="11524539" y="6927863"/>
                  </a:lnTo>
                  <a:lnTo>
                    <a:pt x="11528793" y="6928688"/>
                  </a:lnTo>
                  <a:lnTo>
                    <a:pt x="11545900" y="6917131"/>
                  </a:lnTo>
                  <a:lnTo>
                    <a:pt x="11546726" y="6912864"/>
                  </a:lnTo>
                  <a:close/>
                </a:path>
                <a:path w="18288000" h="9256395">
                  <a:moveTo>
                    <a:pt x="11549190" y="7972539"/>
                  </a:moveTo>
                  <a:lnTo>
                    <a:pt x="11546624" y="7965770"/>
                  </a:lnTo>
                  <a:lnTo>
                    <a:pt x="11543817" y="7963941"/>
                  </a:lnTo>
                  <a:lnTo>
                    <a:pt x="11539957" y="7963941"/>
                  </a:lnTo>
                  <a:lnTo>
                    <a:pt x="11539080" y="7964106"/>
                  </a:lnTo>
                  <a:lnTo>
                    <a:pt x="11461090" y="7993291"/>
                  </a:lnTo>
                  <a:lnTo>
                    <a:pt x="11459134" y="7997545"/>
                  </a:lnTo>
                  <a:lnTo>
                    <a:pt x="11461966" y="8005216"/>
                  </a:lnTo>
                  <a:lnTo>
                    <a:pt x="11466220" y="8007159"/>
                  </a:lnTo>
                  <a:lnTo>
                    <a:pt x="11547272" y="7976806"/>
                  </a:lnTo>
                  <a:lnTo>
                    <a:pt x="11549190" y="7972539"/>
                  </a:lnTo>
                  <a:close/>
                </a:path>
                <a:path w="18288000" h="9256395">
                  <a:moveTo>
                    <a:pt x="11553850" y="7753007"/>
                  </a:moveTo>
                  <a:lnTo>
                    <a:pt x="11550841" y="7746835"/>
                  </a:lnTo>
                  <a:lnTo>
                    <a:pt x="11548275" y="7745349"/>
                  </a:lnTo>
                  <a:lnTo>
                    <a:pt x="11544516" y="7745349"/>
                  </a:lnTo>
                  <a:lnTo>
                    <a:pt x="11543449" y="7745590"/>
                  </a:lnTo>
                  <a:lnTo>
                    <a:pt x="11485994" y="7773416"/>
                  </a:lnTo>
                  <a:lnTo>
                    <a:pt x="11484470" y="7777734"/>
                  </a:lnTo>
                  <a:lnTo>
                    <a:pt x="11487950" y="7784947"/>
                  </a:lnTo>
                  <a:lnTo>
                    <a:pt x="11492281" y="7786459"/>
                  </a:lnTo>
                  <a:lnTo>
                    <a:pt x="11552365" y="7757350"/>
                  </a:lnTo>
                  <a:lnTo>
                    <a:pt x="11553850" y="7753007"/>
                  </a:lnTo>
                  <a:close/>
                </a:path>
                <a:path w="18288000" h="9256395">
                  <a:moveTo>
                    <a:pt x="11594440" y="7529233"/>
                  </a:moveTo>
                  <a:lnTo>
                    <a:pt x="11591227" y="7523442"/>
                  </a:lnTo>
                  <a:lnTo>
                    <a:pt x="11588801" y="7522121"/>
                  </a:lnTo>
                  <a:lnTo>
                    <a:pt x="11585131" y="7522121"/>
                  </a:lnTo>
                  <a:lnTo>
                    <a:pt x="11583937" y="7522413"/>
                  </a:lnTo>
                  <a:lnTo>
                    <a:pt x="11539411" y="7546949"/>
                  </a:lnTo>
                  <a:lnTo>
                    <a:pt x="11538141" y="7551280"/>
                  </a:lnTo>
                  <a:lnTo>
                    <a:pt x="11541938" y="7558176"/>
                  </a:lnTo>
                  <a:lnTo>
                    <a:pt x="11546243" y="7559434"/>
                  </a:lnTo>
                  <a:lnTo>
                    <a:pt x="11593182" y="7533564"/>
                  </a:lnTo>
                  <a:lnTo>
                    <a:pt x="11594440" y="7529233"/>
                  </a:lnTo>
                  <a:close/>
                </a:path>
                <a:path w="18288000" h="9256395">
                  <a:moveTo>
                    <a:pt x="11601539" y="7999336"/>
                  </a:moveTo>
                  <a:lnTo>
                    <a:pt x="11599113" y="7992351"/>
                  </a:lnTo>
                  <a:lnTo>
                    <a:pt x="11596230" y="7990421"/>
                  </a:lnTo>
                  <a:lnTo>
                    <a:pt x="11592344" y="7990421"/>
                  </a:lnTo>
                  <a:lnTo>
                    <a:pt x="11591519" y="7990548"/>
                  </a:lnTo>
                  <a:lnTo>
                    <a:pt x="11506543" y="8019428"/>
                  </a:lnTo>
                  <a:lnTo>
                    <a:pt x="11504447" y="8023644"/>
                  </a:lnTo>
                  <a:lnTo>
                    <a:pt x="11507051" y="8031454"/>
                  </a:lnTo>
                  <a:lnTo>
                    <a:pt x="11511255" y="8033563"/>
                  </a:lnTo>
                  <a:lnTo>
                    <a:pt x="11599469" y="8003578"/>
                  </a:lnTo>
                  <a:lnTo>
                    <a:pt x="11601539" y="7999336"/>
                  </a:lnTo>
                  <a:close/>
                </a:path>
                <a:path w="18288000" h="9256395">
                  <a:moveTo>
                    <a:pt x="11618443" y="7808468"/>
                  </a:moveTo>
                  <a:lnTo>
                    <a:pt x="11615534" y="7802143"/>
                  </a:lnTo>
                  <a:lnTo>
                    <a:pt x="11612893" y="7800581"/>
                  </a:lnTo>
                  <a:lnTo>
                    <a:pt x="11609108" y="7800581"/>
                  </a:lnTo>
                  <a:lnTo>
                    <a:pt x="11608079" y="7800784"/>
                  </a:lnTo>
                  <a:lnTo>
                    <a:pt x="11544122" y="7830045"/>
                  </a:lnTo>
                  <a:lnTo>
                    <a:pt x="11542497" y="7834376"/>
                  </a:lnTo>
                  <a:lnTo>
                    <a:pt x="11545824" y="7841691"/>
                  </a:lnTo>
                  <a:lnTo>
                    <a:pt x="11550129" y="7843329"/>
                  </a:lnTo>
                  <a:lnTo>
                    <a:pt x="11616842" y="7812799"/>
                  </a:lnTo>
                  <a:lnTo>
                    <a:pt x="11618443" y="7808468"/>
                  </a:lnTo>
                  <a:close/>
                </a:path>
                <a:path w="18288000" h="9256395">
                  <a:moveTo>
                    <a:pt x="11618481" y="7275893"/>
                  </a:moveTo>
                  <a:lnTo>
                    <a:pt x="11615141" y="7270407"/>
                  </a:lnTo>
                  <a:lnTo>
                    <a:pt x="11612829" y="7269226"/>
                  </a:lnTo>
                  <a:lnTo>
                    <a:pt x="11609222" y="7269226"/>
                  </a:lnTo>
                  <a:lnTo>
                    <a:pt x="11607965" y="7269556"/>
                  </a:lnTo>
                  <a:lnTo>
                    <a:pt x="11575656" y="7289241"/>
                  </a:lnTo>
                  <a:lnTo>
                    <a:pt x="11574602" y="7293559"/>
                  </a:lnTo>
                  <a:lnTo>
                    <a:pt x="11578615" y="7300176"/>
                  </a:lnTo>
                  <a:lnTo>
                    <a:pt x="11582933" y="7301230"/>
                  </a:lnTo>
                  <a:lnTo>
                    <a:pt x="11617439" y="7280211"/>
                  </a:lnTo>
                  <a:lnTo>
                    <a:pt x="11618481" y="7275893"/>
                  </a:lnTo>
                  <a:close/>
                </a:path>
                <a:path w="18288000" h="9256395">
                  <a:moveTo>
                    <a:pt x="11627688" y="6708724"/>
                  </a:moveTo>
                  <a:lnTo>
                    <a:pt x="11624196" y="6703784"/>
                  </a:lnTo>
                  <a:lnTo>
                    <a:pt x="11622100" y="6702780"/>
                  </a:lnTo>
                  <a:lnTo>
                    <a:pt x="11618608" y="6702780"/>
                  </a:lnTo>
                  <a:lnTo>
                    <a:pt x="11617236" y="6703187"/>
                  </a:lnTo>
                  <a:lnTo>
                    <a:pt x="11607648" y="6709956"/>
                  </a:lnTo>
                  <a:lnTo>
                    <a:pt x="11606911" y="6714185"/>
                  </a:lnTo>
                  <a:lnTo>
                    <a:pt x="11611242" y="6720319"/>
                  </a:lnTo>
                  <a:lnTo>
                    <a:pt x="11615496" y="6721043"/>
                  </a:lnTo>
                  <a:lnTo>
                    <a:pt x="11626952" y="6712966"/>
                  </a:lnTo>
                  <a:lnTo>
                    <a:pt x="11627688" y="6708724"/>
                  </a:lnTo>
                  <a:close/>
                </a:path>
                <a:path w="18288000" h="9256395">
                  <a:moveTo>
                    <a:pt x="11630520" y="6999465"/>
                  </a:moveTo>
                  <a:lnTo>
                    <a:pt x="11627091" y="6994271"/>
                  </a:lnTo>
                  <a:lnTo>
                    <a:pt x="11624894" y="6993191"/>
                  </a:lnTo>
                  <a:lnTo>
                    <a:pt x="11621338" y="6993191"/>
                  </a:lnTo>
                  <a:lnTo>
                    <a:pt x="11620017" y="6993560"/>
                  </a:lnTo>
                  <a:lnTo>
                    <a:pt x="11599329" y="7007212"/>
                  </a:lnTo>
                  <a:lnTo>
                    <a:pt x="11598453" y="7011505"/>
                  </a:lnTo>
                  <a:lnTo>
                    <a:pt x="11602644" y="7017855"/>
                  </a:lnTo>
                  <a:lnTo>
                    <a:pt x="11606949" y="7018756"/>
                  </a:lnTo>
                  <a:lnTo>
                    <a:pt x="11629644" y="7003745"/>
                  </a:lnTo>
                  <a:lnTo>
                    <a:pt x="11630520" y="6999465"/>
                  </a:lnTo>
                  <a:close/>
                </a:path>
                <a:path w="18288000" h="9256395">
                  <a:moveTo>
                    <a:pt x="11666004" y="7598194"/>
                  </a:moveTo>
                  <a:lnTo>
                    <a:pt x="11662842" y="7592276"/>
                  </a:lnTo>
                  <a:lnTo>
                    <a:pt x="11660365" y="7590891"/>
                  </a:lnTo>
                  <a:lnTo>
                    <a:pt x="11656657" y="7590891"/>
                  </a:lnTo>
                  <a:lnTo>
                    <a:pt x="11655501" y="7591158"/>
                  </a:lnTo>
                  <a:lnTo>
                    <a:pt x="11604790" y="7617955"/>
                  </a:lnTo>
                  <a:lnTo>
                    <a:pt x="11603444" y="7622299"/>
                  </a:lnTo>
                  <a:lnTo>
                    <a:pt x="11607127" y="7629322"/>
                  </a:lnTo>
                  <a:lnTo>
                    <a:pt x="11611458" y="7630668"/>
                  </a:lnTo>
                  <a:lnTo>
                    <a:pt x="11664671" y="7602550"/>
                  </a:lnTo>
                  <a:lnTo>
                    <a:pt x="11666004" y="7598194"/>
                  </a:lnTo>
                  <a:close/>
                </a:path>
                <a:path w="18288000" h="9256395">
                  <a:moveTo>
                    <a:pt x="11680139" y="7857325"/>
                  </a:moveTo>
                  <a:lnTo>
                    <a:pt x="11677333" y="7850822"/>
                  </a:lnTo>
                  <a:lnTo>
                    <a:pt x="11674627" y="7849171"/>
                  </a:lnTo>
                  <a:lnTo>
                    <a:pt x="11670817" y="7849171"/>
                  </a:lnTo>
                  <a:lnTo>
                    <a:pt x="11669827" y="7849362"/>
                  </a:lnTo>
                  <a:lnTo>
                    <a:pt x="11599202" y="7879613"/>
                  </a:lnTo>
                  <a:lnTo>
                    <a:pt x="11597450" y="7883919"/>
                  </a:lnTo>
                  <a:lnTo>
                    <a:pt x="11600637" y="7891386"/>
                  </a:lnTo>
                  <a:lnTo>
                    <a:pt x="11604930" y="7893139"/>
                  </a:lnTo>
                  <a:lnTo>
                    <a:pt x="11678425" y="7861643"/>
                  </a:lnTo>
                  <a:lnTo>
                    <a:pt x="11680139" y="7857325"/>
                  </a:lnTo>
                  <a:close/>
                </a:path>
                <a:path w="18288000" h="9256395">
                  <a:moveTo>
                    <a:pt x="11694935" y="7354824"/>
                  </a:moveTo>
                  <a:lnTo>
                    <a:pt x="11691620" y="7349223"/>
                  </a:lnTo>
                  <a:lnTo>
                    <a:pt x="11689271" y="7347991"/>
                  </a:lnTo>
                  <a:lnTo>
                    <a:pt x="11685626" y="7347991"/>
                  </a:lnTo>
                  <a:lnTo>
                    <a:pt x="11684381" y="7348309"/>
                  </a:lnTo>
                  <a:lnTo>
                    <a:pt x="11646179" y="7370839"/>
                  </a:lnTo>
                  <a:lnTo>
                    <a:pt x="11645062" y="7375169"/>
                  </a:lnTo>
                  <a:lnTo>
                    <a:pt x="11649012" y="7381900"/>
                  </a:lnTo>
                  <a:lnTo>
                    <a:pt x="11653342" y="7383031"/>
                  </a:lnTo>
                  <a:lnTo>
                    <a:pt x="11693817" y="7359155"/>
                  </a:lnTo>
                  <a:lnTo>
                    <a:pt x="11694935" y="7354824"/>
                  </a:lnTo>
                  <a:close/>
                </a:path>
                <a:path w="18288000" h="9256395">
                  <a:moveTo>
                    <a:pt x="11703723" y="6499034"/>
                  </a:moveTo>
                  <a:lnTo>
                    <a:pt x="11701501" y="6496063"/>
                  </a:lnTo>
                  <a:lnTo>
                    <a:pt x="11700231" y="6494246"/>
                  </a:lnTo>
                  <a:lnTo>
                    <a:pt x="11698122" y="6493307"/>
                  </a:lnTo>
                  <a:lnTo>
                    <a:pt x="11694693" y="6493307"/>
                  </a:lnTo>
                  <a:lnTo>
                    <a:pt x="11693284" y="6493713"/>
                  </a:lnTo>
                  <a:lnTo>
                    <a:pt x="11692065" y="6494589"/>
                  </a:lnTo>
                  <a:lnTo>
                    <a:pt x="11689093" y="6496812"/>
                  </a:lnTo>
                  <a:lnTo>
                    <a:pt x="11688420" y="6501066"/>
                  </a:lnTo>
                  <a:lnTo>
                    <a:pt x="11690655" y="6504025"/>
                  </a:lnTo>
                  <a:lnTo>
                    <a:pt x="11692877" y="6507061"/>
                  </a:lnTo>
                  <a:lnTo>
                    <a:pt x="11697056" y="6507670"/>
                  </a:lnTo>
                  <a:lnTo>
                    <a:pt x="11700091" y="6505511"/>
                  </a:lnTo>
                  <a:lnTo>
                    <a:pt x="11703050" y="6503289"/>
                  </a:lnTo>
                  <a:lnTo>
                    <a:pt x="11703723" y="6499034"/>
                  </a:lnTo>
                  <a:close/>
                </a:path>
                <a:path w="18288000" h="9256395">
                  <a:moveTo>
                    <a:pt x="11710835" y="7085698"/>
                  </a:moveTo>
                  <a:lnTo>
                    <a:pt x="11707406" y="7080402"/>
                  </a:lnTo>
                  <a:lnTo>
                    <a:pt x="11705171" y="7079272"/>
                  </a:lnTo>
                  <a:lnTo>
                    <a:pt x="11701590" y="7079272"/>
                  </a:lnTo>
                  <a:lnTo>
                    <a:pt x="11700281" y="7079640"/>
                  </a:lnTo>
                  <a:lnTo>
                    <a:pt x="11673942" y="7096595"/>
                  </a:lnTo>
                  <a:lnTo>
                    <a:pt x="11673002" y="7100900"/>
                  </a:lnTo>
                  <a:lnTo>
                    <a:pt x="11677167" y="7107377"/>
                  </a:lnTo>
                  <a:lnTo>
                    <a:pt x="11681485" y="7108304"/>
                  </a:lnTo>
                  <a:lnTo>
                    <a:pt x="11709908" y="7090016"/>
                  </a:lnTo>
                  <a:lnTo>
                    <a:pt x="11710835" y="7085698"/>
                  </a:lnTo>
                  <a:close/>
                </a:path>
                <a:path w="18288000" h="9256395">
                  <a:moveTo>
                    <a:pt x="11713718" y="6798500"/>
                  </a:moveTo>
                  <a:lnTo>
                    <a:pt x="11710226" y="6793471"/>
                  </a:lnTo>
                  <a:lnTo>
                    <a:pt x="11708092" y="6792442"/>
                  </a:lnTo>
                  <a:lnTo>
                    <a:pt x="11704574" y="6792442"/>
                  </a:lnTo>
                  <a:lnTo>
                    <a:pt x="11703215" y="6792836"/>
                  </a:lnTo>
                  <a:lnTo>
                    <a:pt x="11688191" y="6803225"/>
                  </a:lnTo>
                  <a:lnTo>
                    <a:pt x="11687404" y="6807492"/>
                  </a:lnTo>
                  <a:lnTo>
                    <a:pt x="11691709" y="6813728"/>
                  </a:lnTo>
                  <a:lnTo>
                    <a:pt x="11695963" y="6814502"/>
                  </a:lnTo>
                  <a:lnTo>
                    <a:pt x="11712943" y="6802768"/>
                  </a:lnTo>
                  <a:lnTo>
                    <a:pt x="11713718" y="6798500"/>
                  </a:lnTo>
                  <a:close/>
                </a:path>
                <a:path w="18288000" h="9256395">
                  <a:moveTo>
                    <a:pt x="11735029" y="7662786"/>
                  </a:moveTo>
                  <a:lnTo>
                    <a:pt x="11731955" y="7656716"/>
                  </a:lnTo>
                  <a:lnTo>
                    <a:pt x="11729403" y="7655268"/>
                  </a:lnTo>
                  <a:lnTo>
                    <a:pt x="11725669" y="7655268"/>
                  </a:lnTo>
                  <a:lnTo>
                    <a:pt x="11724551" y="7655509"/>
                  </a:lnTo>
                  <a:lnTo>
                    <a:pt x="11667515" y="7684249"/>
                  </a:lnTo>
                  <a:lnTo>
                    <a:pt x="11666068" y="7688605"/>
                  </a:lnTo>
                  <a:lnTo>
                    <a:pt x="11669649" y="7695743"/>
                  </a:lnTo>
                  <a:lnTo>
                    <a:pt x="11673992" y="7697178"/>
                  </a:lnTo>
                  <a:lnTo>
                    <a:pt x="11733606" y="7667130"/>
                  </a:lnTo>
                  <a:lnTo>
                    <a:pt x="11735029" y="7662786"/>
                  </a:lnTo>
                  <a:close/>
                </a:path>
                <a:path w="18288000" h="9256395">
                  <a:moveTo>
                    <a:pt x="11737708" y="7898841"/>
                  </a:moveTo>
                  <a:lnTo>
                    <a:pt x="11735016" y="7892148"/>
                  </a:lnTo>
                  <a:lnTo>
                    <a:pt x="11732247" y="7890396"/>
                  </a:lnTo>
                  <a:lnTo>
                    <a:pt x="11728399" y="7890396"/>
                  </a:lnTo>
                  <a:lnTo>
                    <a:pt x="11727472" y="7890573"/>
                  </a:lnTo>
                  <a:lnTo>
                    <a:pt x="11650015" y="7921307"/>
                  </a:lnTo>
                  <a:lnTo>
                    <a:pt x="11648148" y="7925613"/>
                  </a:lnTo>
                  <a:lnTo>
                    <a:pt x="11651132" y="7933207"/>
                  </a:lnTo>
                  <a:lnTo>
                    <a:pt x="11655450" y="7935061"/>
                  </a:lnTo>
                  <a:lnTo>
                    <a:pt x="11735867" y="7903146"/>
                  </a:lnTo>
                  <a:lnTo>
                    <a:pt x="11737708" y="7898841"/>
                  </a:lnTo>
                  <a:close/>
                </a:path>
                <a:path w="18288000" h="9256395">
                  <a:moveTo>
                    <a:pt x="11770805" y="7429957"/>
                  </a:moveTo>
                  <a:lnTo>
                    <a:pt x="11767541" y="7424229"/>
                  </a:lnTo>
                  <a:lnTo>
                    <a:pt x="11765140" y="7422934"/>
                  </a:lnTo>
                  <a:lnTo>
                    <a:pt x="11761457" y="7422934"/>
                  </a:lnTo>
                  <a:lnTo>
                    <a:pt x="11760251" y="7423239"/>
                  </a:lnTo>
                  <a:lnTo>
                    <a:pt x="11716029" y="7448410"/>
                  </a:lnTo>
                  <a:lnTo>
                    <a:pt x="11714823" y="7452754"/>
                  </a:lnTo>
                  <a:lnTo>
                    <a:pt x="11718709" y="7459612"/>
                  </a:lnTo>
                  <a:lnTo>
                    <a:pt x="11723065" y="7460805"/>
                  </a:lnTo>
                  <a:lnTo>
                    <a:pt x="11769611" y="7434300"/>
                  </a:lnTo>
                  <a:lnTo>
                    <a:pt x="11770805" y="7429957"/>
                  </a:lnTo>
                  <a:close/>
                </a:path>
                <a:path w="18288000" h="9256395">
                  <a:moveTo>
                    <a:pt x="11790528" y="7169290"/>
                  </a:moveTo>
                  <a:lnTo>
                    <a:pt x="11787124" y="7163879"/>
                  </a:lnTo>
                  <a:lnTo>
                    <a:pt x="11784838" y="7162711"/>
                  </a:lnTo>
                  <a:lnTo>
                    <a:pt x="11781231" y="7162711"/>
                  </a:lnTo>
                  <a:lnTo>
                    <a:pt x="11779949" y="7163067"/>
                  </a:lnTo>
                  <a:lnTo>
                    <a:pt x="11747856" y="7183158"/>
                  </a:lnTo>
                  <a:lnTo>
                    <a:pt x="11746865" y="7187489"/>
                  </a:lnTo>
                  <a:lnTo>
                    <a:pt x="11750967" y="7194067"/>
                  </a:lnTo>
                  <a:lnTo>
                    <a:pt x="11755285" y="7195058"/>
                  </a:lnTo>
                  <a:lnTo>
                    <a:pt x="11789537" y="7173620"/>
                  </a:lnTo>
                  <a:lnTo>
                    <a:pt x="11790528" y="7169290"/>
                  </a:lnTo>
                  <a:close/>
                </a:path>
                <a:path w="18288000" h="9256395">
                  <a:moveTo>
                    <a:pt x="11792115" y="7931188"/>
                  </a:moveTo>
                  <a:lnTo>
                    <a:pt x="11789588" y="7924305"/>
                  </a:lnTo>
                  <a:lnTo>
                    <a:pt x="11786730" y="7922450"/>
                  </a:lnTo>
                  <a:lnTo>
                    <a:pt x="11782857" y="7922450"/>
                  </a:lnTo>
                  <a:lnTo>
                    <a:pt x="11781981" y="7922603"/>
                  </a:lnTo>
                  <a:lnTo>
                    <a:pt x="11697576" y="7953273"/>
                  </a:lnTo>
                  <a:lnTo>
                    <a:pt x="11695570" y="7957553"/>
                  </a:lnTo>
                  <a:lnTo>
                    <a:pt x="11698338" y="7965287"/>
                  </a:lnTo>
                  <a:lnTo>
                    <a:pt x="11702618" y="7967294"/>
                  </a:lnTo>
                  <a:lnTo>
                    <a:pt x="11790134" y="7935481"/>
                  </a:lnTo>
                  <a:lnTo>
                    <a:pt x="11792115" y="7931188"/>
                  </a:lnTo>
                  <a:close/>
                </a:path>
                <a:path w="18288000" h="9256395">
                  <a:moveTo>
                    <a:pt x="11792395" y="6591084"/>
                  </a:moveTo>
                  <a:lnTo>
                    <a:pt x="11788864" y="6586194"/>
                  </a:lnTo>
                  <a:lnTo>
                    <a:pt x="11786781" y="6585217"/>
                  </a:lnTo>
                  <a:lnTo>
                    <a:pt x="11783301" y="6585217"/>
                  </a:lnTo>
                  <a:lnTo>
                    <a:pt x="11781917" y="6585636"/>
                  </a:lnTo>
                  <a:lnTo>
                    <a:pt x="11772367" y="6592519"/>
                  </a:lnTo>
                  <a:lnTo>
                    <a:pt x="11771668" y="6596774"/>
                  </a:lnTo>
                  <a:lnTo>
                    <a:pt x="11776075" y="6602857"/>
                  </a:lnTo>
                  <a:lnTo>
                    <a:pt x="11780330" y="6603543"/>
                  </a:lnTo>
                  <a:lnTo>
                    <a:pt x="11791696" y="6595338"/>
                  </a:lnTo>
                  <a:lnTo>
                    <a:pt x="11792395" y="6591084"/>
                  </a:lnTo>
                  <a:close/>
                </a:path>
                <a:path w="18288000" h="9256395">
                  <a:moveTo>
                    <a:pt x="11798681" y="6886842"/>
                  </a:moveTo>
                  <a:lnTo>
                    <a:pt x="11795201" y="6881711"/>
                  </a:lnTo>
                  <a:lnTo>
                    <a:pt x="11793030" y="6880631"/>
                  </a:lnTo>
                  <a:lnTo>
                    <a:pt x="11789486" y="6880631"/>
                  </a:lnTo>
                  <a:lnTo>
                    <a:pt x="11788140" y="6881012"/>
                  </a:lnTo>
                  <a:lnTo>
                    <a:pt x="11767591" y="6894931"/>
                  </a:lnTo>
                  <a:lnTo>
                    <a:pt x="11766766" y="6899224"/>
                  </a:lnTo>
                  <a:lnTo>
                    <a:pt x="11771033" y="6905549"/>
                  </a:lnTo>
                  <a:lnTo>
                    <a:pt x="11775326" y="6906374"/>
                  </a:lnTo>
                  <a:lnTo>
                    <a:pt x="11797856" y="6891134"/>
                  </a:lnTo>
                  <a:lnTo>
                    <a:pt x="11798681" y="6886842"/>
                  </a:lnTo>
                  <a:close/>
                </a:path>
                <a:path w="18288000" h="9256395">
                  <a:moveTo>
                    <a:pt x="11801488" y="7722146"/>
                  </a:moveTo>
                  <a:lnTo>
                    <a:pt x="11798491" y="7715885"/>
                  </a:lnTo>
                  <a:lnTo>
                    <a:pt x="11795887" y="7714361"/>
                  </a:lnTo>
                  <a:lnTo>
                    <a:pt x="11792115" y="7714361"/>
                  </a:lnTo>
                  <a:lnTo>
                    <a:pt x="11791048" y="7714589"/>
                  </a:lnTo>
                  <a:lnTo>
                    <a:pt x="11727548" y="7744930"/>
                  </a:lnTo>
                  <a:lnTo>
                    <a:pt x="11726050" y="7749375"/>
                  </a:lnTo>
                  <a:lnTo>
                    <a:pt x="11729453" y="7756550"/>
                  </a:lnTo>
                  <a:lnTo>
                    <a:pt x="11733771" y="7758112"/>
                  </a:lnTo>
                  <a:lnTo>
                    <a:pt x="11799976" y="7726477"/>
                  </a:lnTo>
                  <a:lnTo>
                    <a:pt x="11801488" y="7722146"/>
                  </a:lnTo>
                  <a:close/>
                </a:path>
                <a:path w="18288000" h="9256395">
                  <a:moveTo>
                    <a:pt x="11844020" y="7501890"/>
                  </a:moveTo>
                  <a:lnTo>
                    <a:pt x="11840794" y="7496048"/>
                  </a:lnTo>
                  <a:lnTo>
                    <a:pt x="11838343" y="7494702"/>
                  </a:lnTo>
                  <a:lnTo>
                    <a:pt x="11834635" y="7494702"/>
                  </a:lnTo>
                  <a:lnTo>
                    <a:pt x="11833441" y="7494981"/>
                  </a:lnTo>
                  <a:lnTo>
                    <a:pt x="11783098" y="7522540"/>
                  </a:lnTo>
                  <a:lnTo>
                    <a:pt x="11781815" y="7526896"/>
                  </a:lnTo>
                  <a:lnTo>
                    <a:pt x="11785600" y="7533868"/>
                  </a:lnTo>
                  <a:lnTo>
                    <a:pt x="11789982" y="7535151"/>
                  </a:lnTo>
                  <a:lnTo>
                    <a:pt x="11842750" y="7506259"/>
                  </a:lnTo>
                  <a:lnTo>
                    <a:pt x="11844020" y="7501890"/>
                  </a:lnTo>
                  <a:close/>
                </a:path>
                <a:path w="18288000" h="9256395">
                  <a:moveTo>
                    <a:pt x="11865140" y="7775232"/>
                  </a:moveTo>
                  <a:lnTo>
                    <a:pt x="11862245" y="7768831"/>
                  </a:lnTo>
                  <a:lnTo>
                    <a:pt x="11859565" y="7767231"/>
                  </a:lnTo>
                  <a:lnTo>
                    <a:pt x="11855768" y="7767231"/>
                  </a:lnTo>
                  <a:lnTo>
                    <a:pt x="11854739" y="7767447"/>
                  </a:lnTo>
                  <a:lnTo>
                    <a:pt x="11784622" y="7798956"/>
                  </a:lnTo>
                  <a:lnTo>
                    <a:pt x="11783009" y="7803413"/>
                  </a:lnTo>
                  <a:lnTo>
                    <a:pt x="11786311" y="7810728"/>
                  </a:lnTo>
                  <a:lnTo>
                    <a:pt x="11790553" y="7812379"/>
                  </a:lnTo>
                  <a:lnTo>
                    <a:pt x="11863502" y="7779588"/>
                  </a:lnTo>
                  <a:lnTo>
                    <a:pt x="11865140" y="7775232"/>
                  </a:lnTo>
                  <a:close/>
                </a:path>
                <a:path w="18288000" h="9256395">
                  <a:moveTo>
                    <a:pt x="11866245" y="6378461"/>
                  </a:moveTo>
                  <a:lnTo>
                    <a:pt x="11862676" y="6373660"/>
                  </a:lnTo>
                  <a:lnTo>
                    <a:pt x="11860644" y="6372784"/>
                  </a:lnTo>
                  <a:lnTo>
                    <a:pt x="11857203" y="6372784"/>
                  </a:lnTo>
                  <a:lnTo>
                    <a:pt x="11855780" y="6373190"/>
                  </a:lnTo>
                  <a:lnTo>
                    <a:pt x="11854574" y="6374130"/>
                  </a:lnTo>
                  <a:lnTo>
                    <a:pt x="11851615" y="6376352"/>
                  </a:lnTo>
                  <a:lnTo>
                    <a:pt x="11850992" y="6380543"/>
                  </a:lnTo>
                  <a:lnTo>
                    <a:pt x="11853228" y="6383579"/>
                  </a:lnTo>
                  <a:lnTo>
                    <a:pt x="11855450" y="6386550"/>
                  </a:lnTo>
                  <a:lnTo>
                    <a:pt x="11859705" y="6387160"/>
                  </a:lnTo>
                  <a:lnTo>
                    <a:pt x="11865635" y="6382702"/>
                  </a:lnTo>
                  <a:lnTo>
                    <a:pt x="11866245" y="6378461"/>
                  </a:lnTo>
                  <a:close/>
                </a:path>
                <a:path w="18288000" h="9256395">
                  <a:moveTo>
                    <a:pt x="11868404" y="7250570"/>
                  </a:moveTo>
                  <a:lnTo>
                    <a:pt x="11865039" y="7245045"/>
                  </a:lnTo>
                  <a:lnTo>
                    <a:pt x="11862702" y="7243839"/>
                  </a:lnTo>
                  <a:lnTo>
                    <a:pt x="11859070" y="7243839"/>
                  </a:lnTo>
                  <a:lnTo>
                    <a:pt x="11857800" y="7244169"/>
                  </a:lnTo>
                  <a:lnTo>
                    <a:pt x="11819852" y="7267207"/>
                  </a:lnTo>
                  <a:lnTo>
                    <a:pt x="11818785" y="7271563"/>
                  </a:lnTo>
                  <a:lnTo>
                    <a:pt x="11822836" y="7278230"/>
                  </a:lnTo>
                  <a:lnTo>
                    <a:pt x="11827180" y="7279297"/>
                  </a:lnTo>
                  <a:lnTo>
                    <a:pt x="11867337" y="7254900"/>
                  </a:lnTo>
                  <a:lnTo>
                    <a:pt x="11868404" y="7250570"/>
                  </a:lnTo>
                  <a:close/>
                </a:path>
                <a:path w="18288000" h="9256395">
                  <a:moveTo>
                    <a:pt x="11879491" y="6682410"/>
                  </a:moveTo>
                  <a:lnTo>
                    <a:pt x="11875961" y="6677419"/>
                  </a:lnTo>
                  <a:lnTo>
                    <a:pt x="11873852" y="6676415"/>
                  </a:lnTo>
                  <a:lnTo>
                    <a:pt x="11870347" y="6676415"/>
                  </a:lnTo>
                  <a:lnTo>
                    <a:pt x="11868950" y="6676822"/>
                  </a:lnTo>
                  <a:lnTo>
                    <a:pt x="11854002" y="6687388"/>
                  </a:lnTo>
                  <a:lnTo>
                    <a:pt x="11853278" y="6691668"/>
                  </a:lnTo>
                  <a:lnTo>
                    <a:pt x="11857647" y="6697853"/>
                  </a:lnTo>
                  <a:lnTo>
                    <a:pt x="11861927" y="6698589"/>
                  </a:lnTo>
                  <a:lnTo>
                    <a:pt x="11878755" y="6686677"/>
                  </a:lnTo>
                  <a:lnTo>
                    <a:pt x="11879491" y="6682410"/>
                  </a:lnTo>
                  <a:close/>
                </a:path>
                <a:path w="18288000" h="9256395">
                  <a:moveTo>
                    <a:pt x="11880228" y="6974967"/>
                  </a:moveTo>
                  <a:lnTo>
                    <a:pt x="11876773" y="6969734"/>
                  </a:lnTo>
                  <a:lnTo>
                    <a:pt x="11874564" y="6968630"/>
                  </a:lnTo>
                  <a:lnTo>
                    <a:pt x="11870982" y="6968630"/>
                  </a:lnTo>
                  <a:lnTo>
                    <a:pt x="11869649" y="6968998"/>
                  </a:lnTo>
                  <a:lnTo>
                    <a:pt x="11843487" y="6986283"/>
                  </a:lnTo>
                  <a:lnTo>
                    <a:pt x="11842598" y="6990613"/>
                  </a:lnTo>
                  <a:lnTo>
                    <a:pt x="11846827" y="6997014"/>
                  </a:lnTo>
                  <a:lnTo>
                    <a:pt x="11851157" y="6997903"/>
                  </a:lnTo>
                  <a:lnTo>
                    <a:pt x="11879351" y="6979285"/>
                  </a:lnTo>
                  <a:lnTo>
                    <a:pt x="11880228" y="6974967"/>
                  </a:lnTo>
                  <a:close/>
                </a:path>
                <a:path w="18288000" h="9256395">
                  <a:moveTo>
                    <a:pt x="11914797" y="7569797"/>
                  </a:moveTo>
                  <a:lnTo>
                    <a:pt x="11911635" y="7563790"/>
                  </a:lnTo>
                  <a:lnTo>
                    <a:pt x="11909133" y="7562393"/>
                  </a:lnTo>
                  <a:lnTo>
                    <a:pt x="11905399" y="7562393"/>
                  </a:lnTo>
                  <a:lnTo>
                    <a:pt x="11904243" y="7562659"/>
                  </a:lnTo>
                  <a:lnTo>
                    <a:pt x="11847614" y="7592301"/>
                  </a:lnTo>
                  <a:lnTo>
                    <a:pt x="11846293" y="7596505"/>
                  </a:lnTo>
                  <a:lnTo>
                    <a:pt x="11846243" y="7596670"/>
                  </a:lnTo>
                  <a:lnTo>
                    <a:pt x="11849926" y="7603757"/>
                  </a:lnTo>
                  <a:lnTo>
                    <a:pt x="11854282" y="7605128"/>
                  </a:lnTo>
                  <a:lnTo>
                    <a:pt x="11913426" y="7574178"/>
                  </a:lnTo>
                  <a:lnTo>
                    <a:pt x="11914797" y="7569797"/>
                  </a:lnTo>
                  <a:close/>
                </a:path>
                <a:path w="18288000" h="9256395">
                  <a:moveTo>
                    <a:pt x="11924779" y="7821511"/>
                  </a:moveTo>
                  <a:lnTo>
                    <a:pt x="11921973" y="7814932"/>
                  </a:lnTo>
                  <a:lnTo>
                    <a:pt x="11919229" y="7813230"/>
                  </a:lnTo>
                  <a:lnTo>
                    <a:pt x="11915394" y="7813230"/>
                  </a:lnTo>
                  <a:lnTo>
                    <a:pt x="11914416" y="7813421"/>
                  </a:lnTo>
                  <a:lnTo>
                    <a:pt x="11837530" y="7845653"/>
                  </a:lnTo>
                  <a:lnTo>
                    <a:pt x="11835740" y="7849984"/>
                  </a:lnTo>
                  <a:lnTo>
                    <a:pt x="11838877" y="7857528"/>
                  </a:lnTo>
                  <a:lnTo>
                    <a:pt x="11843207" y="7859319"/>
                  </a:lnTo>
                  <a:lnTo>
                    <a:pt x="11923014" y="7825854"/>
                  </a:lnTo>
                  <a:lnTo>
                    <a:pt x="11924779" y="7821511"/>
                  </a:lnTo>
                  <a:close/>
                </a:path>
                <a:path w="18288000" h="9256395">
                  <a:moveTo>
                    <a:pt x="11945798" y="7328255"/>
                  </a:moveTo>
                  <a:lnTo>
                    <a:pt x="11942470" y="7322617"/>
                  </a:lnTo>
                  <a:lnTo>
                    <a:pt x="11940096" y="7321359"/>
                  </a:lnTo>
                  <a:lnTo>
                    <a:pt x="11936438" y="7321359"/>
                  </a:lnTo>
                  <a:lnTo>
                    <a:pt x="11935181" y="7321677"/>
                  </a:lnTo>
                  <a:lnTo>
                    <a:pt x="11891277" y="7347471"/>
                  </a:lnTo>
                  <a:lnTo>
                    <a:pt x="11890146" y="7351827"/>
                  </a:lnTo>
                  <a:lnTo>
                    <a:pt x="11894122" y="7358621"/>
                  </a:lnTo>
                  <a:lnTo>
                    <a:pt x="11898465" y="7359751"/>
                  </a:lnTo>
                  <a:lnTo>
                    <a:pt x="11944668" y="7332624"/>
                  </a:lnTo>
                  <a:lnTo>
                    <a:pt x="11945798" y="7328255"/>
                  </a:lnTo>
                  <a:close/>
                </a:path>
                <a:path w="18288000" h="9256395">
                  <a:moveTo>
                    <a:pt x="11955907" y="6471806"/>
                  </a:moveTo>
                  <a:lnTo>
                    <a:pt x="11952351" y="6466980"/>
                  </a:lnTo>
                  <a:lnTo>
                    <a:pt x="11950281" y="6466002"/>
                  </a:lnTo>
                  <a:lnTo>
                    <a:pt x="11946801" y="6466002"/>
                  </a:lnTo>
                  <a:lnTo>
                    <a:pt x="11945391" y="6466433"/>
                  </a:lnTo>
                  <a:lnTo>
                    <a:pt x="11935905" y="6473431"/>
                  </a:lnTo>
                  <a:lnTo>
                    <a:pt x="11935257" y="6477698"/>
                  </a:lnTo>
                  <a:lnTo>
                    <a:pt x="11939702" y="6483744"/>
                  </a:lnTo>
                  <a:lnTo>
                    <a:pt x="11943969" y="6484391"/>
                  </a:lnTo>
                  <a:lnTo>
                    <a:pt x="11955259" y="6476073"/>
                  </a:lnTo>
                  <a:lnTo>
                    <a:pt x="11955907" y="6471806"/>
                  </a:lnTo>
                  <a:close/>
                </a:path>
                <a:path w="18288000" h="9256395">
                  <a:moveTo>
                    <a:pt x="11961241" y="7060590"/>
                  </a:moveTo>
                  <a:lnTo>
                    <a:pt x="11957799" y="7055256"/>
                  </a:lnTo>
                  <a:lnTo>
                    <a:pt x="11955539" y="7054113"/>
                  </a:lnTo>
                  <a:lnTo>
                    <a:pt x="11951945" y="7054113"/>
                  </a:lnTo>
                  <a:lnTo>
                    <a:pt x="11950624" y="7054482"/>
                  </a:lnTo>
                  <a:lnTo>
                    <a:pt x="11918760" y="7074967"/>
                  </a:lnTo>
                  <a:lnTo>
                    <a:pt x="11917807" y="7079310"/>
                  </a:lnTo>
                  <a:lnTo>
                    <a:pt x="11922011" y="7085825"/>
                  </a:lnTo>
                  <a:lnTo>
                    <a:pt x="11926341" y="7086778"/>
                  </a:lnTo>
                  <a:lnTo>
                    <a:pt x="11960314" y="7064934"/>
                  </a:lnTo>
                  <a:lnTo>
                    <a:pt x="11961241" y="7060590"/>
                  </a:lnTo>
                  <a:close/>
                </a:path>
                <a:path w="18288000" h="9256395">
                  <a:moveTo>
                    <a:pt x="11965610" y="6772376"/>
                  </a:moveTo>
                  <a:lnTo>
                    <a:pt x="11962092" y="6767296"/>
                  </a:lnTo>
                  <a:lnTo>
                    <a:pt x="11959933" y="6766255"/>
                  </a:lnTo>
                  <a:lnTo>
                    <a:pt x="11956390" y="6766255"/>
                  </a:lnTo>
                  <a:lnTo>
                    <a:pt x="11955018" y="6766649"/>
                  </a:lnTo>
                  <a:lnTo>
                    <a:pt x="11934596" y="6780809"/>
                  </a:lnTo>
                  <a:lnTo>
                    <a:pt x="11933809" y="6785115"/>
                  </a:lnTo>
                  <a:lnTo>
                    <a:pt x="11938152" y="6791388"/>
                  </a:lnTo>
                  <a:lnTo>
                    <a:pt x="11942458" y="6792176"/>
                  </a:lnTo>
                  <a:lnTo>
                    <a:pt x="11964822" y="6776682"/>
                  </a:lnTo>
                  <a:lnTo>
                    <a:pt x="11965610" y="6772376"/>
                  </a:lnTo>
                  <a:close/>
                </a:path>
                <a:path w="18288000" h="9256395">
                  <a:moveTo>
                    <a:pt x="11981269" y="7859154"/>
                  </a:moveTo>
                  <a:lnTo>
                    <a:pt x="11978627" y="7852384"/>
                  </a:lnTo>
                  <a:lnTo>
                    <a:pt x="11975821" y="7850581"/>
                  </a:lnTo>
                  <a:lnTo>
                    <a:pt x="11971934" y="7850581"/>
                  </a:lnTo>
                  <a:lnTo>
                    <a:pt x="11971020" y="7850746"/>
                  </a:lnTo>
                  <a:lnTo>
                    <a:pt x="11887213" y="7883144"/>
                  </a:lnTo>
                  <a:lnTo>
                    <a:pt x="11885282" y="7887449"/>
                  </a:lnTo>
                  <a:lnTo>
                    <a:pt x="11888216" y="7895133"/>
                  </a:lnTo>
                  <a:lnTo>
                    <a:pt x="11892521" y="7897063"/>
                  </a:lnTo>
                  <a:lnTo>
                    <a:pt x="11979377" y="7863484"/>
                  </a:lnTo>
                  <a:lnTo>
                    <a:pt x="11981269" y="7859154"/>
                  </a:lnTo>
                  <a:close/>
                </a:path>
                <a:path w="18288000" h="9256395">
                  <a:moveTo>
                    <a:pt x="11983098" y="7632751"/>
                  </a:moveTo>
                  <a:lnTo>
                    <a:pt x="11980024" y="7626604"/>
                  </a:lnTo>
                  <a:lnTo>
                    <a:pt x="11977459" y="7625131"/>
                  </a:lnTo>
                  <a:lnTo>
                    <a:pt x="11973687" y="7625131"/>
                  </a:lnTo>
                  <a:lnTo>
                    <a:pt x="11972569" y="7625385"/>
                  </a:lnTo>
                  <a:lnTo>
                    <a:pt x="11909527" y="7656779"/>
                  </a:lnTo>
                  <a:lnTo>
                    <a:pt x="11908053" y="7661148"/>
                  </a:lnTo>
                  <a:lnTo>
                    <a:pt x="11911622" y="7668374"/>
                  </a:lnTo>
                  <a:lnTo>
                    <a:pt x="11915978" y="7669860"/>
                  </a:lnTo>
                  <a:lnTo>
                    <a:pt x="11981650" y="7637132"/>
                  </a:lnTo>
                  <a:lnTo>
                    <a:pt x="11983098" y="7632751"/>
                  </a:lnTo>
                  <a:close/>
                </a:path>
                <a:path w="18288000" h="9256395">
                  <a:moveTo>
                    <a:pt x="12020626" y="7403058"/>
                  </a:moveTo>
                  <a:lnTo>
                    <a:pt x="12017350" y="7397267"/>
                  </a:lnTo>
                  <a:lnTo>
                    <a:pt x="12014924" y="7395972"/>
                  </a:lnTo>
                  <a:lnTo>
                    <a:pt x="12011228" y="7395972"/>
                  </a:lnTo>
                  <a:lnTo>
                    <a:pt x="12010009" y="7396277"/>
                  </a:lnTo>
                  <a:lnTo>
                    <a:pt x="11960009" y="7424560"/>
                  </a:lnTo>
                  <a:lnTo>
                    <a:pt x="11958803" y="7428941"/>
                  </a:lnTo>
                  <a:lnTo>
                    <a:pt x="11962676" y="7435850"/>
                  </a:lnTo>
                  <a:lnTo>
                    <a:pt x="11967058" y="7437082"/>
                  </a:lnTo>
                  <a:lnTo>
                    <a:pt x="12019420" y="7407440"/>
                  </a:lnTo>
                  <a:lnTo>
                    <a:pt x="12020626" y="7403058"/>
                  </a:lnTo>
                  <a:close/>
                </a:path>
                <a:path w="18288000" h="9256395">
                  <a:moveTo>
                    <a:pt x="12027611" y="6256248"/>
                  </a:moveTo>
                  <a:lnTo>
                    <a:pt x="12024030" y="6251600"/>
                  </a:lnTo>
                  <a:lnTo>
                    <a:pt x="12022011" y="6250648"/>
                  </a:lnTo>
                  <a:lnTo>
                    <a:pt x="12018569" y="6250648"/>
                  </a:lnTo>
                  <a:lnTo>
                    <a:pt x="12017159" y="6251130"/>
                  </a:lnTo>
                  <a:lnTo>
                    <a:pt x="12015940" y="6252057"/>
                  </a:lnTo>
                  <a:lnTo>
                    <a:pt x="12012968" y="6254280"/>
                  </a:lnTo>
                  <a:lnTo>
                    <a:pt x="12012371" y="6258534"/>
                  </a:lnTo>
                  <a:lnTo>
                    <a:pt x="12014657" y="6261506"/>
                  </a:lnTo>
                  <a:lnTo>
                    <a:pt x="12016880" y="6264478"/>
                  </a:lnTo>
                  <a:lnTo>
                    <a:pt x="12021134" y="6265011"/>
                  </a:lnTo>
                  <a:lnTo>
                    <a:pt x="12024106" y="6262789"/>
                  </a:lnTo>
                  <a:lnTo>
                    <a:pt x="12027065" y="6260490"/>
                  </a:lnTo>
                  <a:lnTo>
                    <a:pt x="12027611" y="6256248"/>
                  </a:lnTo>
                  <a:close/>
                </a:path>
                <a:path w="18288000" h="9256395">
                  <a:moveTo>
                    <a:pt x="12040553" y="7144118"/>
                  </a:moveTo>
                  <a:lnTo>
                    <a:pt x="12037124" y="7138670"/>
                  </a:lnTo>
                  <a:lnTo>
                    <a:pt x="12034838" y="7137489"/>
                  </a:lnTo>
                  <a:lnTo>
                    <a:pt x="12031205" y="7137489"/>
                  </a:lnTo>
                  <a:lnTo>
                    <a:pt x="12029885" y="7137844"/>
                  </a:lnTo>
                  <a:lnTo>
                    <a:pt x="11992216" y="7161365"/>
                  </a:lnTo>
                  <a:lnTo>
                    <a:pt x="11991200" y="7165734"/>
                  </a:lnTo>
                  <a:lnTo>
                    <a:pt x="11995341" y="7172363"/>
                  </a:lnTo>
                  <a:lnTo>
                    <a:pt x="11999671" y="7173366"/>
                  </a:lnTo>
                  <a:lnTo>
                    <a:pt x="12039549" y="7148487"/>
                  </a:lnTo>
                  <a:lnTo>
                    <a:pt x="12040553" y="7144118"/>
                  </a:lnTo>
                  <a:close/>
                </a:path>
                <a:path w="18288000" h="9256395">
                  <a:moveTo>
                    <a:pt x="12044045" y="6564566"/>
                  </a:moveTo>
                  <a:lnTo>
                    <a:pt x="12040489" y="6559651"/>
                  </a:lnTo>
                  <a:lnTo>
                    <a:pt x="12038394" y="6558661"/>
                  </a:lnTo>
                  <a:lnTo>
                    <a:pt x="12034876" y="6558661"/>
                  </a:lnTo>
                  <a:lnTo>
                    <a:pt x="12033466" y="6559080"/>
                  </a:lnTo>
                  <a:lnTo>
                    <a:pt x="12018620" y="6569811"/>
                  </a:lnTo>
                  <a:lnTo>
                    <a:pt x="12017934" y="6574104"/>
                  </a:lnTo>
                  <a:lnTo>
                    <a:pt x="12022366" y="6580225"/>
                  </a:lnTo>
                  <a:lnTo>
                    <a:pt x="12026646" y="6580924"/>
                  </a:lnTo>
                  <a:lnTo>
                    <a:pt x="12043359" y="6568846"/>
                  </a:lnTo>
                  <a:lnTo>
                    <a:pt x="12044045" y="6564566"/>
                  </a:lnTo>
                  <a:close/>
                </a:path>
                <a:path w="18288000" h="9256395">
                  <a:moveTo>
                    <a:pt x="12048376" y="6862305"/>
                  </a:moveTo>
                  <a:lnTo>
                    <a:pt x="12044871" y="6857124"/>
                  </a:lnTo>
                  <a:lnTo>
                    <a:pt x="12042673" y="6856057"/>
                  </a:lnTo>
                  <a:lnTo>
                    <a:pt x="12039105" y="6856057"/>
                  </a:lnTo>
                  <a:lnTo>
                    <a:pt x="12037759" y="6856450"/>
                  </a:lnTo>
                  <a:lnTo>
                    <a:pt x="12011762" y="6874027"/>
                  </a:lnTo>
                  <a:lnTo>
                    <a:pt x="12010923" y="6878358"/>
                  </a:lnTo>
                  <a:lnTo>
                    <a:pt x="12015216" y="6884733"/>
                  </a:lnTo>
                  <a:lnTo>
                    <a:pt x="12019547" y="6885584"/>
                  </a:lnTo>
                  <a:lnTo>
                    <a:pt x="12047538" y="6866636"/>
                  </a:lnTo>
                  <a:lnTo>
                    <a:pt x="12048376" y="6862305"/>
                  </a:lnTo>
                  <a:close/>
                </a:path>
                <a:path w="18288000" h="9256395">
                  <a:moveTo>
                    <a:pt x="12048706" y="7689926"/>
                  </a:moveTo>
                  <a:lnTo>
                    <a:pt x="12045709" y="7683614"/>
                  </a:lnTo>
                  <a:lnTo>
                    <a:pt x="12043080" y="7682077"/>
                  </a:lnTo>
                  <a:lnTo>
                    <a:pt x="12039283" y="7682077"/>
                  </a:lnTo>
                  <a:lnTo>
                    <a:pt x="12038203" y="7682293"/>
                  </a:lnTo>
                  <a:lnTo>
                    <a:pt x="11968594" y="7715047"/>
                  </a:lnTo>
                  <a:lnTo>
                    <a:pt x="11967007" y="7719428"/>
                  </a:lnTo>
                  <a:lnTo>
                    <a:pt x="11970449" y="7726781"/>
                  </a:lnTo>
                  <a:lnTo>
                    <a:pt x="11974817" y="7728369"/>
                  </a:lnTo>
                  <a:lnTo>
                    <a:pt x="12047144" y="7694308"/>
                  </a:lnTo>
                  <a:lnTo>
                    <a:pt x="12048706" y="7689926"/>
                  </a:lnTo>
                  <a:close/>
                </a:path>
                <a:path w="18288000" h="9256395">
                  <a:moveTo>
                    <a:pt x="12093131" y="7474051"/>
                  </a:moveTo>
                  <a:lnTo>
                    <a:pt x="12089905" y="7468146"/>
                  </a:lnTo>
                  <a:lnTo>
                    <a:pt x="12087416" y="7466787"/>
                  </a:lnTo>
                  <a:lnTo>
                    <a:pt x="12083694" y="7466787"/>
                  </a:lnTo>
                  <a:lnTo>
                    <a:pt x="12082501" y="7467079"/>
                  </a:lnTo>
                  <a:lnTo>
                    <a:pt x="12026303" y="7497572"/>
                  </a:lnTo>
                  <a:lnTo>
                    <a:pt x="12024995" y="7501979"/>
                  </a:lnTo>
                  <a:lnTo>
                    <a:pt x="12028780" y="7508989"/>
                  </a:lnTo>
                  <a:lnTo>
                    <a:pt x="12033174" y="7510297"/>
                  </a:lnTo>
                  <a:lnTo>
                    <a:pt x="12091835" y="7478458"/>
                  </a:lnTo>
                  <a:lnTo>
                    <a:pt x="12093131" y="7474051"/>
                  </a:lnTo>
                  <a:close/>
                </a:path>
                <a:path w="18288000" h="9256395">
                  <a:moveTo>
                    <a:pt x="12110352" y="7740726"/>
                  </a:moveTo>
                  <a:lnTo>
                    <a:pt x="12107456" y="7734236"/>
                  </a:lnTo>
                  <a:lnTo>
                    <a:pt x="12104751" y="7732611"/>
                  </a:lnTo>
                  <a:lnTo>
                    <a:pt x="12100916" y="7732611"/>
                  </a:lnTo>
                  <a:lnTo>
                    <a:pt x="12099900" y="7732814"/>
                  </a:lnTo>
                  <a:lnTo>
                    <a:pt x="12023573" y="7766469"/>
                  </a:lnTo>
                  <a:lnTo>
                    <a:pt x="12021960" y="7770546"/>
                  </a:lnTo>
                  <a:lnTo>
                    <a:pt x="12021845" y="7770838"/>
                  </a:lnTo>
                  <a:lnTo>
                    <a:pt x="12025135" y="7778305"/>
                  </a:lnTo>
                  <a:lnTo>
                    <a:pt x="12029491" y="7780020"/>
                  </a:lnTo>
                  <a:lnTo>
                    <a:pt x="12108663" y="7745095"/>
                  </a:lnTo>
                  <a:lnTo>
                    <a:pt x="12110352" y="7740726"/>
                  </a:lnTo>
                  <a:close/>
                </a:path>
                <a:path w="18288000" h="9256395">
                  <a:moveTo>
                    <a:pt x="12118238" y="6350914"/>
                  </a:moveTo>
                  <a:lnTo>
                    <a:pt x="12114632" y="6346139"/>
                  </a:lnTo>
                  <a:lnTo>
                    <a:pt x="12112600" y="6345199"/>
                  </a:lnTo>
                  <a:lnTo>
                    <a:pt x="12109120" y="6345199"/>
                  </a:lnTo>
                  <a:lnTo>
                    <a:pt x="12107685" y="6345644"/>
                  </a:lnTo>
                  <a:lnTo>
                    <a:pt x="12098249" y="6352756"/>
                  </a:lnTo>
                  <a:lnTo>
                    <a:pt x="12097639" y="6357010"/>
                  </a:lnTo>
                  <a:lnTo>
                    <a:pt x="12102160" y="6363017"/>
                  </a:lnTo>
                  <a:lnTo>
                    <a:pt x="12106415" y="6363614"/>
                  </a:lnTo>
                  <a:lnTo>
                    <a:pt x="12117642" y="6355181"/>
                  </a:lnTo>
                  <a:lnTo>
                    <a:pt x="12118238" y="6350914"/>
                  </a:lnTo>
                  <a:close/>
                </a:path>
                <a:path w="18288000" h="9256395">
                  <a:moveTo>
                    <a:pt x="12119445" y="7224268"/>
                  </a:moveTo>
                  <a:lnTo>
                    <a:pt x="12116054" y="7218680"/>
                  </a:lnTo>
                  <a:lnTo>
                    <a:pt x="12113705" y="7217461"/>
                  </a:lnTo>
                  <a:lnTo>
                    <a:pt x="12110034" y="7217461"/>
                  </a:lnTo>
                  <a:lnTo>
                    <a:pt x="12108752" y="7217791"/>
                  </a:lnTo>
                  <a:lnTo>
                    <a:pt x="12065178" y="7244181"/>
                  </a:lnTo>
                  <a:lnTo>
                    <a:pt x="12064086" y="7248563"/>
                  </a:lnTo>
                  <a:lnTo>
                    <a:pt x="12068137" y="7255294"/>
                  </a:lnTo>
                  <a:lnTo>
                    <a:pt x="12072518" y="7256399"/>
                  </a:lnTo>
                  <a:lnTo>
                    <a:pt x="12118365" y="7228637"/>
                  </a:lnTo>
                  <a:lnTo>
                    <a:pt x="12119445" y="7224268"/>
                  </a:lnTo>
                  <a:close/>
                </a:path>
                <a:path w="18288000" h="9256395">
                  <a:moveTo>
                    <a:pt x="12130672" y="6949884"/>
                  </a:moveTo>
                  <a:lnTo>
                    <a:pt x="12127179" y="6944614"/>
                  </a:lnTo>
                  <a:lnTo>
                    <a:pt x="12124957" y="6943496"/>
                  </a:lnTo>
                  <a:lnTo>
                    <a:pt x="12121350" y="6943496"/>
                  </a:lnTo>
                  <a:lnTo>
                    <a:pt x="12120004" y="6943877"/>
                  </a:lnTo>
                  <a:lnTo>
                    <a:pt x="12088343" y="6964769"/>
                  </a:lnTo>
                  <a:lnTo>
                    <a:pt x="12087454" y="6969112"/>
                  </a:lnTo>
                  <a:lnTo>
                    <a:pt x="12091708" y="6975589"/>
                  </a:lnTo>
                  <a:lnTo>
                    <a:pt x="12096052" y="6976465"/>
                  </a:lnTo>
                  <a:lnTo>
                    <a:pt x="12129783" y="6954228"/>
                  </a:lnTo>
                  <a:lnTo>
                    <a:pt x="12130672" y="6949884"/>
                  </a:lnTo>
                  <a:close/>
                </a:path>
                <a:path w="18288000" h="9256395">
                  <a:moveTo>
                    <a:pt x="12131269" y="6656095"/>
                  </a:moveTo>
                  <a:lnTo>
                    <a:pt x="12127700" y="6651079"/>
                  </a:lnTo>
                  <a:lnTo>
                    <a:pt x="12125579" y="6650075"/>
                  </a:lnTo>
                  <a:lnTo>
                    <a:pt x="12122023" y="6650075"/>
                  </a:lnTo>
                  <a:lnTo>
                    <a:pt x="12120626" y="6650482"/>
                  </a:lnTo>
                  <a:lnTo>
                    <a:pt x="12100344" y="6664858"/>
                  </a:lnTo>
                  <a:lnTo>
                    <a:pt x="12099608" y="6669176"/>
                  </a:lnTo>
                  <a:lnTo>
                    <a:pt x="12104014" y="6675399"/>
                  </a:lnTo>
                  <a:lnTo>
                    <a:pt x="12108320" y="6676136"/>
                  </a:lnTo>
                  <a:lnTo>
                    <a:pt x="12130532" y="6660413"/>
                  </a:lnTo>
                  <a:lnTo>
                    <a:pt x="12131269" y="6656095"/>
                  </a:lnTo>
                  <a:close/>
                </a:path>
                <a:path w="18288000" h="9256395">
                  <a:moveTo>
                    <a:pt x="12163260" y="7540498"/>
                  </a:moveTo>
                  <a:lnTo>
                    <a:pt x="12160098" y="7534427"/>
                  </a:lnTo>
                  <a:lnTo>
                    <a:pt x="12157558" y="7533005"/>
                  </a:lnTo>
                  <a:lnTo>
                    <a:pt x="12153798" y="7533005"/>
                  </a:lnTo>
                  <a:lnTo>
                    <a:pt x="12152643" y="7533272"/>
                  </a:lnTo>
                  <a:lnTo>
                    <a:pt x="12090070" y="7565682"/>
                  </a:lnTo>
                  <a:lnTo>
                    <a:pt x="12088660" y="7570089"/>
                  </a:lnTo>
                  <a:lnTo>
                    <a:pt x="12092343" y="7577239"/>
                  </a:lnTo>
                  <a:lnTo>
                    <a:pt x="12096725" y="7578636"/>
                  </a:lnTo>
                  <a:lnTo>
                    <a:pt x="12161876" y="7544905"/>
                  </a:lnTo>
                  <a:lnTo>
                    <a:pt x="12163260" y="7540498"/>
                  </a:lnTo>
                  <a:close/>
                </a:path>
                <a:path w="18288000" h="9256395">
                  <a:moveTo>
                    <a:pt x="12168962" y="7783411"/>
                  </a:moveTo>
                  <a:lnTo>
                    <a:pt x="12166219" y="7776731"/>
                  </a:lnTo>
                  <a:lnTo>
                    <a:pt x="12163438" y="7775003"/>
                  </a:lnTo>
                  <a:lnTo>
                    <a:pt x="12159564" y="7775003"/>
                  </a:lnTo>
                  <a:lnTo>
                    <a:pt x="12158612" y="7775181"/>
                  </a:lnTo>
                  <a:lnTo>
                    <a:pt x="12075389" y="7809230"/>
                  </a:lnTo>
                  <a:lnTo>
                    <a:pt x="12073547" y="7813573"/>
                  </a:lnTo>
                  <a:lnTo>
                    <a:pt x="12076633" y="7821219"/>
                  </a:lnTo>
                  <a:lnTo>
                    <a:pt x="12080989" y="7823047"/>
                  </a:lnTo>
                  <a:lnTo>
                    <a:pt x="12167159" y="7787754"/>
                  </a:lnTo>
                  <a:lnTo>
                    <a:pt x="12168861" y="7783665"/>
                  </a:lnTo>
                  <a:lnTo>
                    <a:pt x="12168962" y="7783411"/>
                  </a:lnTo>
                  <a:close/>
                </a:path>
                <a:path w="18288000" h="9256395">
                  <a:moveTo>
                    <a:pt x="12187822" y="6132563"/>
                  </a:moveTo>
                  <a:lnTo>
                    <a:pt x="12184177" y="6127966"/>
                  </a:lnTo>
                  <a:lnTo>
                    <a:pt x="12182234" y="6127026"/>
                  </a:lnTo>
                  <a:lnTo>
                    <a:pt x="12178779" y="6127026"/>
                  </a:lnTo>
                  <a:lnTo>
                    <a:pt x="12177293" y="6127496"/>
                  </a:lnTo>
                  <a:lnTo>
                    <a:pt x="12176074" y="6128436"/>
                  </a:lnTo>
                  <a:lnTo>
                    <a:pt x="12173115" y="6130798"/>
                  </a:lnTo>
                  <a:lnTo>
                    <a:pt x="12172569" y="6134976"/>
                  </a:lnTo>
                  <a:lnTo>
                    <a:pt x="12174868" y="6137948"/>
                  </a:lnTo>
                  <a:lnTo>
                    <a:pt x="12177154" y="6140856"/>
                  </a:lnTo>
                  <a:lnTo>
                    <a:pt x="12181408" y="6141390"/>
                  </a:lnTo>
                  <a:lnTo>
                    <a:pt x="12184380" y="6139091"/>
                  </a:lnTo>
                  <a:lnTo>
                    <a:pt x="12187276" y="6136805"/>
                  </a:lnTo>
                  <a:lnTo>
                    <a:pt x="12187822" y="6132563"/>
                  </a:lnTo>
                  <a:close/>
                </a:path>
                <a:path w="18288000" h="9256395">
                  <a:moveTo>
                    <a:pt x="12195848" y="7301738"/>
                  </a:moveTo>
                  <a:lnTo>
                    <a:pt x="12192495" y="7296036"/>
                  </a:lnTo>
                  <a:lnTo>
                    <a:pt x="12190108" y="7294766"/>
                  </a:lnTo>
                  <a:lnTo>
                    <a:pt x="12186412" y="7294766"/>
                  </a:lnTo>
                  <a:lnTo>
                    <a:pt x="12185155" y="7295083"/>
                  </a:lnTo>
                  <a:lnTo>
                    <a:pt x="12135523" y="7324077"/>
                  </a:lnTo>
                  <a:lnTo>
                    <a:pt x="12134355" y="7328471"/>
                  </a:lnTo>
                  <a:lnTo>
                    <a:pt x="12138343" y="7335329"/>
                  </a:lnTo>
                  <a:lnTo>
                    <a:pt x="12142737" y="7336498"/>
                  </a:lnTo>
                  <a:lnTo>
                    <a:pt x="12194692" y="7306132"/>
                  </a:lnTo>
                  <a:lnTo>
                    <a:pt x="12195848" y="7301738"/>
                  </a:lnTo>
                  <a:close/>
                </a:path>
                <a:path w="18288000" h="9256395">
                  <a:moveTo>
                    <a:pt x="12207380" y="6445059"/>
                  </a:moveTo>
                  <a:lnTo>
                    <a:pt x="12203786" y="6440195"/>
                  </a:lnTo>
                  <a:lnTo>
                    <a:pt x="12201716" y="6439230"/>
                  </a:lnTo>
                  <a:lnTo>
                    <a:pt x="12198198" y="6439230"/>
                  </a:lnTo>
                  <a:lnTo>
                    <a:pt x="12196775" y="6439675"/>
                  </a:lnTo>
                  <a:lnTo>
                    <a:pt x="12182018" y="6450571"/>
                  </a:lnTo>
                  <a:lnTo>
                    <a:pt x="12181370" y="6454864"/>
                  </a:lnTo>
                  <a:lnTo>
                    <a:pt x="12185866" y="6460947"/>
                  </a:lnTo>
                  <a:lnTo>
                    <a:pt x="12190146" y="6461607"/>
                  </a:lnTo>
                  <a:lnTo>
                    <a:pt x="12206745" y="6449352"/>
                  </a:lnTo>
                  <a:lnTo>
                    <a:pt x="12207380" y="6445059"/>
                  </a:lnTo>
                  <a:close/>
                </a:path>
                <a:path w="18288000" h="9256395">
                  <a:moveTo>
                    <a:pt x="12211342" y="7035546"/>
                  </a:moveTo>
                  <a:lnTo>
                    <a:pt x="12207875" y="7030148"/>
                  </a:lnTo>
                  <a:lnTo>
                    <a:pt x="12205602" y="7029005"/>
                  </a:lnTo>
                  <a:lnTo>
                    <a:pt x="12201970" y="7029005"/>
                  </a:lnTo>
                  <a:lnTo>
                    <a:pt x="12200649" y="7029374"/>
                  </a:lnTo>
                  <a:lnTo>
                    <a:pt x="12163235" y="7053389"/>
                  </a:lnTo>
                  <a:lnTo>
                    <a:pt x="12162269" y="7057758"/>
                  </a:lnTo>
                  <a:lnTo>
                    <a:pt x="12166486" y="7064349"/>
                  </a:lnTo>
                  <a:lnTo>
                    <a:pt x="12170855" y="7065302"/>
                  </a:lnTo>
                  <a:lnTo>
                    <a:pt x="12210402" y="7039915"/>
                  </a:lnTo>
                  <a:lnTo>
                    <a:pt x="12211342" y="7035546"/>
                  </a:lnTo>
                  <a:close/>
                </a:path>
                <a:path w="18288000" h="9256395">
                  <a:moveTo>
                    <a:pt x="12215228" y="6747738"/>
                  </a:moveTo>
                  <a:lnTo>
                    <a:pt x="12211685" y="6742646"/>
                  </a:lnTo>
                  <a:lnTo>
                    <a:pt x="12209513" y="6741592"/>
                  </a:lnTo>
                  <a:lnTo>
                    <a:pt x="12205945" y="6741592"/>
                  </a:lnTo>
                  <a:lnTo>
                    <a:pt x="12204560" y="6741985"/>
                  </a:lnTo>
                  <a:lnTo>
                    <a:pt x="12178741" y="6759892"/>
                  </a:lnTo>
                  <a:lnTo>
                    <a:pt x="12177954" y="6764223"/>
                  </a:lnTo>
                  <a:lnTo>
                    <a:pt x="12182335" y="6770548"/>
                  </a:lnTo>
                  <a:lnTo>
                    <a:pt x="12186679" y="6771335"/>
                  </a:lnTo>
                  <a:lnTo>
                    <a:pt x="12214441" y="6752082"/>
                  </a:lnTo>
                  <a:lnTo>
                    <a:pt x="12215228" y="6747738"/>
                  </a:lnTo>
                  <a:close/>
                </a:path>
                <a:path w="18288000" h="9256395">
                  <a:moveTo>
                    <a:pt x="12230760" y="7601521"/>
                  </a:moveTo>
                  <a:lnTo>
                    <a:pt x="12227700" y="7595298"/>
                  </a:lnTo>
                  <a:lnTo>
                    <a:pt x="12225096" y="7593800"/>
                  </a:lnTo>
                  <a:lnTo>
                    <a:pt x="12221286" y="7593800"/>
                  </a:lnTo>
                  <a:lnTo>
                    <a:pt x="12220181" y="7594041"/>
                  </a:lnTo>
                  <a:lnTo>
                    <a:pt x="12151093" y="7627988"/>
                  </a:lnTo>
                  <a:lnTo>
                    <a:pt x="12149582" y="7632382"/>
                  </a:lnTo>
                  <a:lnTo>
                    <a:pt x="12153138" y="7639672"/>
                  </a:lnTo>
                  <a:lnTo>
                    <a:pt x="12157532" y="7641196"/>
                  </a:lnTo>
                  <a:lnTo>
                    <a:pt x="12229275" y="7605928"/>
                  </a:lnTo>
                  <a:lnTo>
                    <a:pt x="12230760" y="7601521"/>
                  </a:lnTo>
                  <a:close/>
                </a:path>
                <a:path w="18288000" h="9256395">
                  <a:moveTo>
                    <a:pt x="12270029" y="7375715"/>
                  </a:moveTo>
                  <a:lnTo>
                    <a:pt x="12266740" y="7369886"/>
                  </a:lnTo>
                  <a:lnTo>
                    <a:pt x="12264288" y="7368565"/>
                  </a:lnTo>
                  <a:lnTo>
                    <a:pt x="12260555" y="7368565"/>
                  </a:lnTo>
                  <a:lnTo>
                    <a:pt x="12259335" y="7368870"/>
                  </a:lnTo>
                  <a:lnTo>
                    <a:pt x="12203544" y="7400214"/>
                  </a:lnTo>
                  <a:lnTo>
                    <a:pt x="12202300" y="7404621"/>
                  </a:lnTo>
                  <a:lnTo>
                    <a:pt x="12206199" y="7411606"/>
                  </a:lnTo>
                  <a:lnTo>
                    <a:pt x="12210606" y="7412837"/>
                  </a:lnTo>
                  <a:lnTo>
                    <a:pt x="12268797" y="7380135"/>
                  </a:lnTo>
                  <a:lnTo>
                    <a:pt x="12270029" y="7375715"/>
                  </a:lnTo>
                  <a:close/>
                </a:path>
                <a:path w="18288000" h="9256395">
                  <a:moveTo>
                    <a:pt x="12279351" y="6228423"/>
                  </a:moveTo>
                  <a:lnTo>
                    <a:pt x="12275731" y="6223698"/>
                  </a:lnTo>
                  <a:lnTo>
                    <a:pt x="12273712" y="6222784"/>
                  </a:lnTo>
                  <a:lnTo>
                    <a:pt x="12270219" y="6222784"/>
                  </a:lnTo>
                  <a:lnTo>
                    <a:pt x="12268759" y="6223254"/>
                  </a:lnTo>
                  <a:lnTo>
                    <a:pt x="12259374" y="6230442"/>
                  </a:lnTo>
                  <a:lnTo>
                    <a:pt x="12258815" y="6234722"/>
                  </a:lnTo>
                  <a:lnTo>
                    <a:pt x="12263387" y="6240678"/>
                  </a:lnTo>
                  <a:lnTo>
                    <a:pt x="12267667" y="6241237"/>
                  </a:lnTo>
                  <a:lnTo>
                    <a:pt x="12278792" y="6232690"/>
                  </a:lnTo>
                  <a:lnTo>
                    <a:pt x="12279351" y="6228423"/>
                  </a:lnTo>
                  <a:close/>
                </a:path>
                <a:path w="18288000" h="9256395">
                  <a:moveTo>
                    <a:pt x="12291682" y="7117994"/>
                  </a:moveTo>
                  <a:lnTo>
                    <a:pt x="12288241" y="7112482"/>
                  </a:lnTo>
                  <a:lnTo>
                    <a:pt x="12285929" y="7111301"/>
                  </a:lnTo>
                  <a:lnTo>
                    <a:pt x="12282259" y="7111301"/>
                  </a:lnTo>
                  <a:lnTo>
                    <a:pt x="12280964" y="7111657"/>
                  </a:lnTo>
                  <a:lnTo>
                    <a:pt x="12237682" y="7138606"/>
                  </a:lnTo>
                  <a:lnTo>
                    <a:pt x="12236653" y="7143001"/>
                  </a:lnTo>
                  <a:lnTo>
                    <a:pt x="12240806" y="7149681"/>
                  </a:lnTo>
                  <a:lnTo>
                    <a:pt x="12245200" y="7150709"/>
                  </a:lnTo>
                  <a:lnTo>
                    <a:pt x="12290666" y="7122388"/>
                  </a:lnTo>
                  <a:lnTo>
                    <a:pt x="12291682" y="7117994"/>
                  </a:lnTo>
                  <a:close/>
                </a:path>
                <a:path w="18288000" h="9256395">
                  <a:moveTo>
                    <a:pt x="12294438" y="7656627"/>
                  </a:moveTo>
                  <a:lnTo>
                    <a:pt x="12291454" y="7650226"/>
                  </a:lnTo>
                  <a:lnTo>
                    <a:pt x="12288787" y="7648638"/>
                  </a:lnTo>
                  <a:lnTo>
                    <a:pt x="12284951" y="7648638"/>
                  </a:lnTo>
                  <a:lnTo>
                    <a:pt x="12283897" y="7648867"/>
                  </a:lnTo>
                  <a:lnTo>
                    <a:pt x="12208129" y="7683906"/>
                  </a:lnTo>
                  <a:lnTo>
                    <a:pt x="12206503" y="7688300"/>
                  </a:lnTo>
                  <a:lnTo>
                    <a:pt x="12209907" y="7695730"/>
                  </a:lnTo>
                  <a:lnTo>
                    <a:pt x="12214289" y="7697356"/>
                  </a:lnTo>
                  <a:lnTo>
                    <a:pt x="12292838" y="7661021"/>
                  </a:lnTo>
                  <a:lnTo>
                    <a:pt x="12294438" y="7656627"/>
                  </a:lnTo>
                  <a:close/>
                </a:path>
                <a:path w="18288000" h="9256395">
                  <a:moveTo>
                    <a:pt x="12295670" y="6538061"/>
                  </a:moveTo>
                  <a:lnTo>
                    <a:pt x="12292089" y="6533108"/>
                  </a:lnTo>
                  <a:lnTo>
                    <a:pt x="12289981" y="6532131"/>
                  </a:lnTo>
                  <a:lnTo>
                    <a:pt x="12286437" y="6532131"/>
                  </a:lnTo>
                  <a:lnTo>
                    <a:pt x="12285015" y="6532550"/>
                  </a:lnTo>
                  <a:lnTo>
                    <a:pt x="12264860" y="6547180"/>
                  </a:lnTo>
                  <a:lnTo>
                    <a:pt x="12264161" y="6551498"/>
                  </a:lnTo>
                  <a:lnTo>
                    <a:pt x="12268632" y="6557670"/>
                  </a:lnTo>
                  <a:lnTo>
                    <a:pt x="12272950" y="6558369"/>
                  </a:lnTo>
                  <a:lnTo>
                    <a:pt x="12294984" y="6542379"/>
                  </a:lnTo>
                  <a:lnTo>
                    <a:pt x="12295670" y="6538061"/>
                  </a:lnTo>
                  <a:close/>
                </a:path>
                <a:path w="18288000" h="9256395">
                  <a:moveTo>
                    <a:pt x="12298794" y="6837185"/>
                  </a:moveTo>
                  <a:lnTo>
                    <a:pt x="12295251" y="6831978"/>
                  </a:lnTo>
                  <a:lnTo>
                    <a:pt x="12293041" y="6830885"/>
                  </a:lnTo>
                  <a:lnTo>
                    <a:pt x="12289447" y="6830885"/>
                  </a:lnTo>
                  <a:lnTo>
                    <a:pt x="12288076" y="6831279"/>
                  </a:lnTo>
                  <a:lnTo>
                    <a:pt x="12256643" y="6852552"/>
                  </a:lnTo>
                  <a:lnTo>
                    <a:pt x="12255805" y="6856908"/>
                  </a:lnTo>
                  <a:lnTo>
                    <a:pt x="12260148" y="6863334"/>
                  </a:lnTo>
                  <a:lnTo>
                    <a:pt x="12264492" y="6864185"/>
                  </a:lnTo>
                  <a:lnTo>
                    <a:pt x="12297956" y="6841541"/>
                  </a:lnTo>
                  <a:lnTo>
                    <a:pt x="12298794" y="6837185"/>
                  </a:lnTo>
                  <a:close/>
                </a:path>
                <a:path w="18288000" h="9256395">
                  <a:moveTo>
                    <a:pt x="12341936" y="7445438"/>
                  </a:moveTo>
                  <a:lnTo>
                    <a:pt x="12338723" y="7439457"/>
                  </a:lnTo>
                  <a:lnTo>
                    <a:pt x="12336209" y="7438072"/>
                  </a:lnTo>
                  <a:lnTo>
                    <a:pt x="12332449" y="7438072"/>
                  </a:lnTo>
                  <a:lnTo>
                    <a:pt x="12331256" y="7438352"/>
                  </a:lnTo>
                  <a:lnTo>
                    <a:pt x="12269153" y="7471753"/>
                  </a:lnTo>
                  <a:lnTo>
                    <a:pt x="12267819" y="7476172"/>
                  </a:lnTo>
                  <a:lnTo>
                    <a:pt x="12271604" y="7483272"/>
                  </a:lnTo>
                  <a:lnTo>
                    <a:pt x="12276036" y="7484605"/>
                  </a:lnTo>
                  <a:lnTo>
                    <a:pt x="12340615" y="7449858"/>
                  </a:lnTo>
                  <a:lnTo>
                    <a:pt x="12341936" y="7445438"/>
                  </a:lnTo>
                  <a:close/>
                </a:path>
                <a:path w="18288000" h="9256395">
                  <a:moveTo>
                    <a:pt x="12346826" y="6007379"/>
                  </a:moveTo>
                  <a:lnTo>
                    <a:pt x="12343181" y="6002794"/>
                  </a:lnTo>
                  <a:lnTo>
                    <a:pt x="12341225" y="6001918"/>
                  </a:lnTo>
                  <a:lnTo>
                    <a:pt x="12337783" y="6001918"/>
                  </a:lnTo>
                  <a:lnTo>
                    <a:pt x="12336310" y="6002388"/>
                  </a:lnTo>
                  <a:lnTo>
                    <a:pt x="12335091" y="6003404"/>
                  </a:lnTo>
                  <a:lnTo>
                    <a:pt x="12332119" y="6005703"/>
                  </a:lnTo>
                  <a:lnTo>
                    <a:pt x="12331649" y="6009945"/>
                  </a:lnTo>
                  <a:lnTo>
                    <a:pt x="12333948" y="6012853"/>
                  </a:lnTo>
                  <a:lnTo>
                    <a:pt x="12336310" y="6015748"/>
                  </a:lnTo>
                  <a:lnTo>
                    <a:pt x="12340552" y="6016295"/>
                  </a:lnTo>
                  <a:lnTo>
                    <a:pt x="12343448" y="6013996"/>
                  </a:lnTo>
                  <a:lnTo>
                    <a:pt x="12346356" y="6011634"/>
                  </a:lnTo>
                  <a:lnTo>
                    <a:pt x="12346826" y="6007379"/>
                  </a:lnTo>
                  <a:close/>
                </a:path>
                <a:path w="18288000" h="9256395">
                  <a:moveTo>
                    <a:pt x="12355182" y="7704074"/>
                  </a:moveTo>
                  <a:lnTo>
                    <a:pt x="12352312" y="7697495"/>
                  </a:lnTo>
                  <a:lnTo>
                    <a:pt x="12349582" y="7695819"/>
                  </a:lnTo>
                  <a:lnTo>
                    <a:pt x="12345708" y="7695819"/>
                  </a:lnTo>
                  <a:lnTo>
                    <a:pt x="12344705" y="7696022"/>
                  </a:lnTo>
                  <a:lnTo>
                    <a:pt x="12262104" y="7731671"/>
                  </a:lnTo>
                  <a:lnTo>
                    <a:pt x="12260351" y="7736040"/>
                  </a:lnTo>
                  <a:lnTo>
                    <a:pt x="12263577" y="7743609"/>
                  </a:lnTo>
                  <a:lnTo>
                    <a:pt x="12267946" y="7745374"/>
                  </a:lnTo>
                  <a:lnTo>
                    <a:pt x="12353455" y="7708455"/>
                  </a:lnTo>
                  <a:lnTo>
                    <a:pt x="12355182" y="7704074"/>
                  </a:lnTo>
                  <a:close/>
                </a:path>
                <a:path w="18288000" h="9256395">
                  <a:moveTo>
                    <a:pt x="12369495" y="6323889"/>
                  </a:moveTo>
                  <a:lnTo>
                    <a:pt x="12365863" y="6319075"/>
                  </a:lnTo>
                  <a:lnTo>
                    <a:pt x="12363806" y="6318136"/>
                  </a:lnTo>
                  <a:lnTo>
                    <a:pt x="12360300" y="6318136"/>
                  </a:lnTo>
                  <a:lnTo>
                    <a:pt x="12358853" y="6318593"/>
                  </a:lnTo>
                  <a:lnTo>
                    <a:pt x="12344184" y="6329654"/>
                  </a:lnTo>
                  <a:lnTo>
                    <a:pt x="12343587" y="6333947"/>
                  </a:lnTo>
                  <a:lnTo>
                    <a:pt x="12348134" y="6340005"/>
                  </a:lnTo>
                  <a:lnTo>
                    <a:pt x="12352426" y="6340602"/>
                  </a:lnTo>
                  <a:lnTo>
                    <a:pt x="12368898" y="6328181"/>
                  </a:lnTo>
                  <a:lnTo>
                    <a:pt x="12369495" y="6323889"/>
                  </a:lnTo>
                  <a:close/>
                </a:path>
                <a:path w="18288000" h="9256395">
                  <a:moveTo>
                    <a:pt x="12369648" y="7198017"/>
                  </a:moveTo>
                  <a:lnTo>
                    <a:pt x="12366244" y="7192404"/>
                  </a:lnTo>
                  <a:lnTo>
                    <a:pt x="12363869" y="7191172"/>
                  </a:lnTo>
                  <a:lnTo>
                    <a:pt x="12360186" y="7191172"/>
                  </a:lnTo>
                  <a:lnTo>
                    <a:pt x="12358903" y="7191502"/>
                  </a:lnTo>
                  <a:lnTo>
                    <a:pt x="12309653" y="7221194"/>
                  </a:lnTo>
                  <a:lnTo>
                    <a:pt x="12308548" y="7225601"/>
                  </a:lnTo>
                  <a:lnTo>
                    <a:pt x="12312625" y="7232396"/>
                  </a:lnTo>
                  <a:lnTo>
                    <a:pt x="12317019" y="7233501"/>
                  </a:lnTo>
                  <a:lnTo>
                    <a:pt x="12368555" y="7202437"/>
                  </a:lnTo>
                  <a:lnTo>
                    <a:pt x="12369648" y="7198017"/>
                  </a:lnTo>
                  <a:close/>
                </a:path>
                <a:path w="18288000" h="9256395">
                  <a:moveTo>
                    <a:pt x="12380786" y="6924865"/>
                  </a:moveTo>
                  <a:lnTo>
                    <a:pt x="12377280" y="6919544"/>
                  </a:lnTo>
                  <a:lnTo>
                    <a:pt x="12375032" y="6918439"/>
                  </a:lnTo>
                  <a:lnTo>
                    <a:pt x="12371400" y="6918439"/>
                  </a:lnTo>
                  <a:lnTo>
                    <a:pt x="12370041" y="6918820"/>
                  </a:lnTo>
                  <a:lnTo>
                    <a:pt x="12332907" y="6943318"/>
                  </a:lnTo>
                  <a:lnTo>
                    <a:pt x="12332005" y="6947700"/>
                  </a:lnTo>
                  <a:lnTo>
                    <a:pt x="12336310" y="6954215"/>
                  </a:lnTo>
                  <a:lnTo>
                    <a:pt x="12340666" y="6955129"/>
                  </a:lnTo>
                  <a:lnTo>
                    <a:pt x="12379897" y="6929247"/>
                  </a:lnTo>
                  <a:lnTo>
                    <a:pt x="12380786" y="6924865"/>
                  </a:lnTo>
                  <a:close/>
                </a:path>
                <a:path w="18288000" h="9256395">
                  <a:moveTo>
                    <a:pt x="12380786" y="6631330"/>
                  </a:moveTo>
                  <a:lnTo>
                    <a:pt x="12377204" y="6626301"/>
                  </a:lnTo>
                  <a:lnTo>
                    <a:pt x="12375071" y="6625285"/>
                  </a:lnTo>
                  <a:lnTo>
                    <a:pt x="12371502" y="6625285"/>
                  </a:lnTo>
                  <a:lnTo>
                    <a:pt x="12370092" y="6625704"/>
                  </a:lnTo>
                  <a:lnTo>
                    <a:pt x="12344438" y="6643891"/>
                  </a:lnTo>
                  <a:lnTo>
                    <a:pt x="12343702" y="6648234"/>
                  </a:lnTo>
                  <a:lnTo>
                    <a:pt x="12348147" y="6654508"/>
                  </a:lnTo>
                  <a:lnTo>
                    <a:pt x="12352490" y="6655244"/>
                  </a:lnTo>
                  <a:lnTo>
                    <a:pt x="12380049" y="6635686"/>
                  </a:lnTo>
                  <a:lnTo>
                    <a:pt x="12380786" y="6631330"/>
                  </a:lnTo>
                  <a:close/>
                </a:path>
                <a:path w="18288000" h="9256395">
                  <a:moveTo>
                    <a:pt x="12411380" y="7510119"/>
                  </a:moveTo>
                  <a:lnTo>
                    <a:pt x="12408192" y="7503985"/>
                  </a:lnTo>
                  <a:lnTo>
                    <a:pt x="12405627" y="7502538"/>
                  </a:lnTo>
                  <a:lnTo>
                    <a:pt x="12401842" y="7502538"/>
                  </a:lnTo>
                  <a:lnTo>
                    <a:pt x="12400699" y="7502792"/>
                  </a:lnTo>
                  <a:lnTo>
                    <a:pt x="12332145" y="7537894"/>
                  </a:lnTo>
                  <a:lnTo>
                    <a:pt x="12330697" y="7542314"/>
                  </a:lnTo>
                  <a:lnTo>
                    <a:pt x="12334380" y="7549553"/>
                  </a:lnTo>
                  <a:lnTo>
                    <a:pt x="12338799" y="7550975"/>
                  </a:lnTo>
                  <a:lnTo>
                    <a:pt x="12409957" y="7514539"/>
                  </a:lnTo>
                  <a:lnTo>
                    <a:pt x="12411380" y="7510119"/>
                  </a:lnTo>
                  <a:close/>
                </a:path>
                <a:path w="18288000" h="9256395">
                  <a:moveTo>
                    <a:pt x="12439256" y="6104394"/>
                  </a:moveTo>
                  <a:lnTo>
                    <a:pt x="12435611" y="6099708"/>
                  </a:lnTo>
                  <a:lnTo>
                    <a:pt x="12433618" y="6098806"/>
                  </a:lnTo>
                  <a:lnTo>
                    <a:pt x="12430138" y="6098806"/>
                  </a:lnTo>
                  <a:lnTo>
                    <a:pt x="12428652" y="6099289"/>
                  </a:lnTo>
                  <a:lnTo>
                    <a:pt x="12419317" y="6106617"/>
                  </a:lnTo>
                  <a:lnTo>
                    <a:pt x="12418797" y="6110884"/>
                  </a:lnTo>
                  <a:lnTo>
                    <a:pt x="12423445" y="6116777"/>
                  </a:lnTo>
                  <a:lnTo>
                    <a:pt x="12427712" y="6117310"/>
                  </a:lnTo>
                  <a:lnTo>
                    <a:pt x="12438736" y="6108662"/>
                  </a:lnTo>
                  <a:lnTo>
                    <a:pt x="12439256" y="6104394"/>
                  </a:lnTo>
                  <a:close/>
                </a:path>
                <a:path w="18288000" h="9256395">
                  <a:moveTo>
                    <a:pt x="12445479" y="7274814"/>
                  </a:moveTo>
                  <a:lnTo>
                    <a:pt x="12442127" y="7269061"/>
                  </a:lnTo>
                  <a:lnTo>
                    <a:pt x="12439714" y="7267778"/>
                  </a:lnTo>
                  <a:lnTo>
                    <a:pt x="12435980" y="7267778"/>
                  </a:lnTo>
                  <a:lnTo>
                    <a:pt x="12434710" y="7268096"/>
                  </a:lnTo>
                  <a:lnTo>
                    <a:pt x="12379350" y="7300265"/>
                  </a:lnTo>
                  <a:lnTo>
                    <a:pt x="12378157" y="7304697"/>
                  </a:lnTo>
                  <a:lnTo>
                    <a:pt x="12382170" y="7311618"/>
                  </a:lnTo>
                  <a:lnTo>
                    <a:pt x="12386589" y="7312787"/>
                  </a:lnTo>
                  <a:lnTo>
                    <a:pt x="12444311" y="7279246"/>
                  </a:lnTo>
                  <a:lnTo>
                    <a:pt x="12445479" y="7274814"/>
                  </a:lnTo>
                  <a:close/>
                </a:path>
                <a:path w="18288000" h="9256395">
                  <a:moveTo>
                    <a:pt x="12458814" y="6418288"/>
                  </a:moveTo>
                  <a:lnTo>
                    <a:pt x="12455195" y="6413398"/>
                  </a:lnTo>
                  <a:lnTo>
                    <a:pt x="12453112" y="6412433"/>
                  </a:lnTo>
                  <a:lnTo>
                    <a:pt x="12449569" y="6412433"/>
                  </a:lnTo>
                  <a:lnTo>
                    <a:pt x="12448134" y="6412878"/>
                  </a:lnTo>
                  <a:lnTo>
                    <a:pt x="12428106" y="6427711"/>
                  </a:lnTo>
                  <a:lnTo>
                    <a:pt x="12427458" y="6432029"/>
                  </a:lnTo>
                  <a:lnTo>
                    <a:pt x="12431967" y="6438163"/>
                  </a:lnTo>
                  <a:lnTo>
                    <a:pt x="12436310" y="6438836"/>
                  </a:lnTo>
                  <a:lnTo>
                    <a:pt x="12458179" y="6422618"/>
                  </a:lnTo>
                  <a:lnTo>
                    <a:pt x="12458814" y="6418288"/>
                  </a:lnTo>
                  <a:close/>
                </a:path>
                <a:path w="18288000" h="9256395">
                  <a:moveTo>
                    <a:pt x="12462548" y="7009511"/>
                  </a:moveTo>
                  <a:lnTo>
                    <a:pt x="12459056" y="7004075"/>
                  </a:lnTo>
                  <a:lnTo>
                    <a:pt x="12456770" y="7002932"/>
                  </a:lnTo>
                  <a:lnTo>
                    <a:pt x="12453099" y="7002932"/>
                  </a:lnTo>
                  <a:lnTo>
                    <a:pt x="12451766" y="7003288"/>
                  </a:lnTo>
                  <a:lnTo>
                    <a:pt x="12408814" y="7030834"/>
                  </a:lnTo>
                  <a:lnTo>
                    <a:pt x="12407849" y="7035241"/>
                  </a:lnTo>
                  <a:lnTo>
                    <a:pt x="12412091" y="7041858"/>
                  </a:lnTo>
                  <a:lnTo>
                    <a:pt x="12416473" y="7042836"/>
                  </a:lnTo>
                  <a:lnTo>
                    <a:pt x="12461583" y="7013918"/>
                  </a:lnTo>
                  <a:lnTo>
                    <a:pt x="12462548" y="7009511"/>
                  </a:lnTo>
                  <a:close/>
                </a:path>
                <a:path w="18288000" h="9256395">
                  <a:moveTo>
                    <a:pt x="12465571" y="6722554"/>
                  </a:moveTo>
                  <a:lnTo>
                    <a:pt x="12462002" y="6717398"/>
                  </a:lnTo>
                  <a:lnTo>
                    <a:pt x="12459818" y="6716344"/>
                  </a:lnTo>
                  <a:lnTo>
                    <a:pt x="12456211" y="6716344"/>
                  </a:lnTo>
                  <a:lnTo>
                    <a:pt x="12454827" y="6716763"/>
                  </a:lnTo>
                  <a:lnTo>
                    <a:pt x="12423623" y="6738404"/>
                  </a:lnTo>
                  <a:lnTo>
                    <a:pt x="12422823" y="6742785"/>
                  </a:lnTo>
                  <a:lnTo>
                    <a:pt x="12427242" y="6749135"/>
                  </a:lnTo>
                  <a:lnTo>
                    <a:pt x="12431611" y="6749948"/>
                  </a:lnTo>
                  <a:lnTo>
                    <a:pt x="12464783" y="6726923"/>
                  </a:lnTo>
                  <a:lnTo>
                    <a:pt x="12465571" y="6722554"/>
                  </a:lnTo>
                  <a:close/>
                </a:path>
                <a:path w="18288000" h="9256395">
                  <a:moveTo>
                    <a:pt x="12477039" y="7569276"/>
                  </a:moveTo>
                  <a:lnTo>
                    <a:pt x="12473965" y="7562990"/>
                  </a:lnTo>
                  <a:lnTo>
                    <a:pt x="12471337" y="7561453"/>
                  </a:lnTo>
                  <a:lnTo>
                    <a:pt x="12467514" y="7561453"/>
                  </a:lnTo>
                  <a:lnTo>
                    <a:pt x="12466409" y="7561694"/>
                  </a:lnTo>
                  <a:lnTo>
                    <a:pt x="12391225" y="7598067"/>
                  </a:lnTo>
                  <a:lnTo>
                    <a:pt x="12389676" y="7602487"/>
                  </a:lnTo>
                  <a:lnTo>
                    <a:pt x="12393206" y="7609853"/>
                  </a:lnTo>
                  <a:lnTo>
                    <a:pt x="12397626" y="7611415"/>
                  </a:lnTo>
                  <a:lnTo>
                    <a:pt x="12475528" y="7573696"/>
                  </a:lnTo>
                  <a:lnTo>
                    <a:pt x="12477039" y="7569276"/>
                  </a:lnTo>
                  <a:close/>
                </a:path>
                <a:path w="18288000" h="9256395">
                  <a:moveTo>
                    <a:pt x="12504687" y="5880735"/>
                  </a:moveTo>
                  <a:lnTo>
                    <a:pt x="12502325" y="5877826"/>
                  </a:lnTo>
                  <a:lnTo>
                    <a:pt x="12501042" y="5876150"/>
                  </a:lnTo>
                  <a:lnTo>
                    <a:pt x="12499073" y="5875337"/>
                  </a:lnTo>
                  <a:lnTo>
                    <a:pt x="12495606" y="5875337"/>
                  </a:lnTo>
                  <a:lnTo>
                    <a:pt x="12494082" y="5875807"/>
                  </a:lnTo>
                  <a:lnTo>
                    <a:pt x="12492876" y="5876823"/>
                  </a:lnTo>
                  <a:lnTo>
                    <a:pt x="12489980" y="5879173"/>
                  </a:lnTo>
                  <a:lnTo>
                    <a:pt x="12489498" y="5883427"/>
                  </a:lnTo>
                  <a:lnTo>
                    <a:pt x="12491860" y="5886323"/>
                  </a:lnTo>
                  <a:lnTo>
                    <a:pt x="12494222" y="5889168"/>
                  </a:lnTo>
                  <a:lnTo>
                    <a:pt x="12498476" y="5889637"/>
                  </a:lnTo>
                  <a:lnTo>
                    <a:pt x="12504204" y="5884977"/>
                  </a:lnTo>
                  <a:lnTo>
                    <a:pt x="12504687" y="5880735"/>
                  </a:lnTo>
                  <a:close/>
                </a:path>
                <a:path w="18288000" h="9256395">
                  <a:moveTo>
                    <a:pt x="12519177" y="7347686"/>
                  </a:moveTo>
                  <a:lnTo>
                    <a:pt x="12515875" y="7341768"/>
                  </a:lnTo>
                  <a:lnTo>
                    <a:pt x="12513399" y="7340435"/>
                  </a:lnTo>
                  <a:lnTo>
                    <a:pt x="12509640" y="7340435"/>
                  </a:lnTo>
                  <a:lnTo>
                    <a:pt x="12508421" y="7340740"/>
                  </a:lnTo>
                  <a:lnTo>
                    <a:pt x="12446800" y="7375093"/>
                  </a:lnTo>
                  <a:lnTo>
                    <a:pt x="12445530" y="7379525"/>
                  </a:lnTo>
                  <a:lnTo>
                    <a:pt x="12449429" y="7386574"/>
                  </a:lnTo>
                  <a:lnTo>
                    <a:pt x="12453887" y="7387818"/>
                  </a:lnTo>
                  <a:lnTo>
                    <a:pt x="12517933" y="7352119"/>
                  </a:lnTo>
                  <a:lnTo>
                    <a:pt x="12519177" y="7347686"/>
                  </a:lnTo>
                  <a:close/>
                </a:path>
                <a:path w="18288000" h="9256395">
                  <a:moveTo>
                    <a:pt x="12530379" y="6201067"/>
                  </a:moveTo>
                  <a:lnTo>
                    <a:pt x="12526709" y="6196317"/>
                  </a:lnTo>
                  <a:lnTo>
                    <a:pt x="12524677" y="6195403"/>
                  </a:lnTo>
                  <a:lnTo>
                    <a:pt x="12521171" y="6195403"/>
                  </a:lnTo>
                  <a:lnTo>
                    <a:pt x="12519698" y="6195860"/>
                  </a:lnTo>
                  <a:lnTo>
                    <a:pt x="12505106" y="6207099"/>
                  </a:lnTo>
                  <a:lnTo>
                    <a:pt x="12504547" y="6211392"/>
                  </a:lnTo>
                  <a:lnTo>
                    <a:pt x="12509170" y="6217399"/>
                  </a:lnTo>
                  <a:lnTo>
                    <a:pt x="12513462" y="6217958"/>
                  </a:lnTo>
                  <a:lnTo>
                    <a:pt x="12529820" y="6205359"/>
                  </a:lnTo>
                  <a:lnTo>
                    <a:pt x="12530379" y="6201067"/>
                  </a:lnTo>
                  <a:close/>
                </a:path>
                <a:path w="18288000" h="9256395">
                  <a:moveTo>
                    <a:pt x="12539904" y="7621270"/>
                  </a:moveTo>
                  <a:lnTo>
                    <a:pt x="12536919" y="7614806"/>
                  </a:lnTo>
                  <a:lnTo>
                    <a:pt x="12534227" y="7613180"/>
                  </a:lnTo>
                  <a:lnTo>
                    <a:pt x="12530366" y="7613180"/>
                  </a:lnTo>
                  <a:lnTo>
                    <a:pt x="12529312" y="7613396"/>
                  </a:lnTo>
                  <a:lnTo>
                    <a:pt x="12447334" y="7650581"/>
                  </a:lnTo>
                  <a:lnTo>
                    <a:pt x="12445670" y="7655001"/>
                  </a:lnTo>
                  <a:lnTo>
                    <a:pt x="12449023" y="7662507"/>
                  </a:lnTo>
                  <a:lnTo>
                    <a:pt x="12453404" y="7664183"/>
                  </a:lnTo>
                  <a:lnTo>
                    <a:pt x="12538253" y="7625689"/>
                  </a:lnTo>
                  <a:lnTo>
                    <a:pt x="12539904" y="7621270"/>
                  </a:lnTo>
                  <a:close/>
                </a:path>
                <a:path w="18288000" h="9256395">
                  <a:moveTo>
                    <a:pt x="12542025" y="7091972"/>
                  </a:moveTo>
                  <a:lnTo>
                    <a:pt x="12538558" y="7086422"/>
                  </a:lnTo>
                  <a:lnTo>
                    <a:pt x="12536234" y="7085228"/>
                  </a:lnTo>
                  <a:lnTo>
                    <a:pt x="12532538" y="7085228"/>
                  </a:lnTo>
                  <a:lnTo>
                    <a:pt x="12531217" y="7085584"/>
                  </a:lnTo>
                  <a:lnTo>
                    <a:pt x="12482335" y="7115950"/>
                  </a:lnTo>
                  <a:lnTo>
                    <a:pt x="12481293" y="7120369"/>
                  </a:lnTo>
                  <a:lnTo>
                    <a:pt x="12485484" y="7127113"/>
                  </a:lnTo>
                  <a:lnTo>
                    <a:pt x="12489904" y="7128154"/>
                  </a:lnTo>
                  <a:lnTo>
                    <a:pt x="12540996" y="7096404"/>
                  </a:lnTo>
                  <a:lnTo>
                    <a:pt x="12542025" y="7091972"/>
                  </a:lnTo>
                  <a:close/>
                </a:path>
                <a:path w="18288000" h="9256395">
                  <a:moveTo>
                    <a:pt x="12545073" y="6513119"/>
                  </a:moveTo>
                  <a:lnTo>
                    <a:pt x="12541441" y="6508140"/>
                  </a:lnTo>
                  <a:lnTo>
                    <a:pt x="12539332" y="6507150"/>
                  </a:lnTo>
                  <a:lnTo>
                    <a:pt x="12535751" y="6507150"/>
                  </a:lnTo>
                  <a:lnTo>
                    <a:pt x="12534316" y="6507569"/>
                  </a:lnTo>
                  <a:lnTo>
                    <a:pt x="12508852" y="6526073"/>
                  </a:lnTo>
                  <a:lnTo>
                    <a:pt x="12508154" y="6530429"/>
                  </a:lnTo>
                  <a:lnTo>
                    <a:pt x="12512688" y="6536652"/>
                  </a:lnTo>
                  <a:lnTo>
                    <a:pt x="12517044" y="6537338"/>
                  </a:lnTo>
                  <a:lnTo>
                    <a:pt x="12544387" y="6517487"/>
                  </a:lnTo>
                  <a:lnTo>
                    <a:pt x="12545073" y="6513119"/>
                  </a:lnTo>
                  <a:close/>
                </a:path>
                <a:path w="18288000" h="9256395">
                  <a:moveTo>
                    <a:pt x="12548895" y="6812140"/>
                  </a:moveTo>
                  <a:lnTo>
                    <a:pt x="12545339" y="6806895"/>
                  </a:lnTo>
                  <a:lnTo>
                    <a:pt x="12543104" y="6805816"/>
                  </a:lnTo>
                  <a:lnTo>
                    <a:pt x="12539485" y="6805816"/>
                  </a:lnTo>
                  <a:lnTo>
                    <a:pt x="12538113" y="6806209"/>
                  </a:lnTo>
                  <a:lnTo>
                    <a:pt x="12501232" y="6831152"/>
                  </a:lnTo>
                  <a:lnTo>
                    <a:pt x="12500394" y="6835559"/>
                  </a:lnTo>
                  <a:lnTo>
                    <a:pt x="12504763" y="6842036"/>
                  </a:lnTo>
                  <a:lnTo>
                    <a:pt x="12509132" y="6842874"/>
                  </a:lnTo>
                  <a:lnTo>
                    <a:pt x="12548057" y="6816547"/>
                  </a:lnTo>
                  <a:lnTo>
                    <a:pt x="12548895" y="6812140"/>
                  </a:lnTo>
                  <a:close/>
                </a:path>
                <a:path w="18288000" h="9256395">
                  <a:moveTo>
                    <a:pt x="12590450" y="7415809"/>
                  </a:moveTo>
                  <a:lnTo>
                    <a:pt x="12587211" y="7409764"/>
                  </a:lnTo>
                  <a:lnTo>
                    <a:pt x="12584684" y="7408367"/>
                  </a:lnTo>
                  <a:lnTo>
                    <a:pt x="12580887" y="7408367"/>
                  </a:lnTo>
                  <a:lnTo>
                    <a:pt x="12579693" y="7408646"/>
                  </a:lnTo>
                  <a:lnTo>
                    <a:pt x="12511684" y="7444854"/>
                  </a:lnTo>
                  <a:lnTo>
                    <a:pt x="12510300" y="7449299"/>
                  </a:lnTo>
                  <a:lnTo>
                    <a:pt x="12514097" y="7456462"/>
                  </a:lnTo>
                  <a:lnTo>
                    <a:pt x="12518555" y="7457834"/>
                  </a:lnTo>
                  <a:lnTo>
                    <a:pt x="12589091" y="7420267"/>
                  </a:lnTo>
                  <a:lnTo>
                    <a:pt x="12590450" y="7415809"/>
                  </a:lnTo>
                  <a:close/>
                </a:path>
                <a:path w="18288000" h="9256395">
                  <a:moveTo>
                    <a:pt x="12597981" y="5978791"/>
                  </a:moveTo>
                  <a:lnTo>
                    <a:pt x="12594285" y="5974181"/>
                  </a:lnTo>
                  <a:lnTo>
                    <a:pt x="12592317" y="5973305"/>
                  </a:lnTo>
                  <a:lnTo>
                    <a:pt x="12588824" y="5973305"/>
                  </a:lnTo>
                  <a:lnTo>
                    <a:pt x="12587326" y="5973788"/>
                  </a:lnTo>
                  <a:lnTo>
                    <a:pt x="12578042" y="5981217"/>
                  </a:lnTo>
                  <a:lnTo>
                    <a:pt x="12577572" y="5985497"/>
                  </a:lnTo>
                  <a:lnTo>
                    <a:pt x="12582258" y="5991364"/>
                  </a:lnTo>
                  <a:lnTo>
                    <a:pt x="12586538" y="5991834"/>
                  </a:lnTo>
                  <a:lnTo>
                    <a:pt x="12597486" y="5983071"/>
                  </a:lnTo>
                  <a:lnTo>
                    <a:pt x="12597981" y="5978791"/>
                  </a:lnTo>
                  <a:close/>
                </a:path>
                <a:path w="18288000" h="9256395">
                  <a:moveTo>
                    <a:pt x="12619495" y="7171461"/>
                  </a:moveTo>
                  <a:lnTo>
                    <a:pt x="12616066" y="7165772"/>
                  </a:lnTo>
                  <a:lnTo>
                    <a:pt x="12613678" y="7164527"/>
                  </a:lnTo>
                  <a:lnTo>
                    <a:pt x="12609944" y="7164527"/>
                  </a:lnTo>
                  <a:lnTo>
                    <a:pt x="12608662" y="7164870"/>
                  </a:lnTo>
                  <a:lnTo>
                    <a:pt x="12553721" y="7197826"/>
                  </a:lnTo>
                  <a:lnTo>
                    <a:pt x="12552604" y="7202271"/>
                  </a:lnTo>
                  <a:lnTo>
                    <a:pt x="12556719" y="7209129"/>
                  </a:lnTo>
                  <a:lnTo>
                    <a:pt x="12561151" y="7210260"/>
                  </a:lnTo>
                  <a:lnTo>
                    <a:pt x="12618390" y="7175894"/>
                  </a:lnTo>
                  <a:lnTo>
                    <a:pt x="12619495" y="7171461"/>
                  </a:lnTo>
                  <a:close/>
                </a:path>
                <a:path w="18288000" h="9256395">
                  <a:moveTo>
                    <a:pt x="12620714" y="6296825"/>
                  </a:moveTo>
                  <a:lnTo>
                    <a:pt x="12617044" y="6291986"/>
                  </a:lnTo>
                  <a:lnTo>
                    <a:pt x="12614986" y="6291046"/>
                  </a:lnTo>
                  <a:lnTo>
                    <a:pt x="12611443" y="6291046"/>
                  </a:lnTo>
                  <a:lnTo>
                    <a:pt x="12609970" y="6291504"/>
                  </a:lnTo>
                  <a:lnTo>
                    <a:pt x="12590082" y="6306566"/>
                  </a:lnTo>
                  <a:lnTo>
                    <a:pt x="12589472" y="6310909"/>
                  </a:lnTo>
                  <a:lnTo>
                    <a:pt x="12594082" y="6316980"/>
                  </a:lnTo>
                  <a:lnTo>
                    <a:pt x="12598413" y="6317589"/>
                  </a:lnTo>
                  <a:lnTo>
                    <a:pt x="12620104" y="6301156"/>
                  </a:lnTo>
                  <a:lnTo>
                    <a:pt x="12620714" y="6296825"/>
                  </a:lnTo>
                  <a:close/>
                </a:path>
                <a:path w="18288000" h="9256395">
                  <a:moveTo>
                    <a:pt x="12631052" y="6605994"/>
                  </a:moveTo>
                  <a:lnTo>
                    <a:pt x="12627432" y="6600914"/>
                  </a:lnTo>
                  <a:lnTo>
                    <a:pt x="12625273" y="6599898"/>
                  </a:lnTo>
                  <a:lnTo>
                    <a:pt x="12621666" y="6599898"/>
                  </a:lnTo>
                  <a:lnTo>
                    <a:pt x="12620244" y="6600317"/>
                  </a:lnTo>
                  <a:lnTo>
                    <a:pt x="12589269" y="6622339"/>
                  </a:lnTo>
                  <a:lnTo>
                    <a:pt x="12588532" y="6626720"/>
                  </a:lnTo>
                  <a:lnTo>
                    <a:pt x="12593015" y="6633032"/>
                  </a:lnTo>
                  <a:lnTo>
                    <a:pt x="12597397" y="6633781"/>
                  </a:lnTo>
                  <a:lnTo>
                    <a:pt x="12630315" y="6610375"/>
                  </a:lnTo>
                  <a:lnTo>
                    <a:pt x="12631052" y="6605994"/>
                  </a:lnTo>
                  <a:close/>
                </a:path>
                <a:path w="18288000" h="9256395">
                  <a:moveTo>
                    <a:pt x="12632017" y="6898881"/>
                  </a:moveTo>
                  <a:lnTo>
                    <a:pt x="12628486" y="6893522"/>
                  </a:lnTo>
                  <a:lnTo>
                    <a:pt x="12626226" y="6892391"/>
                  </a:lnTo>
                  <a:lnTo>
                    <a:pt x="12622555" y="6892391"/>
                  </a:lnTo>
                  <a:lnTo>
                    <a:pt x="12621197" y="6892772"/>
                  </a:lnTo>
                  <a:lnTo>
                    <a:pt x="12578563" y="6920865"/>
                  </a:lnTo>
                  <a:lnTo>
                    <a:pt x="12577648" y="6925284"/>
                  </a:lnTo>
                  <a:lnTo>
                    <a:pt x="12581966" y="6931863"/>
                  </a:lnTo>
                  <a:lnTo>
                    <a:pt x="12586386" y="6932777"/>
                  </a:lnTo>
                  <a:lnTo>
                    <a:pt x="12631115" y="6903301"/>
                  </a:lnTo>
                  <a:lnTo>
                    <a:pt x="12632017" y="6898881"/>
                  </a:lnTo>
                  <a:close/>
                </a:path>
                <a:path w="18288000" h="9256395">
                  <a:moveTo>
                    <a:pt x="12658128" y="7478865"/>
                  </a:moveTo>
                  <a:lnTo>
                    <a:pt x="12656287" y="7475220"/>
                  </a:lnTo>
                  <a:lnTo>
                    <a:pt x="12654966" y="7472654"/>
                  </a:lnTo>
                  <a:lnTo>
                    <a:pt x="12652362" y="7471169"/>
                  </a:lnTo>
                  <a:lnTo>
                    <a:pt x="12648552" y="7471169"/>
                  </a:lnTo>
                  <a:lnTo>
                    <a:pt x="12647409" y="7471435"/>
                  </a:lnTo>
                  <a:lnTo>
                    <a:pt x="12572810" y="7509103"/>
                  </a:lnTo>
                  <a:lnTo>
                    <a:pt x="12571336" y="7513548"/>
                  </a:lnTo>
                  <a:lnTo>
                    <a:pt x="12574994" y="7520851"/>
                  </a:lnTo>
                  <a:lnTo>
                    <a:pt x="12579452" y="7522337"/>
                  </a:lnTo>
                  <a:lnTo>
                    <a:pt x="12656680" y="7483310"/>
                  </a:lnTo>
                  <a:lnTo>
                    <a:pt x="12658128" y="7478865"/>
                  </a:lnTo>
                  <a:close/>
                </a:path>
                <a:path w="18288000" h="9256395">
                  <a:moveTo>
                    <a:pt x="12661316" y="5752592"/>
                  </a:moveTo>
                  <a:lnTo>
                    <a:pt x="12658954" y="5749683"/>
                  </a:lnTo>
                  <a:lnTo>
                    <a:pt x="12657608" y="5748071"/>
                  </a:lnTo>
                  <a:lnTo>
                    <a:pt x="12655728" y="5747258"/>
                  </a:lnTo>
                  <a:lnTo>
                    <a:pt x="12652274" y="5747258"/>
                  </a:lnTo>
                  <a:lnTo>
                    <a:pt x="12650737" y="5747728"/>
                  </a:lnTo>
                  <a:lnTo>
                    <a:pt x="12646609" y="5751169"/>
                  </a:lnTo>
                  <a:lnTo>
                    <a:pt x="12646216" y="5755411"/>
                  </a:lnTo>
                  <a:lnTo>
                    <a:pt x="12648578" y="5758256"/>
                  </a:lnTo>
                  <a:lnTo>
                    <a:pt x="12650940" y="5761152"/>
                  </a:lnTo>
                  <a:lnTo>
                    <a:pt x="12655182" y="5761558"/>
                  </a:lnTo>
                  <a:lnTo>
                    <a:pt x="12658090" y="5759196"/>
                  </a:lnTo>
                  <a:lnTo>
                    <a:pt x="12660922" y="5756834"/>
                  </a:lnTo>
                  <a:lnTo>
                    <a:pt x="12661316" y="5752592"/>
                  </a:lnTo>
                  <a:close/>
                </a:path>
                <a:path w="18288000" h="9256395">
                  <a:moveTo>
                    <a:pt x="12689993" y="6076658"/>
                  </a:moveTo>
                  <a:lnTo>
                    <a:pt x="12686297" y="6071959"/>
                  </a:lnTo>
                  <a:lnTo>
                    <a:pt x="12684290" y="6071070"/>
                  </a:lnTo>
                  <a:lnTo>
                    <a:pt x="12680785" y="6071070"/>
                  </a:lnTo>
                  <a:lnTo>
                    <a:pt x="12679286" y="6071540"/>
                  </a:lnTo>
                  <a:lnTo>
                    <a:pt x="12664796" y="6082931"/>
                  </a:lnTo>
                  <a:lnTo>
                    <a:pt x="12664288" y="6087237"/>
                  </a:lnTo>
                  <a:lnTo>
                    <a:pt x="12668936" y="6093193"/>
                  </a:lnTo>
                  <a:lnTo>
                    <a:pt x="12673241" y="6093726"/>
                  </a:lnTo>
                  <a:lnTo>
                    <a:pt x="12689472" y="6080963"/>
                  </a:lnTo>
                  <a:lnTo>
                    <a:pt x="12689993" y="6076658"/>
                  </a:lnTo>
                  <a:close/>
                </a:path>
                <a:path w="18288000" h="9256395">
                  <a:moveTo>
                    <a:pt x="12694907" y="7247242"/>
                  </a:moveTo>
                  <a:lnTo>
                    <a:pt x="12691542" y="7241438"/>
                  </a:lnTo>
                  <a:lnTo>
                    <a:pt x="12689091" y="7240143"/>
                  </a:lnTo>
                  <a:lnTo>
                    <a:pt x="12685344" y="7240143"/>
                  </a:lnTo>
                  <a:lnTo>
                    <a:pt x="12684087" y="7240460"/>
                  </a:lnTo>
                  <a:lnTo>
                    <a:pt x="12622949" y="7275754"/>
                  </a:lnTo>
                  <a:lnTo>
                    <a:pt x="12621743" y="7280199"/>
                  </a:lnTo>
                  <a:lnTo>
                    <a:pt x="12625743" y="7287171"/>
                  </a:lnTo>
                  <a:lnTo>
                    <a:pt x="12630188" y="7288390"/>
                  </a:lnTo>
                  <a:lnTo>
                    <a:pt x="12693726" y="7251713"/>
                  </a:lnTo>
                  <a:lnTo>
                    <a:pt x="12694907" y="7247242"/>
                  </a:lnTo>
                  <a:close/>
                </a:path>
                <a:path w="18288000" h="9256395">
                  <a:moveTo>
                    <a:pt x="12708052" y="6393129"/>
                  </a:moveTo>
                  <a:lnTo>
                    <a:pt x="12704382" y="6388201"/>
                  </a:lnTo>
                  <a:lnTo>
                    <a:pt x="12702286" y="6387236"/>
                  </a:lnTo>
                  <a:lnTo>
                    <a:pt x="12698717" y="6387236"/>
                  </a:lnTo>
                  <a:lnTo>
                    <a:pt x="12697257" y="6387681"/>
                  </a:lnTo>
                  <a:lnTo>
                    <a:pt x="12671984" y="6406464"/>
                  </a:lnTo>
                  <a:lnTo>
                    <a:pt x="12671324" y="6410820"/>
                  </a:lnTo>
                  <a:lnTo>
                    <a:pt x="12675908" y="6417005"/>
                  </a:lnTo>
                  <a:lnTo>
                    <a:pt x="12680264" y="6417640"/>
                  </a:lnTo>
                  <a:lnTo>
                    <a:pt x="12707404" y="6397485"/>
                  </a:lnTo>
                  <a:lnTo>
                    <a:pt x="12708052" y="6393129"/>
                  </a:lnTo>
                  <a:close/>
                </a:path>
                <a:path w="18288000" h="9256395">
                  <a:moveTo>
                    <a:pt x="12712980" y="6983641"/>
                  </a:moveTo>
                  <a:lnTo>
                    <a:pt x="12709474" y="6978167"/>
                  </a:lnTo>
                  <a:lnTo>
                    <a:pt x="12707163" y="6976999"/>
                  </a:lnTo>
                  <a:lnTo>
                    <a:pt x="12703480" y="6976999"/>
                  </a:lnTo>
                  <a:lnTo>
                    <a:pt x="12702134" y="6977367"/>
                  </a:lnTo>
                  <a:lnTo>
                    <a:pt x="12653620" y="7008393"/>
                  </a:lnTo>
                  <a:lnTo>
                    <a:pt x="12652642" y="7012838"/>
                  </a:lnTo>
                  <a:lnTo>
                    <a:pt x="12656909" y="7019518"/>
                  </a:lnTo>
                  <a:lnTo>
                    <a:pt x="12661341" y="7020496"/>
                  </a:lnTo>
                  <a:lnTo>
                    <a:pt x="12712014" y="6988073"/>
                  </a:lnTo>
                  <a:lnTo>
                    <a:pt x="12712980" y="6983641"/>
                  </a:lnTo>
                  <a:close/>
                </a:path>
                <a:path w="18288000" h="9256395">
                  <a:moveTo>
                    <a:pt x="12715634" y="6697421"/>
                  </a:moveTo>
                  <a:lnTo>
                    <a:pt x="12712027" y="6692252"/>
                  </a:lnTo>
                  <a:lnTo>
                    <a:pt x="12709830" y="6691185"/>
                  </a:lnTo>
                  <a:lnTo>
                    <a:pt x="12706198" y="6691185"/>
                  </a:lnTo>
                  <a:lnTo>
                    <a:pt x="12704801" y="6691604"/>
                  </a:lnTo>
                  <a:lnTo>
                    <a:pt x="12668199" y="6717004"/>
                  </a:lnTo>
                  <a:lnTo>
                    <a:pt x="12667412" y="6721411"/>
                  </a:lnTo>
                  <a:lnTo>
                    <a:pt x="12671857" y="6727838"/>
                  </a:lnTo>
                  <a:lnTo>
                    <a:pt x="12676264" y="6728625"/>
                  </a:lnTo>
                  <a:lnTo>
                    <a:pt x="12714846" y="6701828"/>
                  </a:lnTo>
                  <a:lnTo>
                    <a:pt x="12715634" y="6697421"/>
                  </a:lnTo>
                  <a:close/>
                </a:path>
                <a:path w="18288000" h="9256395">
                  <a:moveTo>
                    <a:pt x="12723076" y="7535164"/>
                  </a:moveTo>
                  <a:lnTo>
                    <a:pt x="12719990" y="7528788"/>
                  </a:lnTo>
                  <a:lnTo>
                    <a:pt x="12717336" y="7527226"/>
                  </a:lnTo>
                  <a:lnTo>
                    <a:pt x="12713475" y="7527226"/>
                  </a:lnTo>
                  <a:lnTo>
                    <a:pt x="12712383" y="7527468"/>
                  </a:lnTo>
                  <a:lnTo>
                    <a:pt x="12631039" y="7566139"/>
                  </a:lnTo>
                  <a:lnTo>
                    <a:pt x="12629452" y="7570571"/>
                  </a:lnTo>
                  <a:lnTo>
                    <a:pt x="12632957" y="7578026"/>
                  </a:lnTo>
                  <a:lnTo>
                    <a:pt x="12637376" y="7579627"/>
                  </a:lnTo>
                  <a:lnTo>
                    <a:pt x="12721514" y="7539622"/>
                  </a:lnTo>
                  <a:lnTo>
                    <a:pt x="12723076" y="7535164"/>
                  </a:lnTo>
                  <a:close/>
                </a:path>
                <a:path w="18288000" h="9256395">
                  <a:moveTo>
                    <a:pt x="12755474" y="5851664"/>
                  </a:moveTo>
                  <a:lnTo>
                    <a:pt x="12751753" y="5847105"/>
                  </a:lnTo>
                  <a:lnTo>
                    <a:pt x="12749797" y="5846254"/>
                  </a:lnTo>
                  <a:lnTo>
                    <a:pt x="12746317" y="5846254"/>
                  </a:lnTo>
                  <a:lnTo>
                    <a:pt x="12744806" y="5846750"/>
                  </a:lnTo>
                  <a:lnTo>
                    <a:pt x="12735573" y="5854268"/>
                  </a:lnTo>
                  <a:lnTo>
                    <a:pt x="12735141" y="5858548"/>
                  </a:lnTo>
                  <a:lnTo>
                    <a:pt x="12739891" y="5864377"/>
                  </a:lnTo>
                  <a:lnTo>
                    <a:pt x="12744158" y="5864796"/>
                  </a:lnTo>
                  <a:lnTo>
                    <a:pt x="12755042" y="5855944"/>
                  </a:lnTo>
                  <a:lnTo>
                    <a:pt x="12755474" y="5851664"/>
                  </a:lnTo>
                  <a:close/>
                </a:path>
                <a:path w="18288000" h="9256395">
                  <a:moveTo>
                    <a:pt x="12768034" y="7318680"/>
                  </a:moveTo>
                  <a:lnTo>
                    <a:pt x="12764719" y="7312736"/>
                  </a:lnTo>
                  <a:lnTo>
                    <a:pt x="12762217" y="7311364"/>
                  </a:lnTo>
                  <a:lnTo>
                    <a:pt x="12758433" y="7311364"/>
                  </a:lnTo>
                  <a:lnTo>
                    <a:pt x="12757214" y="7311669"/>
                  </a:lnTo>
                  <a:lnTo>
                    <a:pt x="12689726" y="7348956"/>
                  </a:lnTo>
                  <a:lnTo>
                    <a:pt x="12688430" y="7353414"/>
                  </a:lnTo>
                  <a:lnTo>
                    <a:pt x="12692317" y="7360526"/>
                  </a:lnTo>
                  <a:lnTo>
                    <a:pt x="12696774" y="7361834"/>
                  </a:lnTo>
                  <a:lnTo>
                    <a:pt x="12766764" y="7323150"/>
                  </a:lnTo>
                  <a:lnTo>
                    <a:pt x="12768034" y="7318680"/>
                  </a:lnTo>
                  <a:close/>
                </a:path>
                <a:path w="18288000" h="9256395">
                  <a:moveTo>
                    <a:pt x="12781318" y="6173673"/>
                  </a:moveTo>
                  <a:lnTo>
                    <a:pt x="12777623" y="6168898"/>
                  </a:lnTo>
                  <a:lnTo>
                    <a:pt x="12775578" y="6167971"/>
                  </a:lnTo>
                  <a:lnTo>
                    <a:pt x="12772035" y="6167971"/>
                  </a:lnTo>
                  <a:lnTo>
                    <a:pt x="12770549" y="6168441"/>
                  </a:lnTo>
                  <a:lnTo>
                    <a:pt x="12750800" y="6183744"/>
                  </a:lnTo>
                  <a:lnTo>
                    <a:pt x="12750241" y="6188087"/>
                  </a:lnTo>
                  <a:lnTo>
                    <a:pt x="12754902" y="6194107"/>
                  </a:lnTo>
                  <a:lnTo>
                    <a:pt x="12759233" y="6194679"/>
                  </a:lnTo>
                  <a:lnTo>
                    <a:pt x="12780772" y="6178016"/>
                  </a:lnTo>
                  <a:lnTo>
                    <a:pt x="12781318" y="6173673"/>
                  </a:lnTo>
                  <a:close/>
                </a:path>
                <a:path w="18288000" h="9256395">
                  <a:moveTo>
                    <a:pt x="12792024" y="7065645"/>
                  </a:moveTo>
                  <a:lnTo>
                    <a:pt x="12788545" y="7060057"/>
                  </a:lnTo>
                  <a:lnTo>
                    <a:pt x="12786182" y="7058850"/>
                  </a:lnTo>
                  <a:lnTo>
                    <a:pt x="12782474" y="7058850"/>
                  </a:lnTo>
                  <a:lnTo>
                    <a:pt x="12781140" y="7059206"/>
                  </a:lnTo>
                  <a:lnTo>
                    <a:pt x="12726645" y="7092937"/>
                  </a:lnTo>
                  <a:lnTo>
                    <a:pt x="12725578" y="7097408"/>
                  </a:lnTo>
                  <a:lnTo>
                    <a:pt x="12729794" y="7104202"/>
                  </a:lnTo>
                  <a:lnTo>
                    <a:pt x="12734239" y="7105256"/>
                  </a:lnTo>
                  <a:lnTo>
                    <a:pt x="12790983" y="7070115"/>
                  </a:lnTo>
                  <a:lnTo>
                    <a:pt x="12792024" y="7065645"/>
                  </a:lnTo>
                  <a:close/>
                </a:path>
                <a:path w="18288000" h="9256395">
                  <a:moveTo>
                    <a:pt x="12795187" y="6487579"/>
                  </a:moveTo>
                  <a:lnTo>
                    <a:pt x="12791516" y="6482550"/>
                  </a:lnTo>
                  <a:lnTo>
                    <a:pt x="12789395" y="6481559"/>
                  </a:lnTo>
                  <a:lnTo>
                    <a:pt x="12785801" y="6481559"/>
                  </a:lnTo>
                  <a:lnTo>
                    <a:pt x="12784341" y="6482004"/>
                  </a:lnTo>
                  <a:lnTo>
                    <a:pt x="12753594" y="6504381"/>
                  </a:lnTo>
                  <a:lnTo>
                    <a:pt x="12752896" y="6508775"/>
                  </a:lnTo>
                  <a:lnTo>
                    <a:pt x="12757442" y="6515036"/>
                  </a:lnTo>
                  <a:lnTo>
                    <a:pt x="12761836" y="6515735"/>
                  </a:lnTo>
                  <a:lnTo>
                    <a:pt x="12794501" y="6491960"/>
                  </a:lnTo>
                  <a:lnTo>
                    <a:pt x="12795187" y="6487579"/>
                  </a:lnTo>
                  <a:close/>
                </a:path>
                <a:path w="18288000" h="9256395">
                  <a:moveTo>
                    <a:pt x="12800114" y="6786143"/>
                  </a:moveTo>
                  <a:lnTo>
                    <a:pt x="12796533" y="6780847"/>
                  </a:lnTo>
                  <a:lnTo>
                    <a:pt x="12794285" y="6779755"/>
                  </a:lnTo>
                  <a:lnTo>
                    <a:pt x="12790627" y="6779755"/>
                  </a:lnTo>
                  <a:lnTo>
                    <a:pt x="12789230" y="6780149"/>
                  </a:lnTo>
                  <a:lnTo>
                    <a:pt x="12746927" y="6808775"/>
                  </a:lnTo>
                  <a:lnTo>
                    <a:pt x="12746076" y="6813220"/>
                  </a:lnTo>
                  <a:lnTo>
                    <a:pt x="12750457" y="6819735"/>
                  </a:lnTo>
                  <a:lnTo>
                    <a:pt x="12754890" y="6820611"/>
                  </a:lnTo>
                  <a:lnTo>
                    <a:pt x="12799263" y="6790563"/>
                  </a:lnTo>
                  <a:lnTo>
                    <a:pt x="12800114" y="6786143"/>
                  </a:lnTo>
                  <a:close/>
                </a:path>
                <a:path w="18288000" h="9256395">
                  <a:moveTo>
                    <a:pt x="12816815" y="5622963"/>
                  </a:moveTo>
                  <a:lnTo>
                    <a:pt x="12814376" y="5620131"/>
                  </a:lnTo>
                  <a:lnTo>
                    <a:pt x="12813106" y="5618505"/>
                  </a:lnTo>
                  <a:lnTo>
                    <a:pt x="12811151" y="5617705"/>
                  </a:lnTo>
                  <a:lnTo>
                    <a:pt x="12807709" y="5617705"/>
                  </a:lnTo>
                  <a:lnTo>
                    <a:pt x="12806159" y="5618238"/>
                  </a:lnTo>
                  <a:lnTo>
                    <a:pt x="12802045" y="5621680"/>
                  </a:lnTo>
                  <a:lnTo>
                    <a:pt x="12801702" y="5625922"/>
                  </a:lnTo>
                  <a:lnTo>
                    <a:pt x="12806502" y="5631662"/>
                  </a:lnTo>
                  <a:lnTo>
                    <a:pt x="12810744" y="5632005"/>
                  </a:lnTo>
                  <a:lnTo>
                    <a:pt x="12816472" y="5627217"/>
                  </a:lnTo>
                  <a:lnTo>
                    <a:pt x="12816815" y="5622963"/>
                  </a:lnTo>
                  <a:close/>
                </a:path>
                <a:path w="18288000" h="9256395">
                  <a:moveTo>
                    <a:pt x="12837668" y="7385431"/>
                  </a:moveTo>
                  <a:lnTo>
                    <a:pt x="12834430" y="7379297"/>
                  </a:lnTo>
                  <a:lnTo>
                    <a:pt x="12831864" y="7377874"/>
                  </a:lnTo>
                  <a:lnTo>
                    <a:pt x="12828054" y="7377874"/>
                  </a:lnTo>
                  <a:lnTo>
                    <a:pt x="12826860" y="7378154"/>
                  </a:lnTo>
                  <a:lnTo>
                    <a:pt x="12752858" y="7417079"/>
                  </a:lnTo>
                  <a:lnTo>
                    <a:pt x="12751448" y="7421550"/>
                  </a:lnTo>
                  <a:lnTo>
                    <a:pt x="12755232" y="7428789"/>
                  </a:lnTo>
                  <a:lnTo>
                    <a:pt x="12759703" y="7430198"/>
                  </a:lnTo>
                  <a:lnTo>
                    <a:pt x="12836284" y="7389901"/>
                  </a:lnTo>
                  <a:lnTo>
                    <a:pt x="12837668" y="7385431"/>
                  </a:lnTo>
                  <a:close/>
                </a:path>
                <a:path w="18288000" h="9256395">
                  <a:moveTo>
                    <a:pt x="12848374" y="5950648"/>
                  </a:moveTo>
                  <a:lnTo>
                    <a:pt x="12844653" y="5946013"/>
                  </a:lnTo>
                  <a:lnTo>
                    <a:pt x="12842672" y="5945136"/>
                  </a:lnTo>
                  <a:lnTo>
                    <a:pt x="12839167" y="5945136"/>
                  </a:lnTo>
                  <a:lnTo>
                    <a:pt x="12837643" y="5945619"/>
                  </a:lnTo>
                  <a:lnTo>
                    <a:pt x="12823254" y="5957189"/>
                  </a:lnTo>
                  <a:lnTo>
                    <a:pt x="12822784" y="5961507"/>
                  </a:lnTo>
                  <a:lnTo>
                    <a:pt x="12827508" y="5967387"/>
                  </a:lnTo>
                  <a:lnTo>
                    <a:pt x="12831839" y="5967869"/>
                  </a:lnTo>
                  <a:lnTo>
                    <a:pt x="12847904" y="5954954"/>
                  </a:lnTo>
                  <a:lnTo>
                    <a:pt x="12848374" y="5950648"/>
                  </a:lnTo>
                  <a:close/>
                </a:path>
                <a:path w="18288000" h="9256395">
                  <a:moveTo>
                    <a:pt x="12869126" y="7144283"/>
                  </a:moveTo>
                  <a:lnTo>
                    <a:pt x="12865697" y="7138543"/>
                  </a:lnTo>
                  <a:lnTo>
                    <a:pt x="12863297" y="7137286"/>
                  </a:lnTo>
                  <a:lnTo>
                    <a:pt x="12859538" y="7137286"/>
                  </a:lnTo>
                  <a:lnTo>
                    <a:pt x="12858242" y="7137616"/>
                  </a:lnTo>
                  <a:lnTo>
                    <a:pt x="12797600" y="7173823"/>
                  </a:lnTo>
                  <a:lnTo>
                    <a:pt x="12796457" y="7178294"/>
                  </a:lnTo>
                  <a:lnTo>
                    <a:pt x="12800559" y="7185203"/>
                  </a:lnTo>
                  <a:lnTo>
                    <a:pt x="12805042" y="7186346"/>
                  </a:lnTo>
                  <a:lnTo>
                    <a:pt x="12868008" y="7148754"/>
                  </a:lnTo>
                  <a:lnTo>
                    <a:pt x="12869126" y="7144283"/>
                  </a:lnTo>
                  <a:close/>
                </a:path>
                <a:path w="18288000" h="9256395">
                  <a:moveTo>
                    <a:pt x="12869698" y="6271361"/>
                  </a:moveTo>
                  <a:lnTo>
                    <a:pt x="12866002" y="6266497"/>
                  </a:lnTo>
                  <a:lnTo>
                    <a:pt x="12863932" y="6265557"/>
                  </a:lnTo>
                  <a:lnTo>
                    <a:pt x="12860363" y="6265557"/>
                  </a:lnTo>
                  <a:lnTo>
                    <a:pt x="12858890" y="6266015"/>
                  </a:lnTo>
                  <a:lnTo>
                    <a:pt x="12833782" y="6285090"/>
                  </a:lnTo>
                  <a:lnTo>
                    <a:pt x="12833172" y="6289446"/>
                  </a:lnTo>
                  <a:lnTo>
                    <a:pt x="12837808" y="6295568"/>
                  </a:lnTo>
                  <a:lnTo>
                    <a:pt x="12842177" y="6296177"/>
                  </a:lnTo>
                  <a:lnTo>
                    <a:pt x="12869101" y="6275730"/>
                  </a:lnTo>
                  <a:lnTo>
                    <a:pt x="12869698" y="6271361"/>
                  </a:lnTo>
                  <a:close/>
                </a:path>
                <a:path w="18288000" h="9256395">
                  <a:moveTo>
                    <a:pt x="12881001" y="6580733"/>
                  </a:moveTo>
                  <a:lnTo>
                    <a:pt x="12877343" y="6575615"/>
                  </a:lnTo>
                  <a:lnTo>
                    <a:pt x="12875171" y="6574599"/>
                  </a:lnTo>
                  <a:lnTo>
                    <a:pt x="12871552" y="6574599"/>
                  </a:lnTo>
                  <a:lnTo>
                    <a:pt x="12870117" y="6575018"/>
                  </a:lnTo>
                  <a:lnTo>
                    <a:pt x="12833795" y="6600876"/>
                  </a:lnTo>
                  <a:lnTo>
                    <a:pt x="12833058" y="6605295"/>
                  </a:lnTo>
                  <a:lnTo>
                    <a:pt x="12837567" y="6611658"/>
                  </a:lnTo>
                  <a:lnTo>
                    <a:pt x="12841986" y="6612407"/>
                  </a:lnTo>
                  <a:lnTo>
                    <a:pt x="12880251" y="6585153"/>
                  </a:lnTo>
                  <a:lnTo>
                    <a:pt x="12881001" y="6580733"/>
                  </a:lnTo>
                  <a:close/>
                </a:path>
                <a:path w="18288000" h="9256395">
                  <a:moveTo>
                    <a:pt x="12882525" y="6873075"/>
                  </a:moveTo>
                  <a:lnTo>
                    <a:pt x="12880353" y="6869760"/>
                  </a:lnTo>
                  <a:lnTo>
                    <a:pt x="12878956" y="6867690"/>
                  </a:lnTo>
                  <a:lnTo>
                    <a:pt x="12876670" y="6866547"/>
                  </a:lnTo>
                  <a:lnTo>
                    <a:pt x="12872987" y="6866547"/>
                  </a:lnTo>
                  <a:lnTo>
                    <a:pt x="12871615" y="6866928"/>
                  </a:lnTo>
                  <a:lnTo>
                    <a:pt x="12823495" y="6898614"/>
                  </a:lnTo>
                  <a:lnTo>
                    <a:pt x="12822555" y="6903072"/>
                  </a:lnTo>
                  <a:lnTo>
                    <a:pt x="12826924" y="6909702"/>
                  </a:lnTo>
                  <a:lnTo>
                    <a:pt x="12831356" y="6910629"/>
                  </a:lnTo>
                  <a:lnTo>
                    <a:pt x="12881623" y="6877532"/>
                  </a:lnTo>
                  <a:lnTo>
                    <a:pt x="12882525" y="6873075"/>
                  </a:lnTo>
                  <a:close/>
                </a:path>
                <a:path w="18288000" h="9256395">
                  <a:moveTo>
                    <a:pt x="12904686" y="7445819"/>
                  </a:moveTo>
                  <a:lnTo>
                    <a:pt x="12901536" y="7439546"/>
                  </a:lnTo>
                  <a:lnTo>
                    <a:pt x="12898908" y="7438034"/>
                  </a:lnTo>
                  <a:lnTo>
                    <a:pt x="12895059" y="7438034"/>
                  </a:lnTo>
                  <a:lnTo>
                    <a:pt x="12893916" y="7438288"/>
                  </a:lnTo>
                  <a:lnTo>
                    <a:pt x="12813233" y="7478408"/>
                  </a:lnTo>
                  <a:lnTo>
                    <a:pt x="12811709" y="7482865"/>
                  </a:lnTo>
                  <a:lnTo>
                    <a:pt x="12815342" y="7490257"/>
                  </a:lnTo>
                  <a:lnTo>
                    <a:pt x="12819812" y="7491768"/>
                  </a:lnTo>
                  <a:lnTo>
                    <a:pt x="12903200" y="7450302"/>
                  </a:lnTo>
                  <a:lnTo>
                    <a:pt x="12904686" y="7445819"/>
                  </a:lnTo>
                  <a:close/>
                </a:path>
                <a:path w="18288000" h="9256395">
                  <a:moveTo>
                    <a:pt x="12911735" y="5723052"/>
                  </a:moveTo>
                  <a:lnTo>
                    <a:pt x="12907988" y="5718543"/>
                  </a:lnTo>
                  <a:lnTo>
                    <a:pt x="12906058" y="5717705"/>
                  </a:lnTo>
                  <a:lnTo>
                    <a:pt x="12902578" y="5717705"/>
                  </a:lnTo>
                  <a:lnTo>
                    <a:pt x="12901028" y="5718213"/>
                  </a:lnTo>
                  <a:lnTo>
                    <a:pt x="12891859" y="5725846"/>
                  </a:lnTo>
                  <a:lnTo>
                    <a:pt x="12891453" y="5730125"/>
                  </a:lnTo>
                  <a:lnTo>
                    <a:pt x="12896241" y="5735904"/>
                  </a:lnTo>
                  <a:lnTo>
                    <a:pt x="12900546" y="5736298"/>
                  </a:lnTo>
                  <a:lnTo>
                    <a:pt x="12911328" y="5727344"/>
                  </a:lnTo>
                  <a:lnTo>
                    <a:pt x="12911735" y="5723052"/>
                  </a:lnTo>
                  <a:close/>
                </a:path>
                <a:path w="18288000" h="9256395">
                  <a:moveTo>
                    <a:pt x="12940640" y="6048883"/>
                  </a:moveTo>
                  <a:lnTo>
                    <a:pt x="12936906" y="6044146"/>
                  </a:lnTo>
                  <a:lnTo>
                    <a:pt x="12934899" y="6043257"/>
                  </a:lnTo>
                  <a:lnTo>
                    <a:pt x="12931356" y="6043257"/>
                  </a:lnTo>
                  <a:lnTo>
                    <a:pt x="12929845" y="6043739"/>
                  </a:lnTo>
                  <a:lnTo>
                    <a:pt x="12910236" y="6059246"/>
                  </a:lnTo>
                  <a:lnTo>
                    <a:pt x="12909728" y="6063589"/>
                  </a:lnTo>
                  <a:lnTo>
                    <a:pt x="12914440" y="6069584"/>
                  </a:lnTo>
                  <a:lnTo>
                    <a:pt x="12918796" y="6070104"/>
                  </a:lnTo>
                  <a:lnTo>
                    <a:pt x="12940132" y="6053213"/>
                  </a:lnTo>
                  <a:lnTo>
                    <a:pt x="12940640" y="6048883"/>
                  </a:lnTo>
                  <a:close/>
                </a:path>
                <a:path w="18288000" h="9256395">
                  <a:moveTo>
                    <a:pt x="12944069" y="7218845"/>
                  </a:moveTo>
                  <a:lnTo>
                    <a:pt x="12940691" y="7212952"/>
                  </a:lnTo>
                  <a:lnTo>
                    <a:pt x="12938227" y="7211644"/>
                  </a:lnTo>
                  <a:lnTo>
                    <a:pt x="12934442" y="7211644"/>
                  </a:lnTo>
                  <a:lnTo>
                    <a:pt x="12933185" y="7211962"/>
                  </a:lnTo>
                  <a:lnTo>
                    <a:pt x="12866243" y="7250316"/>
                  </a:lnTo>
                  <a:lnTo>
                    <a:pt x="12865024" y="7254799"/>
                  </a:lnTo>
                  <a:lnTo>
                    <a:pt x="12869024" y="7261847"/>
                  </a:lnTo>
                  <a:lnTo>
                    <a:pt x="12873520" y="7263092"/>
                  </a:lnTo>
                  <a:lnTo>
                    <a:pt x="12942875" y="7223328"/>
                  </a:lnTo>
                  <a:lnTo>
                    <a:pt x="12944069" y="7218845"/>
                  </a:lnTo>
                  <a:close/>
                </a:path>
                <a:path w="18288000" h="9256395">
                  <a:moveTo>
                    <a:pt x="12957975" y="6367323"/>
                  </a:moveTo>
                  <a:lnTo>
                    <a:pt x="12954280" y="6362370"/>
                  </a:lnTo>
                  <a:lnTo>
                    <a:pt x="12952171" y="6361392"/>
                  </a:lnTo>
                  <a:lnTo>
                    <a:pt x="12948565" y="6361392"/>
                  </a:lnTo>
                  <a:lnTo>
                    <a:pt x="12947104" y="6361849"/>
                  </a:lnTo>
                  <a:lnTo>
                    <a:pt x="12916573" y="6384607"/>
                  </a:lnTo>
                  <a:lnTo>
                    <a:pt x="12915926" y="6389014"/>
                  </a:lnTo>
                  <a:lnTo>
                    <a:pt x="12920548" y="6395225"/>
                  </a:lnTo>
                  <a:lnTo>
                    <a:pt x="12924943" y="6395885"/>
                  </a:lnTo>
                  <a:lnTo>
                    <a:pt x="12957328" y="6371730"/>
                  </a:lnTo>
                  <a:lnTo>
                    <a:pt x="12957975" y="6367323"/>
                  </a:lnTo>
                  <a:close/>
                </a:path>
                <a:path w="18288000" h="9256395">
                  <a:moveTo>
                    <a:pt x="12963106" y="6957492"/>
                  </a:moveTo>
                  <a:lnTo>
                    <a:pt x="12959563" y="6951980"/>
                  </a:lnTo>
                  <a:lnTo>
                    <a:pt x="12957226" y="6950811"/>
                  </a:lnTo>
                  <a:lnTo>
                    <a:pt x="12953518" y="6950811"/>
                  </a:lnTo>
                  <a:lnTo>
                    <a:pt x="12952171" y="6951180"/>
                  </a:lnTo>
                  <a:lnTo>
                    <a:pt x="12898107" y="6985686"/>
                  </a:lnTo>
                  <a:lnTo>
                    <a:pt x="12897104" y="6990143"/>
                  </a:lnTo>
                  <a:lnTo>
                    <a:pt x="12901384" y="6996900"/>
                  </a:lnTo>
                  <a:lnTo>
                    <a:pt x="12905842" y="6997890"/>
                  </a:lnTo>
                  <a:lnTo>
                    <a:pt x="12962115" y="6961962"/>
                  </a:lnTo>
                  <a:lnTo>
                    <a:pt x="12963106" y="6957492"/>
                  </a:lnTo>
                  <a:close/>
                </a:path>
                <a:path w="18288000" h="9256395">
                  <a:moveTo>
                    <a:pt x="12966789" y="6671323"/>
                  </a:moveTo>
                  <a:lnTo>
                    <a:pt x="12963170" y="6666103"/>
                  </a:lnTo>
                  <a:lnTo>
                    <a:pt x="12960947" y="6665036"/>
                  </a:lnTo>
                  <a:lnTo>
                    <a:pt x="12957277" y="6665036"/>
                  </a:lnTo>
                  <a:lnTo>
                    <a:pt x="12955867" y="6665455"/>
                  </a:lnTo>
                  <a:lnTo>
                    <a:pt x="12913894" y="6694627"/>
                  </a:lnTo>
                  <a:lnTo>
                    <a:pt x="12913093" y="6699059"/>
                  </a:lnTo>
                  <a:lnTo>
                    <a:pt x="12917577" y="6705549"/>
                  </a:lnTo>
                  <a:lnTo>
                    <a:pt x="12922009" y="6706349"/>
                  </a:lnTo>
                  <a:lnTo>
                    <a:pt x="12966002" y="6675768"/>
                  </a:lnTo>
                  <a:lnTo>
                    <a:pt x="12966789" y="6671323"/>
                  </a:lnTo>
                  <a:close/>
                </a:path>
                <a:path w="18288000" h="9256395">
                  <a:moveTo>
                    <a:pt x="12971094" y="5491924"/>
                  </a:moveTo>
                  <a:lnTo>
                    <a:pt x="12967259" y="5487543"/>
                  </a:lnTo>
                  <a:lnTo>
                    <a:pt x="12965367" y="5486730"/>
                  </a:lnTo>
                  <a:lnTo>
                    <a:pt x="12961912" y="5486730"/>
                  </a:lnTo>
                  <a:lnTo>
                    <a:pt x="12960376" y="5487276"/>
                  </a:lnTo>
                  <a:lnTo>
                    <a:pt x="12959169" y="5488356"/>
                  </a:lnTo>
                  <a:lnTo>
                    <a:pt x="12956324" y="5490781"/>
                  </a:lnTo>
                  <a:lnTo>
                    <a:pt x="12955994" y="5495023"/>
                  </a:lnTo>
                  <a:lnTo>
                    <a:pt x="12960845" y="5500700"/>
                  </a:lnTo>
                  <a:lnTo>
                    <a:pt x="12965100" y="5501030"/>
                  </a:lnTo>
                  <a:lnTo>
                    <a:pt x="12967932" y="5498604"/>
                  </a:lnTo>
                  <a:lnTo>
                    <a:pt x="12970701" y="5496179"/>
                  </a:lnTo>
                  <a:lnTo>
                    <a:pt x="12971094" y="5491924"/>
                  </a:lnTo>
                  <a:close/>
                </a:path>
                <a:path w="18288000" h="9256395">
                  <a:moveTo>
                    <a:pt x="13005499" y="5823064"/>
                  </a:moveTo>
                  <a:lnTo>
                    <a:pt x="13001752" y="5818492"/>
                  </a:lnTo>
                  <a:lnTo>
                    <a:pt x="12999784" y="5817641"/>
                  </a:lnTo>
                  <a:lnTo>
                    <a:pt x="12996278" y="5817641"/>
                  </a:lnTo>
                  <a:lnTo>
                    <a:pt x="12994742" y="5818149"/>
                  </a:lnTo>
                  <a:lnTo>
                    <a:pt x="12980442" y="5829859"/>
                  </a:lnTo>
                  <a:lnTo>
                    <a:pt x="12980010" y="5834177"/>
                  </a:lnTo>
                  <a:lnTo>
                    <a:pt x="12984798" y="5840044"/>
                  </a:lnTo>
                  <a:lnTo>
                    <a:pt x="12989128" y="5840450"/>
                  </a:lnTo>
                  <a:lnTo>
                    <a:pt x="13005080" y="5827382"/>
                  </a:lnTo>
                  <a:lnTo>
                    <a:pt x="13005499" y="5823064"/>
                  </a:lnTo>
                  <a:close/>
                </a:path>
                <a:path w="18288000" h="9256395">
                  <a:moveTo>
                    <a:pt x="13015646" y="7289076"/>
                  </a:moveTo>
                  <a:lnTo>
                    <a:pt x="13012331" y="7283043"/>
                  </a:lnTo>
                  <a:lnTo>
                    <a:pt x="13009804" y="7281659"/>
                  </a:lnTo>
                  <a:lnTo>
                    <a:pt x="13005981" y="7281659"/>
                  </a:lnTo>
                  <a:lnTo>
                    <a:pt x="13004775" y="7281951"/>
                  </a:lnTo>
                  <a:lnTo>
                    <a:pt x="12931369" y="7322083"/>
                  </a:lnTo>
                  <a:lnTo>
                    <a:pt x="12930048" y="7326592"/>
                  </a:lnTo>
                  <a:lnTo>
                    <a:pt x="12933921" y="7333767"/>
                  </a:lnTo>
                  <a:lnTo>
                    <a:pt x="12938405" y="7335101"/>
                  </a:lnTo>
                  <a:lnTo>
                    <a:pt x="13014338" y="7293572"/>
                  </a:lnTo>
                  <a:lnTo>
                    <a:pt x="13015646" y="7289076"/>
                  </a:lnTo>
                  <a:close/>
                </a:path>
                <a:path w="18288000" h="9256395">
                  <a:moveTo>
                    <a:pt x="13030060" y="6147867"/>
                  </a:moveTo>
                  <a:lnTo>
                    <a:pt x="13026339" y="6143079"/>
                  </a:lnTo>
                  <a:lnTo>
                    <a:pt x="13024282" y="6142152"/>
                  </a:lnTo>
                  <a:lnTo>
                    <a:pt x="13020713" y="6142152"/>
                  </a:lnTo>
                  <a:lnTo>
                    <a:pt x="13019215" y="6142634"/>
                  </a:lnTo>
                  <a:lnTo>
                    <a:pt x="12994297" y="6161976"/>
                  </a:lnTo>
                  <a:lnTo>
                    <a:pt x="12993738" y="6166358"/>
                  </a:lnTo>
                  <a:lnTo>
                    <a:pt x="12998450" y="6172441"/>
                  </a:lnTo>
                  <a:lnTo>
                    <a:pt x="13002832" y="6172987"/>
                  </a:lnTo>
                  <a:lnTo>
                    <a:pt x="13029527" y="6152248"/>
                  </a:lnTo>
                  <a:lnTo>
                    <a:pt x="13030060" y="6147867"/>
                  </a:lnTo>
                  <a:close/>
                </a:path>
                <a:path w="18288000" h="9256395">
                  <a:moveTo>
                    <a:pt x="13041871" y="7038797"/>
                  </a:moveTo>
                  <a:lnTo>
                    <a:pt x="13038379" y="7033133"/>
                  </a:lnTo>
                  <a:lnTo>
                    <a:pt x="13035991" y="7031914"/>
                  </a:lnTo>
                  <a:lnTo>
                    <a:pt x="13032245" y="7031914"/>
                  </a:lnTo>
                  <a:lnTo>
                    <a:pt x="13030924" y="7032269"/>
                  </a:lnTo>
                  <a:lnTo>
                    <a:pt x="12970777" y="7069353"/>
                  </a:lnTo>
                  <a:lnTo>
                    <a:pt x="12969697" y="7073849"/>
                  </a:lnTo>
                  <a:lnTo>
                    <a:pt x="12973901" y="7080707"/>
                  </a:lnTo>
                  <a:lnTo>
                    <a:pt x="12978384" y="7081774"/>
                  </a:lnTo>
                  <a:lnTo>
                    <a:pt x="13040830" y="7043280"/>
                  </a:lnTo>
                  <a:lnTo>
                    <a:pt x="13041871" y="7038797"/>
                  </a:lnTo>
                  <a:close/>
                </a:path>
                <a:path w="18288000" h="9256395">
                  <a:moveTo>
                    <a:pt x="13044996" y="6462115"/>
                  </a:moveTo>
                  <a:lnTo>
                    <a:pt x="13041287" y="6457074"/>
                  </a:lnTo>
                  <a:lnTo>
                    <a:pt x="13039141" y="6456070"/>
                  </a:lnTo>
                  <a:lnTo>
                    <a:pt x="13035509" y="6456070"/>
                  </a:lnTo>
                  <a:lnTo>
                    <a:pt x="13034048" y="6456502"/>
                  </a:lnTo>
                  <a:lnTo>
                    <a:pt x="12998031" y="6482804"/>
                  </a:lnTo>
                  <a:lnTo>
                    <a:pt x="12997333" y="6487236"/>
                  </a:lnTo>
                  <a:lnTo>
                    <a:pt x="13001930" y="6493548"/>
                  </a:lnTo>
                  <a:lnTo>
                    <a:pt x="13006350" y="6494246"/>
                  </a:lnTo>
                  <a:lnTo>
                    <a:pt x="13044310" y="6466548"/>
                  </a:lnTo>
                  <a:lnTo>
                    <a:pt x="13044996" y="6462115"/>
                  </a:lnTo>
                  <a:close/>
                </a:path>
                <a:path w="18288000" h="9256395">
                  <a:moveTo>
                    <a:pt x="13050609" y="6760337"/>
                  </a:moveTo>
                  <a:lnTo>
                    <a:pt x="13048399" y="6757060"/>
                  </a:lnTo>
                  <a:lnTo>
                    <a:pt x="13046977" y="6755016"/>
                  </a:lnTo>
                  <a:lnTo>
                    <a:pt x="13044716" y="6753911"/>
                  </a:lnTo>
                  <a:lnTo>
                    <a:pt x="13041046" y="6753911"/>
                  </a:lnTo>
                  <a:lnTo>
                    <a:pt x="13039636" y="6754304"/>
                  </a:lnTo>
                  <a:lnTo>
                    <a:pt x="12991897" y="6786626"/>
                  </a:lnTo>
                  <a:lnTo>
                    <a:pt x="12991033" y="6791084"/>
                  </a:lnTo>
                  <a:lnTo>
                    <a:pt x="12995478" y="6797662"/>
                  </a:lnTo>
                  <a:lnTo>
                    <a:pt x="12999936" y="6798538"/>
                  </a:lnTo>
                  <a:lnTo>
                    <a:pt x="13049771" y="6764807"/>
                  </a:lnTo>
                  <a:lnTo>
                    <a:pt x="13050609" y="6760337"/>
                  </a:lnTo>
                  <a:close/>
                </a:path>
                <a:path w="18288000" h="9256395">
                  <a:moveTo>
                    <a:pt x="13066751" y="5592927"/>
                  </a:moveTo>
                  <a:lnTo>
                    <a:pt x="13062979" y="5588482"/>
                  </a:lnTo>
                  <a:lnTo>
                    <a:pt x="13061061" y="5587657"/>
                  </a:lnTo>
                  <a:lnTo>
                    <a:pt x="13057581" y="5587657"/>
                  </a:lnTo>
                  <a:lnTo>
                    <a:pt x="13056032" y="5588190"/>
                  </a:lnTo>
                  <a:lnTo>
                    <a:pt x="13046901" y="5595912"/>
                  </a:lnTo>
                  <a:lnTo>
                    <a:pt x="13046532" y="5600204"/>
                  </a:lnTo>
                  <a:lnTo>
                    <a:pt x="13051396" y="5605945"/>
                  </a:lnTo>
                  <a:lnTo>
                    <a:pt x="13055676" y="5606288"/>
                  </a:lnTo>
                  <a:lnTo>
                    <a:pt x="13066395" y="5597220"/>
                  </a:lnTo>
                  <a:lnTo>
                    <a:pt x="13066751" y="5592927"/>
                  </a:lnTo>
                  <a:close/>
                </a:path>
                <a:path w="18288000" h="9256395">
                  <a:moveTo>
                    <a:pt x="13084734" y="7353363"/>
                  </a:moveTo>
                  <a:lnTo>
                    <a:pt x="13081495" y="7347178"/>
                  </a:lnTo>
                  <a:lnTo>
                    <a:pt x="13078905" y="7345731"/>
                  </a:lnTo>
                  <a:lnTo>
                    <a:pt x="13075057" y="7345731"/>
                  </a:lnTo>
                  <a:lnTo>
                    <a:pt x="13073875" y="7345997"/>
                  </a:lnTo>
                  <a:lnTo>
                    <a:pt x="12993853" y="7387526"/>
                  </a:lnTo>
                  <a:lnTo>
                    <a:pt x="12992418" y="7392022"/>
                  </a:lnTo>
                  <a:lnTo>
                    <a:pt x="12996177" y="7399337"/>
                  </a:lnTo>
                  <a:lnTo>
                    <a:pt x="13000660" y="7400772"/>
                  </a:lnTo>
                  <a:lnTo>
                    <a:pt x="13083324" y="7357872"/>
                  </a:lnTo>
                  <a:lnTo>
                    <a:pt x="13084734" y="7353363"/>
                  </a:lnTo>
                  <a:close/>
                </a:path>
                <a:path w="18288000" h="9256395">
                  <a:moveTo>
                    <a:pt x="13098679" y="5922429"/>
                  </a:moveTo>
                  <a:lnTo>
                    <a:pt x="13094919" y="5917768"/>
                  </a:lnTo>
                  <a:lnTo>
                    <a:pt x="13092913" y="5916892"/>
                  </a:lnTo>
                  <a:lnTo>
                    <a:pt x="13089382" y="5916892"/>
                  </a:lnTo>
                  <a:lnTo>
                    <a:pt x="13087845" y="5917387"/>
                  </a:lnTo>
                  <a:lnTo>
                    <a:pt x="13068376" y="5933110"/>
                  </a:lnTo>
                  <a:lnTo>
                    <a:pt x="13067906" y="5937453"/>
                  </a:lnTo>
                  <a:lnTo>
                    <a:pt x="13072707" y="5943397"/>
                  </a:lnTo>
                  <a:lnTo>
                    <a:pt x="13077038" y="5943879"/>
                  </a:lnTo>
                  <a:lnTo>
                    <a:pt x="13098209" y="5926772"/>
                  </a:lnTo>
                  <a:lnTo>
                    <a:pt x="13098679" y="5922429"/>
                  </a:lnTo>
                  <a:close/>
                </a:path>
                <a:path w="18288000" h="9256395">
                  <a:moveTo>
                    <a:pt x="13118579" y="7116305"/>
                  </a:moveTo>
                  <a:lnTo>
                    <a:pt x="13115138" y="7110527"/>
                  </a:lnTo>
                  <a:lnTo>
                    <a:pt x="13112687" y="7109244"/>
                  </a:lnTo>
                  <a:lnTo>
                    <a:pt x="13108915" y="7109244"/>
                  </a:lnTo>
                  <a:lnTo>
                    <a:pt x="13107619" y="7109587"/>
                  </a:lnTo>
                  <a:lnTo>
                    <a:pt x="13041236" y="7148970"/>
                  </a:lnTo>
                  <a:lnTo>
                    <a:pt x="13040068" y="7153465"/>
                  </a:lnTo>
                  <a:lnTo>
                    <a:pt x="13044183" y="7160450"/>
                  </a:lnTo>
                  <a:lnTo>
                    <a:pt x="13048717" y="7161606"/>
                  </a:lnTo>
                  <a:lnTo>
                    <a:pt x="13117449" y="7120814"/>
                  </a:lnTo>
                  <a:lnTo>
                    <a:pt x="13118579" y="7116305"/>
                  </a:lnTo>
                  <a:close/>
                </a:path>
                <a:path w="18288000" h="9256395">
                  <a:moveTo>
                    <a:pt x="13119418" y="6245250"/>
                  </a:moveTo>
                  <a:lnTo>
                    <a:pt x="13115684" y="6240373"/>
                  </a:lnTo>
                  <a:lnTo>
                    <a:pt x="13113588" y="6239408"/>
                  </a:lnTo>
                  <a:lnTo>
                    <a:pt x="13110007" y="6239408"/>
                  </a:lnTo>
                  <a:lnTo>
                    <a:pt x="13108496" y="6239891"/>
                  </a:lnTo>
                  <a:lnTo>
                    <a:pt x="13078206" y="6262992"/>
                  </a:lnTo>
                  <a:lnTo>
                    <a:pt x="13077622" y="6267386"/>
                  </a:lnTo>
                  <a:lnTo>
                    <a:pt x="13082308" y="6273558"/>
                  </a:lnTo>
                  <a:lnTo>
                    <a:pt x="13086702" y="6274143"/>
                  </a:lnTo>
                  <a:lnTo>
                    <a:pt x="13118821" y="6249657"/>
                  </a:lnTo>
                  <a:lnTo>
                    <a:pt x="13119418" y="6245250"/>
                  </a:lnTo>
                  <a:close/>
                </a:path>
                <a:path w="18288000" h="9256395">
                  <a:moveTo>
                    <a:pt x="13124104" y="5359476"/>
                  </a:moveTo>
                  <a:lnTo>
                    <a:pt x="13121666" y="5356644"/>
                  </a:lnTo>
                  <a:lnTo>
                    <a:pt x="13120319" y="5355158"/>
                  </a:lnTo>
                  <a:lnTo>
                    <a:pt x="13118427" y="5354345"/>
                  </a:lnTo>
                  <a:lnTo>
                    <a:pt x="13114998" y="5354345"/>
                  </a:lnTo>
                  <a:lnTo>
                    <a:pt x="13113449" y="5354879"/>
                  </a:lnTo>
                  <a:lnTo>
                    <a:pt x="13112166" y="5356022"/>
                  </a:lnTo>
                  <a:lnTo>
                    <a:pt x="13109321" y="5358447"/>
                  </a:lnTo>
                  <a:lnTo>
                    <a:pt x="13109054" y="5362702"/>
                  </a:lnTo>
                  <a:lnTo>
                    <a:pt x="13113919" y="5368366"/>
                  </a:lnTo>
                  <a:lnTo>
                    <a:pt x="13118160" y="5368645"/>
                  </a:lnTo>
                  <a:lnTo>
                    <a:pt x="13121005" y="5366220"/>
                  </a:lnTo>
                  <a:lnTo>
                    <a:pt x="13123837" y="5363718"/>
                  </a:lnTo>
                  <a:lnTo>
                    <a:pt x="13124104" y="5359476"/>
                  </a:lnTo>
                  <a:close/>
                </a:path>
                <a:path w="18288000" h="9256395">
                  <a:moveTo>
                    <a:pt x="13132054" y="6554483"/>
                  </a:moveTo>
                  <a:lnTo>
                    <a:pt x="13128384" y="6549339"/>
                  </a:lnTo>
                  <a:lnTo>
                    <a:pt x="13126187" y="6548298"/>
                  </a:lnTo>
                  <a:lnTo>
                    <a:pt x="13122529" y="6548298"/>
                  </a:lnTo>
                  <a:lnTo>
                    <a:pt x="13121081" y="6548717"/>
                  </a:lnTo>
                  <a:lnTo>
                    <a:pt x="13079451" y="6578422"/>
                  </a:lnTo>
                  <a:lnTo>
                    <a:pt x="13078701" y="6582880"/>
                  </a:lnTo>
                  <a:lnTo>
                    <a:pt x="13083273" y="6589281"/>
                  </a:lnTo>
                  <a:lnTo>
                    <a:pt x="13087718" y="6590043"/>
                  </a:lnTo>
                  <a:lnTo>
                    <a:pt x="13131305" y="6558928"/>
                  </a:lnTo>
                  <a:lnTo>
                    <a:pt x="13132054" y="6554483"/>
                  </a:lnTo>
                  <a:close/>
                </a:path>
                <a:path w="18288000" h="9256395">
                  <a:moveTo>
                    <a:pt x="13132689" y="6847040"/>
                  </a:moveTo>
                  <a:lnTo>
                    <a:pt x="13129108" y="6841604"/>
                  </a:lnTo>
                  <a:lnTo>
                    <a:pt x="13126796" y="6840461"/>
                  </a:lnTo>
                  <a:lnTo>
                    <a:pt x="13123088" y="6840461"/>
                  </a:lnTo>
                  <a:lnTo>
                    <a:pt x="13121691" y="6840855"/>
                  </a:lnTo>
                  <a:lnTo>
                    <a:pt x="13068072" y="6876110"/>
                  </a:lnTo>
                  <a:lnTo>
                    <a:pt x="13067132" y="6880593"/>
                  </a:lnTo>
                  <a:lnTo>
                    <a:pt x="13071501" y="6887273"/>
                  </a:lnTo>
                  <a:lnTo>
                    <a:pt x="13075996" y="6888213"/>
                  </a:lnTo>
                  <a:lnTo>
                    <a:pt x="13131775" y="6851523"/>
                  </a:lnTo>
                  <a:lnTo>
                    <a:pt x="13132689" y="6847040"/>
                  </a:lnTo>
                  <a:close/>
                </a:path>
                <a:path w="18288000" h="9256395">
                  <a:moveTo>
                    <a:pt x="13161340" y="5693956"/>
                  </a:moveTo>
                  <a:lnTo>
                    <a:pt x="13157568" y="5689435"/>
                  </a:lnTo>
                  <a:lnTo>
                    <a:pt x="13155625" y="5688596"/>
                  </a:lnTo>
                  <a:lnTo>
                    <a:pt x="13152107" y="5688596"/>
                  </a:lnTo>
                  <a:lnTo>
                    <a:pt x="13150545" y="5689117"/>
                  </a:lnTo>
                  <a:lnTo>
                    <a:pt x="13136347" y="5700992"/>
                  </a:lnTo>
                  <a:lnTo>
                    <a:pt x="13135953" y="5705310"/>
                  </a:lnTo>
                  <a:lnTo>
                    <a:pt x="13140804" y="5711139"/>
                  </a:lnTo>
                  <a:lnTo>
                    <a:pt x="13145135" y="5711495"/>
                  </a:lnTo>
                  <a:lnTo>
                    <a:pt x="13160947" y="5698274"/>
                  </a:lnTo>
                  <a:lnTo>
                    <a:pt x="13161340" y="5693956"/>
                  </a:lnTo>
                  <a:close/>
                </a:path>
                <a:path w="18288000" h="9256395">
                  <a:moveTo>
                    <a:pt x="13189115" y="6022683"/>
                  </a:moveTo>
                  <a:lnTo>
                    <a:pt x="13185318" y="6017933"/>
                  </a:lnTo>
                  <a:lnTo>
                    <a:pt x="13183299" y="6017044"/>
                  </a:lnTo>
                  <a:lnTo>
                    <a:pt x="13179743" y="6017044"/>
                  </a:lnTo>
                  <a:lnTo>
                    <a:pt x="13178219" y="6017539"/>
                  </a:lnTo>
                  <a:lnTo>
                    <a:pt x="13153492" y="6037186"/>
                  </a:lnTo>
                  <a:lnTo>
                    <a:pt x="13152984" y="6041555"/>
                  </a:lnTo>
                  <a:lnTo>
                    <a:pt x="13157772" y="6047600"/>
                  </a:lnTo>
                  <a:lnTo>
                    <a:pt x="13162153" y="6048083"/>
                  </a:lnTo>
                  <a:lnTo>
                    <a:pt x="13188620" y="6027051"/>
                  </a:lnTo>
                  <a:lnTo>
                    <a:pt x="13189115" y="6022683"/>
                  </a:lnTo>
                  <a:close/>
                </a:path>
                <a:path w="18288000" h="9256395">
                  <a:moveTo>
                    <a:pt x="13192074" y="7189851"/>
                  </a:moveTo>
                  <a:lnTo>
                    <a:pt x="13188683" y="7183933"/>
                  </a:lnTo>
                  <a:lnTo>
                    <a:pt x="13186194" y="7182586"/>
                  </a:lnTo>
                  <a:lnTo>
                    <a:pt x="13182372" y="7182586"/>
                  </a:lnTo>
                  <a:lnTo>
                    <a:pt x="13181114" y="7182904"/>
                  </a:lnTo>
                  <a:lnTo>
                    <a:pt x="13108343" y="7224230"/>
                  </a:lnTo>
                  <a:lnTo>
                    <a:pt x="13107073" y="7228738"/>
                  </a:lnTo>
                  <a:lnTo>
                    <a:pt x="13111086" y="7235850"/>
                  </a:lnTo>
                  <a:lnTo>
                    <a:pt x="13115595" y="7237108"/>
                  </a:lnTo>
                  <a:lnTo>
                    <a:pt x="13190842" y="7194372"/>
                  </a:lnTo>
                  <a:lnTo>
                    <a:pt x="13192074" y="7189851"/>
                  </a:lnTo>
                  <a:close/>
                </a:path>
                <a:path w="18288000" h="9256395">
                  <a:moveTo>
                    <a:pt x="13207581" y="6341592"/>
                  </a:moveTo>
                  <a:lnTo>
                    <a:pt x="13203847" y="6336614"/>
                  </a:lnTo>
                  <a:lnTo>
                    <a:pt x="13201726" y="6335649"/>
                  </a:lnTo>
                  <a:lnTo>
                    <a:pt x="13198094" y="6335649"/>
                  </a:lnTo>
                  <a:lnTo>
                    <a:pt x="13196608" y="6336093"/>
                  </a:lnTo>
                  <a:lnTo>
                    <a:pt x="13160858" y="6362827"/>
                  </a:lnTo>
                  <a:lnTo>
                    <a:pt x="13160223" y="6367259"/>
                  </a:lnTo>
                  <a:lnTo>
                    <a:pt x="13164884" y="6373508"/>
                  </a:lnTo>
                  <a:lnTo>
                    <a:pt x="13169303" y="6374155"/>
                  </a:lnTo>
                  <a:lnTo>
                    <a:pt x="13206946" y="6346025"/>
                  </a:lnTo>
                  <a:lnTo>
                    <a:pt x="13207581" y="6341592"/>
                  </a:lnTo>
                  <a:close/>
                </a:path>
                <a:path w="18288000" h="9256395">
                  <a:moveTo>
                    <a:pt x="13213093" y="6930847"/>
                  </a:moveTo>
                  <a:lnTo>
                    <a:pt x="13209524" y="6925284"/>
                  </a:lnTo>
                  <a:lnTo>
                    <a:pt x="13207175" y="6924103"/>
                  </a:lnTo>
                  <a:lnTo>
                    <a:pt x="13203428" y="6924103"/>
                  </a:lnTo>
                  <a:lnTo>
                    <a:pt x="13202069" y="6924472"/>
                  </a:lnTo>
                  <a:lnTo>
                    <a:pt x="13142430" y="6962419"/>
                  </a:lnTo>
                  <a:lnTo>
                    <a:pt x="13141401" y="6966915"/>
                  </a:lnTo>
                  <a:lnTo>
                    <a:pt x="13145719" y="6973722"/>
                  </a:lnTo>
                  <a:lnTo>
                    <a:pt x="13150202" y="6974738"/>
                  </a:lnTo>
                  <a:lnTo>
                    <a:pt x="13212102" y="6935356"/>
                  </a:lnTo>
                  <a:lnTo>
                    <a:pt x="13213093" y="6930847"/>
                  </a:lnTo>
                  <a:close/>
                </a:path>
                <a:path w="18288000" h="9256395">
                  <a:moveTo>
                    <a:pt x="13217233" y="6645453"/>
                  </a:moveTo>
                  <a:lnTo>
                    <a:pt x="13213575" y="6640208"/>
                  </a:lnTo>
                  <a:lnTo>
                    <a:pt x="13211340" y="6639128"/>
                  </a:lnTo>
                  <a:lnTo>
                    <a:pt x="13207657" y="6639128"/>
                  </a:lnTo>
                  <a:lnTo>
                    <a:pt x="13206222" y="6639547"/>
                  </a:lnTo>
                  <a:lnTo>
                    <a:pt x="13158877" y="6672478"/>
                  </a:lnTo>
                  <a:lnTo>
                    <a:pt x="13158064" y="6676961"/>
                  </a:lnTo>
                  <a:lnTo>
                    <a:pt x="13162598" y="6683476"/>
                  </a:lnTo>
                  <a:lnTo>
                    <a:pt x="13167068" y="6684277"/>
                  </a:lnTo>
                  <a:lnTo>
                    <a:pt x="13216446" y="6649923"/>
                  </a:lnTo>
                  <a:lnTo>
                    <a:pt x="13217233" y="6645453"/>
                  </a:lnTo>
                  <a:close/>
                </a:path>
                <a:path w="18288000" h="9256395">
                  <a:moveTo>
                    <a:pt x="13220522" y="5461343"/>
                  </a:moveTo>
                  <a:lnTo>
                    <a:pt x="13216738" y="5456948"/>
                  </a:lnTo>
                  <a:lnTo>
                    <a:pt x="13214833" y="5456148"/>
                  </a:lnTo>
                  <a:lnTo>
                    <a:pt x="13211366" y="5456148"/>
                  </a:lnTo>
                  <a:lnTo>
                    <a:pt x="13209778" y="5456682"/>
                  </a:lnTo>
                  <a:lnTo>
                    <a:pt x="13200723" y="5464518"/>
                  </a:lnTo>
                  <a:lnTo>
                    <a:pt x="13200406" y="5468798"/>
                  </a:lnTo>
                  <a:lnTo>
                    <a:pt x="13205295" y="5474500"/>
                  </a:lnTo>
                  <a:lnTo>
                    <a:pt x="13209588" y="5474805"/>
                  </a:lnTo>
                  <a:lnTo>
                    <a:pt x="13220205" y="5465635"/>
                  </a:lnTo>
                  <a:lnTo>
                    <a:pt x="13220522" y="5461343"/>
                  </a:lnTo>
                  <a:close/>
                </a:path>
                <a:path w="18288000" h="9256395">
                  <a:moveTo>
                    <a:pt x="13255409" y="5794375"/>
                  </a:moveTo>
                  <a:lnTo>
                    <a:pt x="13251625" y="5789777"/>
                  </a:lnTo>
                  <a:lnTo>
                    <a:pt x="13249643" y="5788914"/>
                  </a:lnTo>
                  <a:lnTo>
                    <a:pt x="13246113" y="5788914"/>
                  </a:lnTo>
                  <a:lnTo>
                    <a:pt x="13244551" y="5789434"/>
                  </a:lnTo>
                  <a:lnTo>
                    <a:pt x="13225196" y="5805373"/>
                  </a:lnTo>
                  <a:lnTo>
                    <a:pt x="13224790" y="5809716"/>
                  </a:lnTo>
                  <a:lnTo>
                    <a:pt x="13229654" y="5815609"/>
                  </a:lnTo>
                  <a:lnTo>
                    <a:pt x="13233997" y="5816028"/>
                  </a:lnTo>
                  <a:lnTo>
                    <a:pt x="13254990" y="5798731"/>
                  </a:lnTo>
                  <a:lnTo>
                    <a:pt x="13255409" y="5794375"/>
                  </a:lnTo>
                  <a:close/>
                </a:path>
                <a:path w="18288000" h="9256395">
                  <a:moveTo>
                    <a:pt x="13263207" y="7257885"/>
                  </a:moveTo>
                  <a:lnTo>
                    <a:pt x="13259880" y="7251789"/>
                  </a:lnTo>
                  <a:lnTo>
                    <a:pt x="13257327" y="7250379"/>
                  </a:lnTo>
                  <a:lnTo>
                    <a:pt x="13253479" y="7250379"/>
                  </a:lnTo>
                  <a:lnTo>
                    <a:pt x="13252260" y="7250671"/>
                  </a:lnTo>
                  <a:lnTo>
                    <a:pt x="13172897" y="7293559"/>
                  </a:lnTo>
                  <a:lnTo>
                    <a:pt x="13171538" y="7298068"/>
                  </a:lnTo>
                  <a:lnTo>
                    <a:pt x="13175425" y="7305319"/>
                  </a:lnTo>
                  <a:lnTo>
                    <a:pt x="13179946" y="7306691"/>
                  </a:lnTo>
                  <a:lnTo>
                    <a:pt x="13261874" y="7262406"/>
                  </a:lnTo>
                  <a:lnTo>
                    <a:pt x="13263207" y="7257885"/>
                  </a:lnTo>
                  <a:close/>
                </a:path>
                <a:path w="18288000" h="9256395">
                  <a:moveTo>
                    <a:pt x="13275894" y="5225593"/>
                  </a:moveTo>
                  <a:lnTo>
                    <a:pt x="13273456" y="5222824"/>
                  </a:lnTo>
                  <a:lnTo>
                    <a:pt x="13272110" y="5221351"/>
                  </a:lnTo>
                  <a:lnTo>
                    <a:pt x="13270243" y="5220538"/>
                  </a:lnTo>
                  <a:lnTo>
                    <a:pt x="13266776" y="5220538"/>
                  </a:lnTo>
                  <a:lnTo>
                    <a:pt x="13265226" y="5221148"/>
                  </a:lnTo>
                  <a:lnTo>
                    <a:pt x="13263944" y="5222291"/>
                  </a:lnTo>
                  <a:lnTo>
                    <a:pt x="13261112" y="5224716"/>
                  </a:lnTo>
                  <a:lnTo>
                    <a:pt x="13260845" y="5229034"/>
                  </a:lnTo>
                  <a:lnTo>
                    <a:pt x="13265836" y="5234571"/>
                  </a:lnTo>
                  <a:lnTo>
                    <a:pt x="13270078" y="5234838"/>
                  </a:lnTo>
                  <a:lnTo>
                    <a:pt x="13272846" y="5232336"/>
                  </a:lnTo>
                  <a:lnTo>
                    <a:pt x="13275691" y="5229911"/>
                  </a:lnTo>
                  <a:lnTo>
                    <a:pt x="13275894" y="5225593"/>
                  </a:lnTo>
                  <a:close/>
                </a:path>
                <a:path w="18288000" h="9256395">
                  <a:moveTo>
                    <a:pt x="13279501" y="6121400"/>
                  </a:moveTo>
                  <a:lnTo>
                    <a:pt x="13275717" y="6116574"/>
                  </a:lnTo>
                  <a:lnTo>
                    <a:pt x="13273646" y="6115659"/>
                  </a:lnTo>
                  <a:lnTo>
                    <a:pt x="13270065" y="6115659"/>
                  </a:lnTo>
                  <a:lnTo>
                    <a:pt x="13268541" y="6116142"/>
                  </a:lnTo>
                  <a:lnTo>
                    <a:pt x="13238480" y="6139599"/>
                  </a:lnTo>
                  <a:lnTo>
                    <a:pt x="13237934" y="6144018"/>
                  </a:lnTo>
                  <a:lnTo>
                    <a:pt x="13242722" y="6150114"/>
                  </a:lnTo>
                  <a:lnTo>
                    <a:pt x="13247116" y="6150661"/>
                  </a:lnTo>
                  <a:lnTo>
                    <a:pt x="13278942" y="6125807"/>
                  </a:lnTo>
                  <a:lnTo>
                    <a:pt x="13279501" y="6121400"/>
                  </a:lnTo>
                  <a:close/>
                </a:path>
                <a:path w="18288000" h="9256395">
                  <a:moveTo>
                    <a:pt x="13291541" y="7011187"/>
                  </a:moveTo>
                  <a:lnTo>
                    <a:pt x="13288036" y="7005485"/>
                  </a:lnTo>
                  <a:lnTo>
                    <a:pt x="13285623" y="7004253"/>
                  </a:lnTo>
                  <a:lnTo>
                    <a:pt x="13281838" y="7004253"/>
                  </a:lnTo>
                  <a:lnTo>
                    <a:pt x="13280504" y="7004609"/>
                  </a:lnTo>
                  <a:lnTo>
                    <a:pt x="13214693" y="7044982"/>
                  </a:lnTo>
                  <a:lnTo>
                    <a:pt x="13213588" y="7049503"/>
                  </a:lnTo>
                  <a:lnTo>
                    <a:pt x="13217817" y="7056425"/>
                  </a:lnTo>
                  <a:lnTo>
                    <a:pt x="13222364" y="7057517"/>
                  </a:lnTo>
                  <a:lnTo>
                    <a:pt x="13290474" y="7015708"/>
                  </a:lnTo>
                  <a:lnTo>
                    <a:pt x="13291541" y="7011187"/>
                  </a:lnTo>
                  <a:close/>
                </a:path>
                <a:path w="18288000" h="9256395">
                  <a:moveTo>
                    <a:pt x="13295897" y="6435649"/>
                  </a:moveTo>
                  <a:lnTo>
                    <a:pt x="13292163" y="6430569"/>
                  </a:lnTo>
                  <a:lnTo>
                    <a:pt x="13290017" y="6429565"/>
                  </a:lnTo>
                  <a:lnTo>
                    <a:pt x="13286359" y="6429565"/>
                  </a:lnTo>
                  <a:lnTo>
                    <a:pt x="13284873" y="6430023"/>
                  </a:lnTo>
                  <a:lnTo>
                    <a:pt x="13243586" y="6460236"/>
                  </a:lnTo>
                  <a:lnTo>
                    <a:pt x="13242874" y="6464694"/>
                  </a:lnTo>
                  <a:lnTo>
                    <a:pt x="13247510" y="6471056"/>
                  </a:lnTo>
                  <a:lnTo>
                    <a:pt x="13251968" y="6471755"/>
                  </a:lnTo>
                  <a:lnTo>
                    <a:pt x="13295211" y="6440119"/>
                  </a:lnTo>
                  <a:lnTo>
                    <a:pt x="13295897" y="6435649"/>
                  </a:lnTo>
                  <a:close/>
                </a:path>
                <a:path w="18288000" h="9256395">
                  <a:moveTo>
                    <a:pt x="13300799" y="6734340"/>
                  </a:moveTo>
                  <a:lnTo>
                    <a:pt x="13297154" y="6728968"/>
                  </a:lnTo>
                  <a:lnTo>
                    <a:pt x="13294881" y="6727850"/>
                  </a:lnTo>
                  <a:lnTo>
                    <a:pt x="13291172" y="6727850"/>
                  </a:lnTo>
                  <a:lnTo>
                    <a:pt x="13289763" y="6728257"/>
                  </a:lnTo>
                  <a:lnTo>
                    <a:pt x="13236575" y="6764248"/>
                  </a:lnTo>
                  <a:lnTo>
                    <a:pt x="13235699" y="6768744"/>
                  </a:lnTo>
                  <a:lnTo>
                    <a:pt x="13240169" y="6775361"/>
                  </a:lnTo>
                  <a:lnTo>
                    <a:pt x="13244678" y="6776237"/>
                  </a:lnTo>
                  <a:lnTo>
                    <a:pt x="13299948" y="6738823"/>
                  </a:lnTo>
                  <a:lnTo>
                    <a:pt x="13300799" y="6734340"/>
                  </a:lnTo>
                  <a:close/>
                </a:path>
                <a:path w="18288000" h="9256395">
                  <a:moveTo>
                    <a:pt x="13315937" y="5563298"/>
                  </a:moveTo>
                  <a:lnTo>
                    <a:pt x="13312115" y="5558841"/>
                  </a:lnTo>
                  <a:lnTo>
                    <a:pt x="13310197" y="5558028"/>
                  </a:lnTo>
                  <a:lnTo>
                    <a:pt x="13306692" y="5558028"/>
                  </a:lnTo>
                  <a:lnTo>
                    <a:pt x="13305104" y="5558561"/>
                  </a:lnTo>
                  <a:lnTo>
                    <a:pt x="13291007" y="5570588"/>
                  </a:lnTo>
                  <a:lnTo>
                    <a:pt x="13290677" y="5574919"/>
                  </a:lnTo>
                  <a:lnTo>
                    <a:pt x="13295579" y="5580672"/>
                  </a:lnTo>
                  <a:lnTo>
                    <a:pt x="13299897" y="5581002"/>
                  </a:lnTo>
                  <a:lnTo>
                    <a:pt x="13315595" y="5567629"/>
                  </a:lnTo>
                  <a:lnTo>
                    <a:pt x="13315937" y="5563298"/>
                  </a:lnTo>
                  <a:close/>
                </a:path>
                <a:path w="18288000" h="9256395">
                  <a:moveTo>
                    <a:pt x="13346773" y="5895810"/>
                  </a:moveTo>
                  <a:lnTo>
                    <a:pt x="13344347" y="5892825"/>
                  </a:lnTo>
                  <a:lnTo>
                    <a:pt x="13342988" y="5891123"/>
                  </a:lnTo>
                  <a:lnTo>
                    <a:pt x="13340982" y="5890247"/>
                  </a:lnTo>
                  <a:lnTo>
                    <a:pt x="13337413" y="5890247"/>
                  </a:lnTo>
                  <a:lnTo>
                    <a:pt x="13335851" y="5890768"/>
                  </a:lnTo>
                  <a:lnTo>
                    <a:pt x="13311315" y="5910681"/>
                  </a:lnTo>
                  <a:lnTo>
                    <a:pt x="13310857" y="5915063"/>
                  </a:lnTo>
                  <a:lnTo>
                    <a:pt x="13315683" y="5921032"/>
                  </a:lnTo>
                  <a:lnTo>
                    <a:pt x="13320065" y="5921502"/>
                  </a:lnTo>
                  <a:lnTo>
                    <a:pt x="13346329" y="5900191"/>
                  </a:lnTo>
                  <a:lnTo>
                    <a:pt x="13346773" y="5895810"/>
                  </a:lnTo>
                  <a:close/>
                </a:path>
                <a:path w="18288000" h="9256395">
                  <a:moveTo>
                    <a:pt x="13366915" y="7087908"/>
                  </a:moveTo>
                  <a:lnTo>
                    <a:pt x="13363448" y="7082041"/>
                  </a:lnTo>
                  <a:lnTo>
                    <a:pt x="13360997" y="7080758"/>
                  </a:lnTo>
                  <a:lnTo>
                    <a:pt x="13357187" y="7080758"/>
                  </a:lnTo>
                  <a:lnTo>
                    <a:pt x="13355892" y="7081088"/>
                  </a:lnTo>
                  <a:lnTo>
                    <a:pt x="13283730" y="7123570"/>
                  </a:lnTo>
                  <a:lnTo>
                    <a:pt x="13282549" y="7128103"/>
                  </a:lnTo>
                  <a:lnTo>
                    <a:pt x="13286664" y="7135165"/>
                  </a:lnTo>
                  <a:lnTo>
                    <a:pt x="13291185" y="7136346"/>
                  </a:lnTo>
                  <a:lnTo>
                    <a:pt x="13365772" y="7092442"/>
                  </a:lnTo>
                  <a:lnTo>
                    <a:pt x="13366915" y="7087908"/>
                  </a:lnTo>
                  <a:close/>
                </a:path>
                <a:path w="18288000" h="9256395">
                  <a:moveTo>
                    <a:pt x="13368782" y="6219215"/>
                  </a:moveTo>
                  <a:lnTo>
                    <a:pt x="13365010" y="6214313"/>
                  </a:lnTo>
                  <a:lnTo>
                    <a:pt x="13362902" y="6213360"/>
                  </a:lnTo>
                  <a:lnTo>
                    <a:pt x="13359295" y="6213360"/>
                  </a:lnTo>
                  <a:lnTo>
                    <a:pt x="13357771" y="6213830"/>
                  </a:lnTo>
                  <a:lnTo>
                    <a:pt x="13322300" y="6240996"/>
                  </a:lnTo>
                  <a:lnTo>
                    <a:pt x="13321716" y="6245428"/>
                  </a:lnTo>
                  <a:lnTo>
                    <a:pt x="13326466" y="6251626"/>
                  </a:lnTo>
                  <a:lnTo>
                    <a:pt x="13330898" y="6252222"/>
                  </a:lnTo>
                  <a:lnTo>
                    <a:pt x="13368198" y="6223647"/>
                  </a:lnTo>
                  <a:lnTo>
                    <a:pt x="13368782" y="6219215"/>
                  </a:lnTo>
                  <a:close/>
                </a:path>
                <a:path w="18288000" h="9256395">
                  <a:moveTo>
                    <a:pt x="13373062" y="5328297"/>
                  </a:moveTo>
                  <a:lnTo>
                    <a:pt x="13369227" y="5323954"/>
                  </a:lnTo>
                  <a:lnTo>
                    <a:pt x="13367347" y="5323179"/>
                  </a:lnTo>
                  <a:lnTo>
                    <a:pt x="13363867" y="5323179"/>
                  </a:lnTo>
                  <a:lnTo>
                    <a:pt x="13362267" y="5323738"/>
                  </a:lnTo>
                  <a:lnTo>
                    <a:pt x="13353263" y="5331663"/>
                  </a:lnTo>
                  <a:lnTo>
                    <a:pt x="13352996" y="5335968"/>
                  </a:lnTo>
                  <a:lnTo>
                    <a:pt x="13357974" y="5341594"/>
                  </a:lnTo>
                  <a:lnTo>
                    <a:pt x="13362254" y="5341861"/>
                  </a:lnTo>
                  <a:lnTo>
                    <a:pt x="13372783" y="5332603"/>
                  </a:lnTo>
                  <a:lnTo>
                    <a:pt x="13373062" y="5328297"/>
                  </a:lnTo>
                  <a:close/>
                </a:path>
                <a:path w="18288000" h="9256395">
                  <a:moveTo>
                    <a:pt x="13382409" y="6528460"/>
                  </a:moveTo>
                  <a:lnTo>
                    <a:pt x="13378675" y="6523291"/>
                  </a:lnTo>
                  <a:lnTo>
                    <a:pt x="13376491" y="6522250"/>
                  </a:lnTo>
                  <a:lnTo>
                    <a:pt x="13372795" y="6522250"/>
                  </a:lnTo>
                  <a:lnTo>
                    <a:pt x="13371335" y="6522694"/>
                  </a:lnTo>
                  <a:lnTo>
                    <a:pt x="13324370" y="6556235"/>
                  </a:lnTo>
                  <a:lnTo>
                    <a:pt x="13323621" y="6560718"/>
                  </a:lnTo>
                  <a:lnTo>
                    <a:pt x="13328218" y="6567183"/>
                  </a:lnTo>
                  <a:lnTo>
                    <a:pt x="13332689" y="6567945"/>
                  </a:lnTo>
                  <a:lnTo>
                    <a:pt x="13381660" y="6532943"/>
                  </a:lnTo>
                  <a:lnTo>
                    <a:pt x="13382409" y="6528460"/>
                  </a:lnTo>
                  <a:close/>
                </a:path>
                <a:path w="18288000" h="9256395">
                  <a:moveTo>
                    <a:pt x="13382765" y="6820535"/>
                  </a:moveTo>
                  <a:lnTo>
                    <a:pt x="13379158" y="6815048"/>
                  </a:lnTo>
                  <a:lnTo>
                    <a:pt x="13376834" y="6813893"/>
                  </a:lnTo>
                  <a:lnTo>
                    <a:pt x="13373087" y="6813893"/>
                  </a:lnTo>
                  <a:lnTo>
                    <a:pt x="13371703" y="6814286"/>
                  </a:lnTo>
                  <a:lnTo>
                    <a:pt x="13312547" y="6853085"/>
                  </a:lnTo>
                  <a:lnTo>
                    <a:pt x="13311594" y="6857606"/>
                  </a:lnTo>
                  <a:lnTo>
                    <a:pt x="13316001" y="6864350"/>
                  </a:lnTo>
                  <a:lnTo>
                    <a:pt x="13320522" y="6865290"/>
                  </a:lnTo>
                  <a:lnTo>
                    <a:pt x="13381850" y="6825069"/>
                  </a:lnTo>
                  <a:lnTo>
                    <a:pt x="13382765" y="6820535"/>
                  </a:lnTo>
                  <a:close/>
                </a:path>
                <a:path w="18288000" h="9256395">
                  <a:moveTo>
                    <a:pt x="13410832" y="5664733"/>
                  </a:moveTo>
                  <a:lnTo>
                    <a:pt x="13406996" y="5660199"/>
                  </a:lnTo>
                  <a:lnTo>
                    <a:pt x="13405053" y="5659361"/>
                  </a:lnTo>
                  <a:lnTo>
                    <a:pt x="13401510" y="5659361"/>
                  </a:lnTo>
                  <a:lnTo>
                    <a:pt x="13399935" y="5659894"/>
                  </a:lnTo>
                  <a:lnTo>
                    <a:pt x="13380746" y="5676036"/>
                  </a:lnTo>
                  <a:lnTo>
                    <a:pt x="13380365" y="5680392"/>
                  </a:lnTo>
                  <a:lnTo>
                    <a:pt x="13385279" y="5686234"/>
                  </a:lnTo>
                  <a:lnTo>
                    <a:pt x="13389636" y="5686615"/>
                  </a:lnTo>
                  <a:lnTo>
                    <a:pt x="13410464" y="5669089"/>
                  </a:lnTo>
                  <a:lnTo>
                    <a:pt x="13410832" y="5664733"/>
                  </a:lnTo>
                  <a:close/>
                </a:path>
                <a:path w="18288000" h="9256395">
                  <a:moveTo>
                    <a:pt x="13426453" y="5090388"/>
                  </a:moveTo>
                  <a:lnTo>
                    <a:pt x="13423964" y="5087607"/>
                  </a:lnTo>
                  <a:lnTo>
                    <a:pt x="13422681" y="5086121"/>
                  </a:lnTo>
                  <a:lnTo>
                    <a:pt x="13420852" y="5085385"/>
                  </a:lnTo>
                  <a:lnTo>
                    <a:pt x="13417322" y="5085385"/>
                  </a:lnTo>
                  <a:lnTo>
                    <a:pt x="13415747" y="5085981"/>
                  </a:lnTo>
                  <a:lnTo>
                    <a:pt x="13411683" y="5089626"/>
                  </a:lnTo>
                  <a:lnTo>
                    <a:pt x="13411480" y="5093881"/>
                  </a:lnTo>
                  <a:lnTo>
                    <a:pt x="13416471" y="5099418"/>
                  </a:lnTo>
                  <a:lnTo>
                    <a:pt x="13420712" y="5099609"/>
                  </a:lnTo>
                  <a:lnTo>
                    <a:pt x="13426250" y="5094630"/>
                  </a:lnTo>
                  <a:lnTo>
                    <a:pt x="13426453" y="5090388"/>
                  </a:lnTo>
                  <a:close/>
                </a:path>
                <a:path w="18288000" h="9256395">
                  <a:moveTo>
                    <a:pt x="13438188" y="5995784"/>
                  </a:moveTo>
                  <a:lnTo>
                    <a:pt x="13434378" y="5991034"/>
                  </a:lnTo>
                  <a:lnTo>
                    <a:pt x="13432346" y="5990133"/>
                  </a:lnTo>
                  <a:lnTo>
                    <a:pt x="13428739" y="5990133"/>
                  </a:lnTo>
                  <a:lnTo>
                    <a:pt x="13427189" y="5990628"/>
                  </a:lnTo>
                  <a:lnTo>
                    <a:pt x="13397383" y="6014428"/>
                  </a:lnTo>
                  <a:lnTo>
                    <a:pt x="13396887" y="6018835"/>
                  </a:lnTo>
                  <a:lnTo>
                    <a:pt x="13401701" y="6024905"/>
                  </a:lnTo>
                  <a:lnTo>
                    <a:pt x="13406107" y="6025413"/>
                  </a:lnTo>
                  <a:lnTo>
                    <a:pt x="13437692" y="6000204"/>
                  </a:lnTo>
                  <a:lnTo>
                    <a:pt x="13438188" y="5995784"/>
                  </a:lnTo>
                  <a:close/>
                </a:path>
                <a:path w="18288000" h="9256395">
                  <a:moveTo>
                    <a:pt x="13440029" y="7159447"/>
                  </a:moveTo>
                  <a:lnTo>
                    <a:pt x="13436651" y="7153440"/>
                  </a:lnTo>
                  <a:lnTo>
                    <a:pt x="13434124" y="7152081"/>
                  </a:lnTo>
                  <a:lnTo>
                    <a:pt x="13430276" y="7152081"/>
                  </a:lnTo>
                  <a:lnTo>
                    <a:pt x="13429018" y="7152399"/>
                  </a:lnTo>
                  <a:lnTo>
                    <a:pt x="13350342" y="7196607"/>
                  </a:lnTo>
                  <a:lnTo>
                    <a:pt x="13349059" y="7201154"/>
                  </a:lnTo>
                  <a:lnTo>
                    <a:pt x="13353047" y="7208329"/>
                  </a:lnTo>
                  <a:lnTo>
                    <a:pt x="13357581" y="7209625"/>
                  </a:lnTo>
                  <a:lnTo>
                    <a:pt x="13438772" y="7163994"/>
                  </a:lnTo>
                  <a:lnTo>
                    <a:pt x="13440029" y="7159447"/>
                  </a:lnTo>
                  <a:close/>
                </a:path>
                <a:path w="18288000" h="9256395">
                  <a:moveTo>
                    <a:pt x="13458292" y="6314833"/>
                  </a:moveTo>
                  <a:lnTo>
                    <a:pt x="13454507" y="6309842"/>
                  </a:lnTo>
                  <a:lnTo>
                    <a:pt x="13452374" y="6308864"/>
                  </a:lnTo>
                  <a:lnTo>
                    <a:pt x="13448729" y="6308864"/>
                  </a:lnTo>
                  <a:lnTo>
                    <a:pt x="13447230" y="6309322"/>
                  </a:lnTo>
                  <a:lnTo>
                    <a:pt x="13406260" y="6340056"/>
                  </a:lnTo>
                  <a:lnTo>
                    <a:pt x="13405612" y="6344526"/>
                  </a:lnTo>
                  <a:lnTo>
                    <a:pt x="13410337" y="6350813"/>
                  </a:lnTo>
                  <a:lnTo>
                    <a:pt x="13414807" y="6351473"/>
                  </a:lnTo>
                  <a:lnTo>
                    <a:pt x="13457657" y="6319304"/>
                  </a:lnTo>
                  <a:lnTo>
                    <a:pt x="13458292" y="6314833"/>
                  </a:lnTo>
                  <a:close/>
                </a:path>
                <a:path w="18288000" h="9256395">
                  <a:moveTo>
                    <a:pt x="13462940" y="6903529"/>
                  </a:moveTo>
                  <a:lnTo>
                    <a:pt x="13459359" y="6897903"/>
                  </a:lnTo>
                  <a:lnTo>
                    <a:pt x="13456984" y="6896709"/>
                  </a:lnTo>
                  <a:lnTo>
                    <a:pt x="13453212" y="6896709"/>
                  </a:lnTo>
                  <a:lnTo>
                    <a:pt x="13451840" y="6897078"/>
                  </a:lnTo>
                  <a:lnTo>
                    <a:pt x="13386588" y="6938454"/>
                  </a:lnTo>
                  <a:lnTo>
                    <a:pt x="13385546" y="6942976"/>
                  </a:lnTo>
                  <a:lnTo>
                    <a:pt x="13389877" y="6949846"/>
                  </a:lnTo>
                  <a:lnTo>
                    <a:pt x="13394436" y="6950875"/>
                  </a:lnTo>
                  <a:lnTo>
                    <a:pt x="13461937" y="6908076"/>
                  </a:lnTo>
                  <a:lnTo>
                    <a:pt x="13462940" y="6903529"/>
                  </a:lnTo>
                  <a:close/>
                </a:path>
                <a:path w="18288000" h="9256395">
                  <a:moveTo>
                    <a:pt x="13467398" y="6619380"/>
                  </a:moveTo>
                  <a:lnTo>
                    <a:pt x="13463702" y="6614096"/>
                  </a:lnTo>
                  <a:lnTo>
                    <a:pt x="13461441" y="6613017"/>
                  </a:lnTo>
                  <a:lnTo>
                    <a:pt x="13457733" y="6613017"/>
                  </a:lnTo>
                  <a:lnTo>
                    <a:pt x="13456285" y="6613449"/>
                  </a:lnTo>
                  <a:lnTo>
                    <a:pt x="13403567" y="6650139"/>
                  </a:lnTo>
                  <a:lnTo>
                    <a:pt x="13402742" y="6654647"/>
                  </a:lnTo>
                  <a:lnTo>
                    <a:pt x="13407301" y="6661213"/>
                  </a:lnTo>
                  <a:lnTo>
                    <a:pt x="13411810" y="6662039"/>
                  </a:lnTo>
                  <a:lnTo>
                    <a:pt x="13466585" y="6623888"/>
                  </a:lnTo>
                  <a:lnTo>
                    <a:pt x="13467398" y="6619380"/>
                  </a:lnTo>
                  <a:close/>
                </a:path>
                <a:path w="18288000" h="9256395">
                  <a:moveTo>
                    <a:pt x="13469201" y="5431142"/>
                  </a:moveTo>
                  <a:lnTo>
                    <a:pt x="13465366" y="5426735"/>
                  </a:lnTo>
                  <a:lnTo>
                    <a:pt x="13463448" y="5425935"/>
                  </a:lnTo>
                  <a:lnTo>
                    <a:pt x="13459955" y="5425935"/>
                  </a:lnTo>
                  <a:lnTo>
                    <a:pt x="13458355" y="5426494"/>
                  </a:lnTo>
                  <a:lnTo>
                    <a:pt x="13444360" y="5438660"/>
                  </a:lnTo>
                  <a:lnTo>
                    <a:pt x="13444055" y="5442978"/>
                  </a:lnTo>
                  <a:lnTo>
                    <a:pt x="13449008" y="5448693"/>
                  </a:lnTo>
                  <a:lnTo>
                    <a:pt x="13453326" y="5449011"/>
                  </a:lnTo>
                  <a:lnTo>
                    <a:pt x="13468909" y="5435473"/>
                  </a:lnTo>
                  <a:lnTo>
                    <a:pt x="13469201" y="5431142"/>
                  </a:lnTo>
                  <a:close/>
                </a:path>
                <a:path w="18288000" h="9256395">
                  <a:moveTo>
                    <a:pt x="13503110" y="5767273"/>
                  </a:moveTo>
                  <a:lnTo>
                    <a:pt x="13499275" y="5762650"/>
                  </a:lnTo>
                  <a:lnTo>
                    <a:pt x="13497293" y="5761799"/>
                  </a:lnTo>
                  <a:lnTo>
                    <a:pt x="13493725" y="5761799"/>
                  </a:lnTo>
                  <a:lnTo>
                    <a:pt x="13492150" y="5762320"/>
                  </a:lnTo>
                  <a:lnTo>
                    <a:pt x="13467804" y="5782513"/>
                  </a:lnTo>
                  <a:lnTo>
                    <a:pt x="13467398" y="5786894"/>
                  </a:lnTo>
                  <a:lnTo>
                    <a:pt x="13472300" y="5792825"/>
                  </a:lnTo>
                  <a:lnTo>
                    <a:pt x="13476707" y="5793232"/>
                  </a:lnTo>
                  <a:lnTo>
                    <a:pt x="13502704" y="5771654"/>
                  </a:lnTo>
                  <a:lnTo>
                    <a:pt x="13503110" y="5767273"/>
                  </a:lnTo>
                  <a:close/>
                </a:path>
                <a:path w="18288000" h="9256395">
                  <a:moveTo>
                    <a:pt x="13524306" y="5193817"/>
                  </a:moveTo>
                  <a:lnTo>
                    <a:pt x="13520458" y="5189525"/>
                  </a:lnTo>
                  <a:lnTo>
                    <a:pt x="13518591" y="5188763"/>
                  </a:lnTo>
                  <a:lnTo>
                    <a:pt x="13515124" y="5188763"/>
                  </a:lnTo>
                  <a:lnTo>
                    <a:pt x="13513486" y="5189334"/>
                  </a:lnTo>
                  <a:lnTo>
                    <a:pt x="13504545" y="5197373"/>
                  </a:lnTo>
                  <a:lnTo>
                    <a:pt x="13504304" y="5201666"/>
                  </a:lnTo>
                  <a:lnTo>
                    <a:pt x="13509320" y="5207266"/>
                  </a:lnTo>
                  <a:lnTo>
                    <a:pt x="13513626" y="5207482"/>
                  </a:lnTo>
                  <a:lnTo>
                    <a:pt x="13524065" y="5198110"/>
                  </a:lnTo>
                  <a:lnTo>
                    <a:pt x="13524306" y="5193817"/>
                  </a:lnTo>
                  <a:close/>
                </a:path>
                <a:path w="18288000" h="9256395">
                  <a:moveTo>
                    <a:pt x="13528535" y="6095009"/>
                  </a:moveTo>
                  <a:lnTo>
                    <a:pt x="13524751" y="6090158"/>
                  </a:lnTo>
                  <a:lnTo>
                    <a:pt x="13522681" y="6089231"/>
                  </a:lnTo>
                  <a:lnTo>
                    <a:pt x="13519049" y="6089231"/>
                  </a:lnTo>
                  <a:lnTo>
                    <a:pt x="13517512" y="6089713"/>
                  </a:lnTo>
                  <a:lnTo>
                    <a:pt x="13482346" y="6117298"/>
                  </a:lnTo>
                  <a:lnTo>
                    <a:pt x="13481799" y="6121743"/>
                  </a:lnTo>
                  <a:lnTo>
                    <a:pt x="13486613" y="6127889"/>
                  </a:lnTo>
                  <a:lnTo>
                    <a:pt x="13491045" y="6128436"/>
                  </a:lnTo>
                  <a:lnTo>
                    <a:pt x="13528015" y="6099454"/>
                  </a:lnTo>
                  <a:lnTo>
                    <a:pt x="13528535" y="6095009"/>
                  </a:lnTo>
                  <a:close/>
                </a:path>
                <a:path w="18288000" h="9256395">
                  <a:moveTo>
                    <a:pt x="13540143" y="6983222"/>
                  </a:moveTo>
                  <a:lnTo>
                    <a:pt x="13536625" y="6977469"/>
                  </a:lnTo>
                  <a:lnTo>
                    <a:pt x="13534187" y="6976211"/>
                  </a:lnTo>
                  <a:lnTo>
                    <a:pt x="13530377" y="6976211"/>
                  </a:lnTo>
                  <a:lnTo>
                    <a:pt x="13529043" y="6976567"/>
                  </a:lnTo>
                  <a:lnTo>
                    <a:pt x="13457530" y="7020179"/>
                  </a:lnTo>
                  <a:lnTo>
                    <a:pt x="13456399" y="7024725"/>
                  </a:lnTo>
                  <a:lnTo>
                    <a:pt x="13460629" y="7031723"/>
                  </a:lnTo>
                  <a:lnTo>
                    <a:pt x="13465162" y="7032841"/>
                  </a:lnTo>
                  <a:lnTo>
                    <a:pt x="13539051" y="6987768"/>
                  </a:lnTo>
                  <a:lnTo>
                    <a:pt x="13540143" y="6983222"/>
                  </a:lnTo>
                  <a:close/>
                </a:path>
                <a:path w="18288000" h="9256395">
                  <a:moveTo>
                    <a:pt x="13546074" y="6409423"/>
                  </a:moveTo>
                  <a:lnTo>
                    <a:pt x="13542315" y="6404318"/>
                  </a:lnTo>
                  <a:lnTo>
                    <a:pt x="13540143" y="6403302"/>
                  </a:lnTo>
                  <a:lnTo>
                    <a:pt x="13536460" y="6403302"/>
                  </a:lnTo>
                  <a:lnTo>
                    <a:pt x="13534974" y="6403759"/>
                  </a:lnTo>
                  <a:lnTo>
                    <a:pt x="13488416" y="6437922"/>
                  </a:lnTo>
                  <a:lnTo>
                    <a:pt x="13487730" y="6442405"/>
                  </a:lnTo>
                  <a:lnTo>
                    <a:pt x="13492391" y="6448806"/>
                  </a:lnTo>
                  <a:lnTo>
                    <a:pt x="13496887" y="6449504"/>
                  </a:lnTo>
                  <a:lnTo>
                    <a:pt x="13545388" y="6413919"/>
                  </a:lnTo>
                  <a:lnTo>
                    <a:pt x="13546074" y="6409423"/>
                  </a:lnTo>
                  <a:close/>
                </a:path>
                <a:path w="18288000" h="9256395">
                  <a:moveTo>
                    <a:pt x="13550913" y="6707860"/>
                  </a:moveTo>
                  <a:lnTo>
                    <a:pt x="13547243" y="6702450"/>
                  </a:lnTo>
                  <a:lnTo>
                    <a:pt x="13544957" y="6701333"/>
                  </a:lnTo>
                  <a:lnTo>
                    <a:pt x="13541210" y="6701333"/>
                  </a:lnTo>
                  <a:lnTo>
                    <a:pt x="13539788" y="6701739"/>
                  </a:lnTo>
                  <a:lnTo>
                    <a:pt x="13481164" y="6741388"/>
                  </a:lnTo>
                  <a:lnTo>
                    <a:pt x="13480275" y="6745910"/>
                  </a:lnTo>
                  <a:lnTo>
                    <a:pt x="13484771" y="6752603"/>
                  </a:lnTo>
                  <a:lnTo>
                    <a:pt x="13489292" y="6753466"/>
                  </a:lnTo>
                  <a:lnTo>
                    <a:pt x="13550049" y="6712394"/>
                  </a:lnTo>
                  <a:lnTo>
                    <a:pt x="13550913" y="6707860"/>
                  </a:lnTo>
                  <a:close/>
                </a:path>
                <a:path w="18288000" h="9256395">
                  <a:moveTo>
                    <a:pt x="13564921" y="5533517"/>
                  </a:moveTo>
                  <a:lnTo>
                    <a:pt x="13561060" y="5529021"/>
                  </a:lnTo>
                  <a:lnTo>
                    <a:pt x="13559130" y="5528208"/>
                  </a:lnTo>
                  <a:lnTo>
                    <a:pt x="13555586" y="5528208"/>
                  </a:lnTo>
                  <a:lnTo>
                    <a:pt x="13553986" y="5528754"/>
                  </a:lnTo>
                  <a:lnTo>
                    <a:pt x="13534936" y="5545125"/>
                  </a:lnTo>
                  <a:lnTo>
                    <a:pt x="13534606" y="5549481"/>
                  </a:lnTo>
                  <a:lnTo>
                    <a:pt x="13539559" y="5555259"/>
                  </a:lnTo>
                  <a:lnTo>
                    <a:pt x="13543928" y="5555602"/>
                  </a:lnTo>
                  <a:lnTo>
                    <a:pt x="13564591" y="5537873"/>
                  </a:lnTo>
                  <a:lnTo>
                    <a:pt x="13564921" y="5533517"/>
                  </a:lnTo>
                  <a:close/>
                </a:path>
                <a:path w="18288000" h="9256395">
                  <a:moveTo>
                    <a:pt x="13575818" y="4953736"/>
                  </a:moveTo>
                  <a:lnTo>
                    <a:pt x="13573316" y="4950968"/>
                  </a:lnTo>
                  <a:lnTo>
                    <a:pt x="13571969" y="4949558"/>
                  </a:lnTo>
                  <a:lnTo>
                    <a:pt x="13570153" y="4948821"/>
                  </a:lnTo>
                  <a:lnTo>
                    <a:pt x="13566686" y="4948821"/>
                  </a:lnTo>
                  <a:lnTo>
                    <a:pt x="13565023" y="4949418"/>
                  </a:lnTo>
                  <a:lnTo>
                    <a:pt x="13563740" y="4950625"/>
                  </a:lnTo>
                  <a:lnTo>
                    <a:pt x="13560984" y="4953127"/>
                  </a:lnTo>
                  <a:lnTo>
                    <a:pt x="13560959" y="4953736"/>
                  </a:lnTo>
                  <a:lnTo>
                    <a:pt x="13560844" y="4957432"/>
                  </a:lnTo>
                  <a:lnTo>
                    <a:pt x="13565912" y="4962906"/>
                  </a:lnTo>
                  <a:lnTo>
                    <a:pt x="13570153" y="4963045"/>
                  </a:lnTo>
                  <a:lnTo>
                    <a:pt x="13572922" y="4960544"/>
                  </a:lnTo>
                  <a:lnTo>
                    <a:pt x="13575627" y="4957978"/>
                  </a:lnTo>
                  <a:lnTo>
                    <a:pt x="13575818" y="4953736"/>
                  </a:lnTo>
                  <a:close/>
                </a:path>
                <a:path w="18288000" h="9256395">
                  <a:moveTo>
                    <a:pt x="13595490" y="5868454"/>
                  </a:moveTo>
                  <a:lnTo>
                    <a:pt x="13591642" y="5863742"/>
                  </a:lnTo>
                  <a:lnTo>
                    <a:pt x="13589635" y="5862866"/>
                  </a:lnTo>
                  <a:lnTo>
                    <a:pt x="13586041" y="5862866"/>
                  </a:lnTo>
                  <a:lnTo>
                    <a:pt x="13584466" y="5863387"/>
                  </a:lnTo>
                  <a:lnTo>
                    <a:pt x="13554888" y="5887542"/>
                  </a:lnTo>
                  <a:lnTo>
                    <a:pt x="13554443" y="5891962"/>
                  </a:lnTo>
                  <a:lnTo>
                    <a:pt x="13559333" y="5897981"/>
                  </a:lnTo>
                  <a:lnTo>
                    <a:pt x="13563740" y="5898439"/>
                  </a:lnTo>
                  <a:lnTo>
                    <a:pt x="13595045" y="5872873"/>
                  </a:lnTo>
                  <a:lnTo>
                    <a:pt x="13595490" y="5868454"/>
                  </a:lnTo>
                  <a:close/>
                </a:path>
                <a:path w="18288000" h="9256395">
                  <a:moveTo>
                    <a:pt x="13615264" y="7058101"/>
                  </a:moveTo>
                  <a:lnTo>
                    <a:pt x="13611797" y="7052208"/>
                  </a:lnTo>
                  <a:lnTo>
                    <a:pt x="13609295" y="7050887"/>
                  </a:lnTo>
                  <a:lnTo>
                    <a:pt x="13605472" y="7050887"/>
                  </a:lnTo>
                  <a:lnTo>
                    <a:pt x="13604164" y="7051230"/>
                  </a:lnTo>
                  <a:lnTo>
                    <a:pt x="13526186" y="7096734"/>
                  </a:lnTo>
                  <a:lnTo>
                    <a:pt x="13524967" y="7101294"/>
                  </a:lnTo>
                  <a:lnTo>
                    <a:pt x="13529107" y="7108406"/>
                  </a:lnTo>
                  <a:lnTo>
                    <a:pt x="13533641" y="7109625"/>
                  </a:lnTo>
                  <a:lnTo>
                    <a:pt x="13614083" y="7062686"/>
                  </a:lnTo>
                  <a:lnTo>
                    <a:pt x="13615264" y="7058101"/>
                  </a:lnTo>
                  <a:close/>
                </a:path>
                <a:path w="18288000" h="9256395">
                  <a:moveTo>
                    <a:pt x="13619201" y="6192126"/>
                  </a:moveTo>
                  <a:lnTo>
                    <a:pt x="13615403" y="6187186"/>
                  </a:lnTo>
                  <a:lnTo>
                    <a:pt x="13613283" y="6186233"/>
                  </a:lnTo>
                  <a:lnTo>
                    <a:pt x="13609638" y="6186233"/>
                  </a:lnTo>
                  <a:lnTo>
                    <a:pt x="13608101" y="6186716"/>
                  </a:lnTo>
                  <a:lnTo>
                    <a:pt x="13567486" y="6217958"/>
                  </a:lnTo>
                  <a:lnTo>
                    <a:pt x="13566902" y="6222428"/>
                  </a:lnTo>
                  <a:lnTo>
                    <a:pt x="13571677" y="6228677"/>
                  </a:lnTo>
                  <a:lnTo>
                    <a:pt x="13576160" y="6229274"/>
                  </a:lnTo>
                  <a:lnTo>
                    <a:pt x="13618629" y="6196609"/>
                  </a:lnTo>
                  <a:lnTo>
                    <a:pt x="13619201" y="6192126"/>
                  </a:lnTo>
                  <a:close/>
                </a:path>
                <a:path w="18288000" h="9256395">
                  <a:moveTo>
                    <a:pt x="13621157" y="5297475"/>
                  </a:moveTo>
                  <a:lnTo>
                    <a:pt x="13617308" y="5293118"/>
                  </a:lnTo>
                  <a:lnTo>
                    <a:pt x="13615429" y="5292344"/>
                  </a:lnTo>
                  <a:lnTo>
                    <a:pt x="13611911" y="5292344"/>
                  </a:lnTo>
                  <a:lnTo>
                    <a:pt x="13610285" y="5292903"/>
                  </a:lnTo>
                  <a:lnTo>
                    <a:pt x="13596379" y="5305234"/>
                  </a:lnTo>
                  <a:lnTo>
                    <a:pt x="13596125" y="5309565"/>
                  </a:lnTo>
                  <a:lnTo>
                    <a:pt x="13601141" y="5315242"/>
                  </a:lnTo>
                  <a:lnTo>
                    <a:pt x="13605472" y="5315496"/>
                  </a:lnTo>
                  <a:lnTo>
                    <a:pt x="13620903" y="5301805"/>
                  </a:lnTo>
                  <a:lnTo>
                    <a:pt x="13621157" y="5297475"/>
                  </a:lnTo>
                  <a:close/>
                </a:path>
                <a:path w="18288000" h="9256395">
                  <a:moveTo>
                    <a:pt x="13632472" y="6502273"/>
                  </a:moveTo>
                  <a:lnTo>
                    <a:pt x="13628713" y="6497066"/>
                  </a:lnTo>
                  <a:lnTo>
                    <a:pt x="13626503" y="6496012"/>
                  </a:lnTo>
                  <a:lnTo>
                    <a:pt x="13622795" y="6496012"/>
                  </a:lnTo>
                  <a:lnTo>
                    <a:pt x="13621322" y="6496456"/>
                  </a:lnTo>
                  <a:lnTo>
                    <a:pt x="13569048" y="6533870"/>
                  </a:lnTo>
                  <a:lnTo>
                    <a:pt x="13568299" y="6538379"/>
                  </a:lnTo>
                  <a:lnTo>
                    <a:pt x="13572947" y="6544894"/>
                  </a:lnTo>
                  <a:lnTo>
                    <a:pt x="13577443" y="6545643"/>
                  </a:lnTo>
                  <a:lnTo>
                    <a:pt x="13631736" y="6506794"/>
                  </a:lnTo>
                  <a:lnTo>
                    <a:pt x="13632472" y="6502273"/>
                  </a:lnTo>
                  <a:close/>
                </a:path>
                <a:path w="18288000" h="9256395">
                  <a:moveTo>
                    <a:pt x="13632739" y="6793382"/>
                  </a:moveTo>
                  <a:lnTo>
                    <a:pt x="13629094" y="6787845"/>
                  </a:lnTo>
                  <a:lnTo>
                    <a:pt x="13626757" y="6786689"/>
                  </a:lnTo>
                  <a:lnTo>
                    <a:pt x="13622985" y="6786689"/>
                  </a:lnTo>
                  <a:lnTo>
                    <a:pt x="13621576" y="6787083"/>
                  </a:lnTo>
                  <a:lnTo>
                    <a:pt x="13556907" y="6829412"/>
                  </a:lnTo>
                  <a:lnTo>
                    <a:pt x="13555942" y="6833959"/>
                  </a:lnTo>
                  <a:lnTo>
                    <a:pt x="13560374" y="6840766"/>
                  </a:lnTo>
                  <a:lnTo>
                    <a:pt x="13564921" y="6841706"/>
                  </a:lnTo>
                  <a:lnTo>
                    <a:pt x="13631799" y="6797942"/>
                  </a:lnTo>
                  <a:lnTo>
                    <a:pt x="13632739" y="6793382"/>
                  </a:lnTo>
                  <a:close/>
                </a:path>
                <a:path w="18288000" h="9256395">
                  <a:moveTo>
                    <a:pt x="13658088" y="5637098"/>
                  </a:moveTo>
                  <a:lnTo>
                    <a:pt x="13654215" y="5632539"/>
                  </a:lnTo>
                  <a:lnTo>
                    <a:pt x="13652259" y="5631700"/>
                  </a:lnTo>
                  <a:lnTo>
                    <a:pt x="13648690" y="5631700"/>
                  </a:lnTo>
                  <a:lnTo>
                    <a:pt x="13647090" y="5632247"/>
                  </a:lnTo>
                  <a:lnTo>
                    <a:pt x="13622947" y="5652706"/>
                  </a:lnTo>
                  <a:lnTo>
                    <a:pt x="13622579" y="5657113"/>
                  </a:lnTo>
                  <a:lnTo>
                    <a:pt x="13627532" y="5662981"/>
                  </a:lnTo>
                  <a:lnTo>
                    <a:pt x="13631926" y="5663349"/>
                  </a:lnTo>
                  <a:lnTo>
                    <a:pt x="13657720" y="5641505"/>
                  </a:lnTo>
                  <a:lnTo>
                    <a:pt x="13658088" y="5637098"/>
                  </a:lnTo>
                  <a:close/>
                </a:path>
                <a:path w="18288000" h="9256395">
                  <a:moveTo>
                    <a:pt x="13674255" y="5057889"/>
                  </a:moveTo>
                  <a:lnTo>
                    <a:pt x="13670394" y="5053673"/>
                  </a:lnTo>
                  <a:lnTo>
                    <a:pt x="13668553" y="5052911"/>
                  </a:lnTo>
                  <a:lnTo>
                    <a:pt x="13665073" y="5052911"/>
                  </a:lnTo>
                  <a:lnTo>
                    <a:pt x="13663422" y="5053495"/>
                  </a:lnTo>
                  <a:lnTo>
                    <a:pt x="13654532" y="5061623"/>
                  </a:lnTo>
                  <a:lnTo>
                    <a:pt x="13654329" y="5065928"/>
                  </a:lnTo>
                  <a:lnTo>
                    <a:pt x="13659396" y="5071465"/>
                  </a:lnTo>
                  <a:lnTo>
                    <a:pt x="13663689" y="5071669"/>
                  </a:lnTo>
                  <a:lnTo>
                    <a:pt x="13674065" y="5062182"/>
                  </a:lnTo>
                  <a:lnTo>
                    <a:pt x="13674255" y="5057889"/>
                  </a:lnTo>
                  <a:close/>
                </a:path>
                <a:path w="18288000" h="9256395">
                  <a:moveTo>
                    <a:pt x="13686904" y="5968949"/>
                  </a:moveTo>
                  <a:lnTo>
                    <a:pt x="13683069" y="5964174"/>
                  </a:lnTo>
                  <a:lnTo>
                    <a:pt x="13681012" y="5963272"/>
                  </a:lnTo>
                  <a:lnTo>
                    <a:pt x="13677392" y="5963272"/>
                  </a:lnTo>
                  <a:lnTo>
                    <a:pt x="13675830" y="5963780"/>
                  </a:lnTo>
                  <a:lnTo>
                    <a:pt x="13640943" y="5991771"/>
                  </a:lnTo>
                  <a:lnTo>
                    <a:pt x="13640448" y="5996229"/>
                  </a:lnTo>
                  <a:lnTo>
                    <a:pt x="13645325" y="6002312"/>
                  </a:lnTo>
                  <a:lnTo>
                    <a:pt x="13649770" y="6002820"/>
                  </a:lnTo>
                  <a:lnTo>
                    <a:pt x="13686422" y="5973407"/>
                  </a:lnTo>
                  <a:lnTo>
                    <a:pt x="13686904" y="5968949"/>
                  </a:lnTo>
                  <a:close/>
                </a:path>
                <a:path w="18288000" h="9256395">
                  <a:moveTo>
                    <a:pt x="13708253" y="6288341"/>
                  </a:moveTo>
                  <a:lnTo>
                    <a:pt x="13704443" y="6283312"/>
                  </a:lnTo>
                  <a:lnTo>
                    <a:pt x="13702297" y="6282321"/>
                  </a:lnTo>
                  <a:lnTo>
                    <a:pt x="13698627" y="6282321"/>
                  </a:lnTo>
                  <a:lnTo>
                    <a:pt x="13697103" y="6282804"/>
                  </a:lnTo>
                  <a:lnTo>
                    <a:pt x="13650951" y="6317551"/>
                  </a:lnTo>
                  <a:lnTo>
                    <a:pt x="13650303" y="6322047"/>
                  </a:lnTo>
                  <a:lnTo>
                    <a:pt x="13655066" y="6328384"/>
                  </a:lnTo>
                  <a:lnTo>
                    <a:pt x="13659574" y="6329032"/>
                  </a:lnTo>
                  <a:lnTo>
                    <a:pt x="13707618" y="6292837"/>
                  </a:lnTo>
                  <a:lnTo>
                    <a:pt x="13708253" y="6288341"/>
                  </a:lnTo>
                  <a:close/>
                </a:path>
                <a:path w="18288000" h="9256395">
                  <a:moveTo>
                    <a:pt x="13711771" y="6875907"/>
                  </a:moveTo>
                  <a:lnTo>
                    <a:pt x="13708164" y="6870243"/>
                  </a:lnTo>
                  <a:lnTo>
                    <a:pt x="13705764" y="6869023"/>
                  </a:lnTo>
                  <a:lnTo>
                    <a:pt x="13701967" y="6869023"/>
                  </a:lnTo>
                  <a:lnTo>
                    <a:pt x="13700595" y="6869392"/>
                  </a:lnTo>
                  <a:lnTo>
                    <a:pt x="13629704" y="6914121"/>
                  </a:lnTo>
                  <a:lnTo>
                    <a:pt x="13628662" y="6918693"/>
                  </a:lnTo>
                  <a:lnTo>
                    <a:pt x="13633006" y="6925615"/>
                  </a:lnTo>
                  <a:lnTo>
                    <a:pt x="13637565" y="6926669"/>
                  </a:lnTo>
                  <a:lnTo>
                    <a:pt x="13710755" y="6880466"/>
                  </a:lnTo>
                  <a:lnTo>
                    <a:pt x="13711771" y="6875907"/>
                  </a:lnTo>
                  <a:close/>
                </a:path>
                <a:path w="18288000" h="9256395">
                  <a:moveTo>
                    <a:pt x="13717499" y="6592887"/>
                  </a:moveTo>
                  <a:lnTo>
                    <a:pt x="13713778" y="6587553"/>
                  </a:lnTo>
                  <a:lnTo>
                    <a:pt x="13711517" y="6586474"/>
                  </a:lnTo>
                  <a:lnTo>
                    <a:pt x="13707771" y="6586474"/>
                  </a:lnTo>
                  <a:lnTo>
                    <a:pt x="13706323" y="6586906"/>
                  </a:lnTo>
                  <a:lnTo>
                    <a:pt x="13648208" y="6627368"/>
                  </a:lnTo>
                  <a:lnTo>
                    <a:pt x="13647382" y="6631902"/>
                  </a:lnTo>
                  <a:lnTo>
                    <a:pt x="13651967" y="6638518"/>
                  </a:lnTo>
                  <a:lnTo>
                    <a:pt x="13656513" y="6639344"/>
                  </a:lnTo>
                  <a:lnTo>
                    <a:pt x="13716699" y="6597434"/>
                  </a:lnTo>
                  <a:lnTo>
                    <a:pt x="13717499" y="6592887"/>
                  </a:lnTo>
                  <a:close/>
                </a:path>
                <a:path w="18288000" h="9256395">
                  <a:moveTo>
                    <a:pt x="13717651" y="5400726"/>
                  </a:moveTo>
                  <a:lnTo>
                    <a:pt x="13713778" y="5396306"/>
                  </a:lnTo>
                  <a:lnTo>
                    <a:pt x="13711860" y="5395506"/>
                  </a:lnTo>
                  <a:lnTo>
                    <a:pt x="13708329" y="5395506"/>
                  </a:lnTo>
                  <a:lnTo>
                    <a:pt x="13706704" y="5396065"/>
                  </a:lnTo>
                  <a:lnTo>
                    <a:pt x="13687793" y="5412638"/>
                  </a:lnTo>
                  <a:lnTo>
                    <a:pt x="13687501" y="5417007"/>
                  </a:lnTo>
                  <a:lnTo>
                    <a:pt x="13692531" y="5422735"/>
                  </a:lnTo>
                  <a:lnTo>
                    <a:pt x="13696899" y="5423027"/>
                  </a:lnTo>
                  <a:lnTo>
                    <a:pt x="13717359" y="5405082"/>
                  </a:lnTo>
                  <a:lnTo>
                    <a:pt x="13717651" y="5400726"/>
                  </a:lnTo>
                  <a:close/>
                </a:path>
                <a:path w="18288000" h="9256395">
                  <a:moveTo>
                    <a:pt x="13723900" y="4815751"/>
                  </a:moveTo>
                  <a:lnTo>
                    <a:pt x="13719975" y="4811623"/>
                  </a:lnTo>
                  <a:lnTo>
                    <a:pt x="13718248" y="4810899"/>
                  </a:lnTo>
                  <a:lnTo>
                    <a:pt x="13714717" y="4810899"/>
                  </a:lnTo>
                  <a:lnTo>
                    <a:pt x="13713105" y="4811496"/>
                  </a:lnTo>
                  <a:lnTo>
                    <a:pt x="13711758" y="4812703"/>
                  </a:lnTo>
                  <a:lnTo>
                    <a:pt x="13709053" y="4815268"/>
                  </a:lnTo>
                  <a:lnTo>
                    <a:pt x="13709041" y="4815751"/>
                  </a:lnTo>
                  <a:lnTo>
                    <a:pt x="13708914" y="4819523"/>
                  </a:lnTo>
                  <a:lnTo>
                    <a:pt x="13711479" y="4822279"/>
                  </a:lnTo>
                  <a:lnTo>
                    <a:pt x="13714044" y="4824984"/>
                  </a:lnTo>
                  <a:lnTo>
                    <a:pt x="13718299" y="4825123"/>
                  </a:lnTo>
                  <a:lnTo>
                    <a:pt x="13720991" y="4822558"/>
                  </a:lnTo>
                  <a:lnTo>
                    <a:pt x="13723760" y="4819993"/>
                  </a:lnTo>
                  <a:lnTo>
                    <a:pt x="13723773" y="4819523"/>
                  </a:lnTo>
                  <a:lnTo>
                    <a:pt x="13723900" y="4815751"/>
                  </a:lnTo>
                  <a:close/>
                </a:path>
                <a:path w="18288000" h="9256395">
                  <a:moveTo>
                    <a:pt x="13751408" y="5739396"/>
                  </a:moveTo>
                  <a:lnTo>
                    <a:pt x="13747509" y="5734748"/>
                  </a:lnTo>
                  <a:lnTo>
                    <a:pt x="13745515" y="5733897"/>
                  </a:lnTo>
                  <a:lnTo>
                    <a:pt x="13741934" y="5733897"/>
                  </a:lnTo>
                  <a:lnTo>
                    <a:pt x="13740333" y="5734431"/>
                  </a:lnTo>
                  <a:lnTo>
                    <a:pt x="13711009" y="5758916"/>
                  </a:lnTo>
                  <a:lnTo>
                    <a:pt x="13710603" y="5763349"/>
                  </a:lnTo>
                  <a:lnTo>
                    <a:pt x="13715568" y="5769305"/>
                  </a:lnTo>
                  <a:lnTo>
                    <a:pt x="13720001" y="5769711"/>
                  </a:lnTo>
                  <a:lnTo>
                    <a:pt x="13751014" y="5743829"/>
                  </a:lnTo>
                  <a:lnTo>
                    <a:pt x="13751408" y="5739396"/>
                  </a:lnTo>
                  <a:close/>
                </a:path>
                <a:path w="18288000" h="9256395">
                  <a:moveTo>
                    <a:pt x="13771817" y="5162321"/>
                  </a:moveTo>
                  <a:lnTo>
                    <a:pt x="13767930" y="5158016"/>
                  </a:lnTo>
                  <a:lnTo>
                    <a:pt x="13766064" y="5157267"/>
                  </a:lnTo>
                  <a:lnTo>
                    <a:pt x="13762558" y="5157267"/>
                  </a:lnTo>
                  <a:lnTo>
                    <a:pt x="13760907" y="5157851"/>
                  </a:lnTo>
                  <a:lnTo>
                    <a:pt x="13747115" y="5170348"/>
                  </a:lnTo>
                  <a:lnTo>
                    <a:pt x="13746912" y="5174691"/>
                  </a:lnTo>
                  <a:lnTo>
                    <a:pt x="13752005" y="5180292"/>
                  </a:lnTo>
                  <a:lnTo>
                    <a:pt x="13756335" y="5180495"/>
                  </a:lnTo>
                  <a:lnTo>
                    <a:pt x="13771601" y="5166665"/>
                  </a:lnTo>
                  <a:lnTo>
                    <a:pt x="13771817" y="5162321"/>
                  </a:lnTo>
                  <a:close/>
                </a:path>
                <a:path w="18288000" h="9256395">
                  <a:moveTo>
                    <a:pt x="13778675" y="6067476"/>
                  </a:moveTo>
                  <a:lnTo>
                    <a:pt x="13774827" y="6062624"/>
                  </a:lnTo>
                  <a:lnTo>
                    <a:pt x="13772744" y="6061684"/>
                  </a:lnTo>
                  <a:lnTo>
                    <a:pt x="13769086" y="6061684"/>
                  </a:lnTo>
                  <a:lnTo>
                    <a:pt x="13767537" y="6062192"/>
                  </a:lnTo>
                  <a:lnTo>
                    <a:pt x="13727265" y="6093917"/>
                  </a:lnTo>
                  <a:lnTo>
                    <a:pt x="13726732" y="6098400"/>
                  </a:lnTo>
                  <a:lnTo>
                    <a:pt x="13731596" y="6104572"/>
                  </a:lnTo>
                  <a:lnTo>
                    <a:pt x="13736053" y="6105118"/>
                  </a:lnTo>
                  <a:lnTo>
                    <a:pt x="13778154" y="6071946"/>
                  </a:lnTo>
                  <a:lnTo>
                    <a:pt x="13778675" y="6067476"/>
                  </a:lnTo>
                  <a:close/>
                </a:path>
                <a:path w="18288000" h="9256395">
                  <a:moveTo>
                    <a:pt x="13788809" y="6953974"/>
                  </a:moveTo>
                  <a:lnTo>
                    <a:pt x="13785279" y="6948157"/>
                  </a:lnTo>
                  <a:lnTo>
                    <a:pt x="13782815" y="6946887"/>
                  </a:lnTo>
                  <a:lnTo>
                    <a:pt x="13778992" y="6946887"/>
                  </a:lnTo>
                  <a:lnTo>
                    <a:pt x="13777646" y="6947243"/>
                  </a:lnTo>
                  <a:lnTo>
                    <a:pt x="13700379" y="6994017"/>
                  </a:lnTo>
                  <a:lnTo>
                    <a:pt x="13699236" y="6998602"/>
                  </a:lnTo>
                  <a:lnTo>
                    <a:pt x="13703478" y="7005663"/>
                  </a:lnTo>
                  <a:lnTo>
                    <a:pt x="13708075" y="7006793"/>
                  </a:lnTo>
                  <a:lnTo>
                    <a:pt x="13787704" y="6958546"/>
                  </a:lnTo>
                  <a:lnTo>
                    <a:pt x="13788809" y="6953974"/>
                  </a:lnTo>
                  <a:close/>
                </a:path>
                <a:path w="18288000" h="9256395">
                  <a:moveTo>
                    <a:pt x="13795985" y="6383007"/>
                  </a:moveTo>
                  <a:lnTo>
                    <a:pt x="13792200" y="6377889"/>
                  </a:lnTo>
                  <a:lnTo>
                    <a:pt x="13790016" y="6376873"/>
                  </a:lnTo>
                  <a:lnTo>
                    <a:pt x="13786307" y="6376873"/>
                  </a:lnTo>
                  <a:lnTo>
                    <a:pt x="13784796" y="6377330"/>
                  </a:lnTo>
                  <a:lnTo>
                    <a:pt x="13732980" y="6415430"/>
                  </a:lnTo>
                  <a:lnTo>
                    <a:pt x="13732294" y="6419964"/>
                  </a:lnTo>
                  <a:lnTo>
                    <a:pt x="13737006" y="6426403"/>
                  </a:lnTo>
                  <a:lnTo>
                    <a:pt x="13741553" y="6427102"/>
                  </a:lnTo>
                  <a:lnTo>
                    <a:pt x="13795299" y="6387541"/>
                  </a:lnTo>
                  <a:lnTo>
                    <a:pt x="13795985" y="6383007"/>
                  </a:lnTo>
                  <a:close/>
                </a:path>
                <a:path w="18288000" h="9256395">
                  <a:moveTo>
                    <a:pt x="13800912" y="6680797"/>
                  </a:moveTo>
                  <a:lnTo>
                    <a:pt x="13797242" y="6675348"/>
                  </a:lnTo>
                  <a:lnTo>
                    <a:pt x="13794918" y="6674218"/>
                  </a:lnTo>
                  <a:lnTo>
                    <a:pt x="13791146" y="6674218"/>
                  </a:lnTo>
                  <a:lnTo>
                    <a:pt x="13789711" y="6674637"/>
                  </a:lnTo>
                  <a:lnTo>
                    <a:pt x="13725614" y="6717906"/>
                  </a:lnTo>
                  <a:lnTo>
                    <a:pt x="13724725" y="6722478"/>
                  </a:lnTo>
                  <a:lnTo>
                    <a:pt x="13729234" y="6729209"/>
                  </a:lnTo>
                  <a:lnTo>
                    <a:pt x="13733780" y="6730111"/>
                  </a:lnTo>
                  <a:lnTo>
                    <a:pt x="13800049" y="6685356"/>
                  </a:lnTo>
                  <a:lnTo>
                    <a:pt x="13800912" y="6680797"/>
                  </a:lnTo>
                  <a:close/>
                </a:path>
                <a:path w="18288000" h="9256395">
                  <a:moveTo>
                    <a:pt x="13811657" y="5505285"/>
                  </a:moveTo>
                  <a:lnTo>
                    <a:pt x="13807758" y="5500789"/>
                  </a:lnTo>
                  <a:lnTo>
                    <a:pt x="13805815" y="5499976"/>
                  </a:lnTo>
                  <a:lnTo>
                    <a:pt x="13802246" y="5499976"/>
                  </a:lnTo>
                  <a:lnTo>
                    <a:pt x="13800633" y="5500535"/>
                  </a:lnTo>
                  <a:lnTo>
                    <a:pt x="13776681" y="5521274"/>
                  </a:lnTo>
                  <a:lnTo>
                    <a:pt x="13776363" y="5525668"/>
                  </a:lnTo>
                  <a:lnTo>
                    <a:pt x="13781380" y="5531472"/>
                  </a:lnTo>
                  <a:lnTo>
                    <a:pt x="13785799" y="5531790"/>
                  </a:lnTo>
                  <a:lnTo>
                    <a:pt x="13811339" y="5509679"/>
                  </a:lnTo>
                  <a:lnTo>
                    <a:pt x="13811657" y="5505285"/>
                  </a:lnTo>
                  <a:close/>
                </a:path>
                <a:path w="18288000" h="9256395">
                  <a:moveTo>
                    <a:pt x="13822934" y="4920564"/>
                  </a:moveTo>
                  <a:lnTo>
                    <a:pt x="13819048" y="4916373"/>
                  </a:lnTo>
                  <a:lnTo>
                    <a:pt x="13817219" y="4915649"/>
                  </a:lnTo>
                  <a:lnTo>
                    <a:pt x="13813739" y="4915649"/>
                  </a:lnTo>
                  <a:lnTo>
                    <a:pt x="13812076" y="4916246"/>
                  </a:lnTo>
                  <a:lnTo>
                    <a:pt x="13803236" y="4924501"/>
                  </a:lnTo>
                  <a:lnTo>
                    <a:pt x="13803097" y="4928794"/>
                  </a:lnTo>
                  <a:lnTo>
                    <a:pt x="13808228" y="4934280"/>
                  </a:lnTo>
                  <a:lnTo>
                    <a:pt x="13812533" y="4934420"/>
                  </a:lnTo>
                  <a:lnTo>
                    <a:pt x="13822769" y="4924869"/>
                  </a:lnTo>
                  <a:lnTo>
                    <a:pt x="13822934" y="4920564"/>
                  </a:lnTo>
                  <a:close/>
                </a:path>
                <a:path w="18288000" h="9256395">
                  <a:moveTo>
                    <a:pt x="13843800" y="5841111"/>
                  </a:moveTo>
                  <a:lnTo>
                    <a:pt x="13839927" y="5836399"/>
                  </a:lnTo>
                  <a:lnTo>
                    <a:pt x="13837907" y="5835523"/>
                  </a:lnTo>
                  <a:lnTo>
                    <a:pt x="13834275" y="5835523"/>
                  </a:lnTo>
                  <a:lnTo>
                    <a:pt x="13832688" y="5836043"/>
                  </a:lnTo>
                  <a:lnTo>
                    <a:pt x="13798106" y="5864466"/>
                  </a:lnTo>
                  <a:lnTo>
                    <a:pt x="13797661" y="5868924"/>
                  </a:lnTo>
                  <a:lnTo>
                    <a:pt x="13802614" y="5874956"/>
                  </a:lnTo>
                  <a:lnTo>
                    <a:pt x="13807059" y="5875401"/>
                  </a:lnTo>
                  <a:lnTo>
                    <a:pt x="13843368" y="5845568"/>
                  </a:lnTo>
                  <a:lnTo>
                    <a:pt x="13843800" y="5841111"/>
                  </a:lnTo>
                  <a:close/>
                </a:path>
                <a:path w="18288000" h="9256395">
                  <a:moveTo>
                    <a:pt x="13868934" y="6165278"/>
                  </a:moveTo>
                  <a:lnTo>
                    <a:pt x="13865085" y="6160300"/>
                  </a:lnTo>
                  <a:lnTo>
                    <a:pt x="13862965" y="6159360"/>
                  </a:lnTo>
                  <a:lnTo>
                    <a:pt x="13859282" y="6159360"/>
                  </a:lnTo>
                  <a:lnTo>
                    <a:pt x="13857732" y="6159843"/>
                  </a:lnTo>
                  <a:lnTo>
                    <a:pt x="13811987" y="6195199"/>
                  </a:lnTo>
                  <a:lnTo>
                    <a:pt x="13811403" y="6199708"/>
                  </a:lnTo>
                  <a:lnTo>
                    <a:pt x="13816241" y="6205982"/>
                  </a:lnTo>
                  <a:lnTo>
                    <a:pt x="13820750" y="6206566"/>
                  </a:lnTo>
                  <a:lnTo>
                    <a:pt x="13868349" y="6169787"/>
                  </a:lnTo>
                  <a:lnTo>
                    <a:pt x="13868934" y="6165278"/>
                  </a:lnTo>
                  <a:close/>
                </a:path>
                <a:path w="18288000" h="9256395">
                  <a:moveTo>
                    <a:pt x="13869061" y="5266385"/>
                  </a:moveTo>
                  <a:lnTo>
                    <a:pt x="13865136" y="5262029"/>
                  </a:lnTo>
                  <a:lnTo>
                    <a:pt x="13863244" y="5261254"/>
                  </a:lnTo>
                  <a:lnTo>
                    <a:pt x="13859713" y="5261254"/>
                  </a:lnTo>
                  <a:lnTo>
                    <a:pt x="13858062" y="5261838"/>
                  </a:lnTo>
                  <a:lnTo>
                    <a:pt x="13839317" y="5278602"/>
                  </a:lnTo>
                  <a:lnTo>
                    <a:pt x="13839076" y="5282971"/>
                  </a:lnTo>
                  <a:lnTo>
                    <a:pt x="13844156" y="5288661"/>
                  </a:lnTo>
                  <a:lnTo>
                    <a:pt x="13848512" y="5288915"/>
                  </a:lnTo>
                  <a:lnTo>
                    <a:pt x="13868807" y="5270754"/>
                  </a:lnTo>
                  <a:lnTo>
                    <a:pt x="13869061" y="5266385"/>
                  </a:lnTo>
                  <a:close/>
                </a:path>
                <a:path w="18288000" h="9256395">
                  <a:moveTo>
                    <a:pt x="13870623" y="4676419"/>
                  </a:moveTo>
                  <a:lnTo>
                    <a:pt x="13866724" y="4672304"/>
                  </a:lnTo>
                  <a:lnTo>
                    <a:pt x="13864958" y="4671631"/>
                  </a:lnTo>
                  <a:lnTo>
                    <a:pt x="13861517" y="4671631"/>
                  </a:lnTo>
                  <a:lnTo>
                    <a:pt x="13859624" y="4672304"/>
                  </a:lnTo>
                  <a:lnTo>
                    <a:pt x="13859764" y="4672304"/>
                  </a:lnTo>
                  <a:lnTo>
                    <a:pt x="13858558" y="4673511"/>
                  </a:lnTo>
                  <a:lnTo>
                    <a:pt x="13855853" y="4676076"/>
                  </a:lnTo>
                  <a:lnTo>
                    <a:pt x="13855840" y="4676419"/>
                  </a:lnTo>
                  <a:lnTo>
                    <a:pt x="13855726" y="4680331"/>
                  </a:lnTo>
                  <a:lnTo>
                    <a:pt x="13858354" y="4683023"/>
                  </a:lnTo>
                  <a:lnTo>
                    <a:pt x="13860996" y="4685792"/>
                  </a:lnTo>
                  <a:lnTo>
                    <a:pt x="13865162" y="4685792"/>
                  </a:lnTo>
                  <a:lnTo>
                    <a:pt x="13870559" y="4680661"/>
                  </a:lnTo>
                  <a:lnTo>
                    <a:pt x="13870623" y="4676419"/>
                  </a:lnTo>
                  <a:close/>
                </a:path>
                <a:path w="18288000" h="9256395">
                  <a:moveTo>
                    <a:pt x="13881710" y="6766001"/>
                  </a:moveTo>
                  <a:lnTo>
                    <a:pt x="13878052" y="6760426"/>
                  </a:lnTo>
                  <a:lnTo>
                    <a:pt x="13875703" y="6759245"/>
                  </a:lnTo>
                  <a:lnTo>
                    <a:pt x="13871893" y="6759245"/>
                  </a:lnTo>
                  <a:lnTo>
                    <a:pt x="13870483" y="6759638"/>
                  </a:lnTo>
                  <a:lnTo>
                    <a:pt x="13800252" y="6805460"/>
                  </a:lnTo>
                  <a:lnTo>
                    <a:pt x="13799261" y="6810032"/>
                  </a:lnTo>
                  <a:lnTo>
                    <a:pt x="13803719" y="6816890"/>
                  </a:lnTo>
                  <a:lnTo>
                    <a:pt x="13808291" y="6817881"/>
                  </a:lnTo>
                  <a:lnTo>
                    <a:pt x="13880770" y="6770598"/>
                  </a:lnTo>
                  <a:lnTo>
                    <a:pt x="13881710" y="6766001"/>
                  </a:lnTo>
                  <a:close/>
                </a:path>
                <a:path w="18288000" h="9256395">
                  <a:moveTo>
                    <a:pt x="13882472" y="6475654"/>
                  </a:moveTo>
                  <a:lnTo>
                    <a:pt x="13878700" y="6470409"/>
                  </a:lnTo>
                  <a:lnTo>
                    <a:pt x="13876465" y="6469354"/>
                  </a:lnTo>
                  <a:lnTo>
                    <a:pt x="13872718" y="6469354"/>
                  </a:lnTo>
                  <a:lnTo>
                    <a:pt x="13871232" y="6469799"/>
                  </a:lnTo>
                  <a:lnTo>
                    <a:pt x="13813650" y="6511074"/>
                  </a:lnTo>
                  <a:lnTo>
                    <a:pt x="13812888" y="6515621"/>
                  </a:lnTo>
                  <a:lnTo>
                    <a:pt x="13817562" y="6522174"/>
                  </a:lnTo>
                  <a:lnTo>
                    <a:pt x="13822109" y="6522948"/>
                  </a:lnTo>
                  <a:lnTo>
                    <a:pt x="13881735" y="6480200"/>
                  </a:lnTo>
                  <a:lnTo>
                    <a:pt x="13882472" y="6475654"/>
                  </a:lnTo>
                  <a:close/>
                </a:path>
                <a:path w="18288000" h="9256395">
                  <a:moveTo>
                    <a:pt x="13905865" y="5608625"/>
                  </a:moveTo>
                  <a:lnTo>
                    <a:pt x="13901954" y="5604065"/>
                  </a:lnTo>
                  <a:lnTo>
                    <a:pt x="13899985" y="5603227"/>
                  </a:lnTo>
                  <a:lnTo>
                    <a:pt x="13896391" y="5603227"/>
                  </a:lnTo>
                  <a:lnTo>
                    <a:pt x="13894778" y="5603786"/>
                  </a:lnTo>
                  <a:lnTo>
                    <a:pt x="13865695" y="5628602"/>
                  </a:lnTo>
                  <a:lnTo>
                    <a:pt x="13865339" y="5633034"/>
                  </a:lnTo>
                  <a:lnTo>
                    <a:pt x="13870369" y="5638914"/>
                  </a:lnTo>
                  <a:lnTo>
                    <a:pt x="13874776" y="5639282"/>
                  </a:lnTo>
                  <a:lnTo>
                    <a:pt x="13905522" y="5613057"/>
                  </a:lnTo>
                  <a:lnTo>
                    <a:pt x="13905865" y="5608625"/>
                  </a:lnTo>
                  <a:close/>
                </a:path>
                <a:path w="18288000" h="9256395">
                  <a:moveTo>
                    <a:pt x="13921131" y="5025682"/>
                  </a:moveTo>
                  <a:lnTo>
                    <a:pt x="13917219" y="5021453"/>
                  </a:lnTo>
                  <a:lnTo>
                    <a:pt x="13915377" y="5020716"/>
                  </a:lnTo>
                  <a:lnTo>
                    <a:pt x="13911872" y="5020716"/>
                  </a:lnTo>
                  <a:lnTo>
                    <a:pt x="13910196" y="5021313"/>
                  </a:lnTo>
                  <a:lnTo>
                    <a:pt x="13896518" y="5033937"/>
                  </a:lnTo>
                  <a:lnTo>
                    <a:pt x="13896353" y="5038280"/>
                  </a:lnTo>
                  <a:lnTo>
                    <a:pt x="13901496" y="5043843"/>
                  </a:lnTo>
                  <a:lnTo>
                    <a:pt x="13905827" y="5044008"/>
                  </a:lnTo>
                  <a:lnTo>
                    <a:pt x="13920953" y="5030025"/>
                  </a:lnTo>
                  <a:lnTo>
                    <a:pt x="13921131" y="5025682"/>
                  </a:lnTo>
                  <a:close/>
                </a:path>
                <a:path w="18288000" h="9256395">
                  <a:moveTo>
                    <a:pt x="13936650" y="5940971"/>
                  </a:moveTo>
                  <a:lnTo>
                    <a:pt x="13932764" y="5936170"/>
                  </a:lnTo>
                  <a:lnTo>
                    <a:pt x="13930706" y="5935269"/>
                  </a:lnTo>
                  <a:lnTo>
                    <a:pt x="13927061" y="5935269"/>
                  </a:lnTo>
                  <a:lnTo>
                    <a:pt x="13925474" y="5935789"/>
                  </a:lnTo>
                  <a:lnTo>
                    <a:pt x="13885558" y="5968035"/>
                  </a:lnTo>
                  <a:lnTo>
                    <a:pt x="13885075" y="5972505"/>
                  </a:lnTo>
                  <a:lnTo>
                    <a:pt x="13890003" y="5978652"/>
                  </a:lnTo>
                  <a:lnTo>
                    <a:pt x="13894486" y="5979134"/>
                  </a:lnTo>
                  <a:lnTo>
                    <a:pt x="13936180" y="5945467"/>
                  </a:lnTo>
                  <a:lnTo>
                    <a:pt x="13936650" y="5940971"/>
                  </a:lnTo>
                  <a:close/>
                </a:path>
                <a:path w="18288000" h="9256395">
                  <a:moveTo>
                    <a:pt x="13957961" y="6261646"/>
                  </a:moveTo>
                  <a:lnTo>
                    <a:pt x="13954112" y="6256604"/>
                  </a:lnTo>
                  <a:lnTo>
                    <a:pt x="13951953" y="6255601"/>
                  </a:lnTo>
                  <a:lnTo>
                    <a:pt x="13948245" y="6255601"/>
                  </a:lnTo>
                  <a:lnTo>
                    <a:pt x="13946721" y="6256083"/>
                  </a:lnTo>
                  <a:lnTo>
                    <a:pt x="13895375" y="6294882"/>
                  </a:lnTo>
                  <a:lnTo>
                    <a:pt x="13894740" y="6299403"/>
                  </a:lnTo>
                  <a:lnTo>
                    <a:pt x="13899541" y="6305791"/>
                  </a:lnTo>
                  <a:lnTo>
                    <a:pt x="13904062" y="6306439"/>
                  </a:lnTo>
                  <a:lnTo>
                    <a:pt x="13957338" y="6266192"/>
                  </a:lnTo>
                  <a:lnTo>
                    <a:pt x="13957961" y="6261646"/>
                  </a:lnTo>
                  <a:close/>
                </a:path>
                <a:path w="18288000" h="9256395">
                  <a:moveTo>
                    <a:pt x="13960691" y="6847078"/>
                  </a:moveTo>
                  <a:lnTo>
                    <a:pt x="13957084" y="6841350"/>
                  </a:lnTo>
                  <a:lnTo>
                    <a:pt x="13954659" y="6840131"/>
                  </a:lnTo>
                  <a:lnTo>
                    <a:pt x="13950823" y="6840131"/>
                  </a:lnTo>
                  <a:lnTo>
                    <a:pt x="13949452" y="6840499"/>
                  </a:lnTo>
                  <a:lnTo>
                    <a:pt x="13872896" y="6888531"/>
                  </a:lnTo>
                  <a:lnTo>
                    <a:pt x="13871816" y="6893128"/>
                  </a:lnTo>
                  <a:lnTo>
                    <a:pt x="13876173" y="6900113"/>
                  </a:lnTo>
                  <a:lnTo>
                    <a:pt x="13880770" y="6901193"/>
                  </a:lnTo>
                  <a:lnTo>
                    <a:pt x="13959662" y="6851675"/>
                  </a:lnTo>
                  <a:lnTo>
                    <a:pt x="13960691" y="6847078"/>
                  </a:lnTo>
                  <a:close/>
                </a:path>
                <a:path w="18288000" h="9256395">
                  <a:moveTo>
                    <a:pt x="13963841" y="5371871"/>
                  </a:moveTo>
                  <a:lnTo>
                    <a:pt x="13959916" y="5367439"/>
                  </a:lnTo>
                  <a:lnTo>
                    <a:pt x="13957999" y="5366639"/>
                  </a:lnTo>
                  <a:lnTo>
                    <a:pt x="13954443" y="5366639"/>
                  </a:lnTo>
                  <a:lnTo>
                    <a:pt x="13952792" y="5367210"/>
                  </a:lnTo>
                  <a:lnTo>
                    <a:pt x="13929030" y="5388216"/>
                  </a:lnTo>
                  <a:lnTo>
                    <a:pt x="13928763" y="5392623"/>
                  </a:lnTo>
                  <a:lnTo>
                    <a:pt x="13933856" y="5398389"/>
                  </a:lnTo>
                  <a:lnTo>
                    <a:pt x="13938250" y="5398655"/>
                  </a:lnTo>
                  <a:lnTo>
                    <a:pt x="13963574" y="5376265"/>
                  </a:lnTo>
                  <a:lnTo>
                    <a:pt x="13963841" y="5371871"/>
                  </a:lnTo>
                  <a:close/>
                </a:path>
                <a:path w="18288000" h="9256395">
                  <a:moveTo>
                    <a:pt x="13967498" y="6565811"/>
                  </a:moveTo>
                  <a:lnTo>
                    <a:pt x="13963739" y="6560452"/>
                  </a:lnTo>
                  <a:lnTo>
                    <a:pt x="13961466" y="6559359"/>
                  </a:lnTo>
                  <a:lnTo>
                    <a:pt x="13957694" y="6559359"/>
                  </a:lnTo>
                  <a:lnTo>
                    <a:pt x="13956221" y="6559791"/>
                  </a:lnTo>
                  <a:lnTo>
                    <a:pt x="13892721" y="6604000"/>
                  </a:lnTo>
                  <a:lnTo>
                    <a:pt x="13891895" y="6608572"/>
                  </a:lnTo>
                  <a:lnTo>
                    <a:pt x="13896518" y="6615239"/>
                  </a:lnTo>
                  <a:lnTo>
                    <a:pt x="13901090" y="6616065"/>
                  </a:lnTo>
                  <a:lnTo>
                    <a:pt x="13966685" y="6570396"/>
                  </a:lnTo>
                  <a:lnTo>
                    <a:pt x="13967498" y="6565811"/>
                  </a:lnTo>
                  <a:close/>
                </a:path>
                <a:path w="18288000" h="9256395">
                  <a:moveTo>
                    <a:pt x="13970267" y="4781829"/>
                  </a:moveTo>
                  <a:lnTo>
                    <a:pt x="13966343" y="4777689"/>
                  </a:lnTo>
                  <a:lnTo>
                    <a:pt x="13964539" y="4776990"/>
                  </a:lnTo>
                  <a:lnTo>
                    <a:pt x="13961072" y="4776990"/>
                  </a:lnTo>
                  <a:lnTo>
                    <a:pt x="13959154" y="4777689"/>
                  </a:lnTo>
                  <a:lnTo>
                    <a:pt x="13959294" y="4777689"/>
                  </a:lnTo>
                  <a:lnTo>
                    <a:pt x="13950633" y="4785919"/>
                  </a:lnTo>
                  <a:lnTo>
                    <a:pt x="13950620" y="4786122"/>
                  </a:lnTo>
                  <a:lnTo>
                    <a:pt x="13950506" y="4790224"/>
                  </a:lnTo>
                  <a:lnTo>
                    <a:pt x="13955763" y="4795786"/>
                  </a:lnTo>
                  <a:lnTo>
                    <a:pt x="13959980" y="4795786"/>
                  </a:lnTo>
                  <a:lnTo>
                    <a:pt x="13970165" y="4786122"/>
                  </a:lnTo>
                  <a:lnTo>
                    <a:pt x="13970267" y="4781829"/>
                  </a:lnTo>
                  <a:close/>
                </a:path>
                <a:path w="18288000" h="9256395">
                  <a:moveTo>
                    <a:pt x="13999261" y="5711495"/>
                  </a:moveTo>
                  <a:lnTo>
                    <a:pt x="13995349" y="5706846"/>
                  </a:lnTo>
                  <a:lnTo>
                    <a:pt x="13993355" y="5705995"/>
                  </a:lnTo>
                  <a:lnTo>
                    <a:pt x="13989723" y="5705995"/>
                  </a:lnTo>
                  <a:lnTo>
                    <a:pt x="13988123" y="5706542"/>
                  </a:lnTo>
                  <a:lnTo>
                    <a:pt x="13953833" y="5735358"/>
                  </a:lnTo>
                  <a:lnTo>
                    <a:pt x="13953452" y="5739828"/>
                  </a:lnTo>
                  <a:lnTo>
                    <a:pt x="13958443" y="5745797"/>
                  </a:lnTo>
                  <a:lnTo>
                    <a:pt x="13962901" y="5746191"/>
                  </a:lnTo>
                  <a:lnTo>
                    <a:pt x="13998880" y="5715952"/>
                  </a:lnTo>
                  <a:lnTo>
                    <a:pt x="13999261" y="5711495"/>
                  </a:lnTo>
                  <a:close/>
                </a:path>
                <a:path w="18288000" h="9256395">
                  <a:moveTo>
                    <a:pt x="14016139" y="4535665"/>
                  </a:moveTo>
                  <a:lnTo>
                    <a:pt x="14013498" y="4533036"/>
                  </a:lnTo>
                  <a:lnTo>
                    <a:pt x="14012228" y="4531690"/>
                  </a:lnTo>
                  <a:lnTo>
                    <a:pt x="14010462" y="4531004"/>
                  </a:lnTo>
                  <a:lnTo>
                    <a:pt x="14006970" y="4531004"/>
                  </a:lnTo>
                  <a:lnTo>
                    <a:pt x="14005078" y="4531690"/>
                  </a:lnTo>
                  <a:lnTo>
                    <a:pt x="14005217" y="4531690"/>
                  </a:lnTo>
                  <a:lnTo>
                    <a:pt x="14001293" y="4535525"/>
                  </a:lnTo>
                  <a:lnTo>
                    <a:pt x="14001229" y="4539780"/>
                  </a:lnTo>
                  <a:lnTo>
                    <a:pt x="14003858" y="4542409"/>
                  </a:lnTo>
                  <a:lnTo>
                    <a:pt x="14006500" y="4545177"/>
                  </a:lnTo>
                  <a:lnTo>
                    <a:pt x="14010742" y="4545177"/>
                  </a:lnTo>
                  <a:lnTo>
                    <a:pt x="14013371" y="4542548"/>
                  </a:lnTo>
                  <a:lnTo>
                    <a:pt x="14016063" y="4539983"/>
                  </a:lnTo>
                  <a:lnTo>
                    <a:pt x="14016139" y="4535665"/>
                  </a:lnTo>
                  <a:close/>
                </a:path>
                <a:path w="18288000" h="9256395">
                  <a:moveTo>
                    <a:pt x="14019073" y="5130533"/>
                  </a:moveTo>
                  <a:lnTo>
                    <a:pt x="14015111" y="5126228"/>
                  </a:lnTo>
                  <a:lnTo>
                    <a:pt x="14013256" y="5125466"/>
                  </a:lnTo>
                  <a:lnTo>
                    <a:pt x="14009726" y="5125466"/>
                  </a:lnTo>
                  <a:lnTo>
                    <a:pt x="14008049" y="5126063"/>
                  </a:lnTo>
                  <a:lnTo>
                    <a:pt x="13989469" y="5143055"/>
                  </a:lnTo>
                  <a:lnTo>
                    <a:pt x="13989266" y="5147424"/>
                  </a:lnTo>
                  <a:lnTo>
                    <a:pt x="13994422" y="5153050"/>
                  </a:lnTo>
                  <a:lnTo>
                    <a:pt x="13998804" y="5153241"/>
                  </a:lnTo>
                  <a:lnTo>
                    <a:pt x="14018870" y="5134902"/>
                  </a:lnTo>
                  <a:lnTo>
                    <a:pt x="14019073" y="5130533"/>
                  </a:lnTo>
                  <a:close/>
                </a:path>
                <a:path w="18288000" h="9256395">
                  <a:moveTo>
                    <a:pt x="14028052" y="6040221"/>
                  </a:moveTo>
                  <a:lnTo>
                    <a:pt x="14024166" y="6035319"/>
                  </a:lnTo>
                  <a:lnTo>
                    <a:pt x="14022070" y="6034392"/>
                  </a:lnTo>
                  <a:lnTo>
                    <a:pt x="14018400" y="6034392"/>
                  </a:lnTo>
                  <a:lnTo>
                    <a:pt x="14016825" y="6034900"/>
                  </a:lnTo>
                  <a:lnTo>
                    <a:pt x="13971486" y="6070828"/>
                  </a:lnTo>
                  <a:lnTo>
                    <a:pt x="13970953" y="6075350"/>
                  </a:lnTo>
                  <a:lnTo>
                    <a:pt x="13975880" y="6081560"/>
                  </a:lnTo>
                  <a:lnTo>
                    <a:pt x="13980376" y="6082106"/>
                  </a:lnTo>
                  <a:lnTo>
                    <a:pt x="14027531" y="6044730"/>
                  </a:lnTo>
                  <a:lnTo>
                    <a:pt x="14028052" y="6040221"/>
                  </a:lnTo>
                  <a:close/>
                </a:path>
                <a:path w="18288000" h="9256395">
                  <a:moveTo>
                    <a:pt x="14045857" y="6356185"/>
                  </a:moveTo>
                  <a:lnTo>
                    <a:pt x="14042035" y="6351029"/>
                  </a:lnTo>
                  <a:lnTo>
                    <a:pt x="14039825" y="6350013"/>
                  </a:lnTo>
                  <a:lnTo>
                    <a:pt x="14036091" y="6350013"/>
                  </a:lnTo>
                  <a:lnTo>
                    <a:pt x="14034567" y="6350470"/>
                  </a:lnTo>
                  <a:lnTo>
                    <a:pt x="13977531" y="6392532"/>
                  </a:lnTo>
                  <a:lnTo>
                    <a:pt x="13976833" y="6397091"/>
                  </a:lnTo>
                  <a:lnTo>
                    <a:pt x="13981595" y="6403581"/>
                  </a:lnTo>
                  <a:lnTo>
                    <a:pt x="13986155" y="6404292"/>
                  </a:lnTo>
                  <a:lnTo>
                    <a:pt x="14045184" y="6360744"/>
                  </a:lnTo>
                  <a:lnTo>
                    <a:pt x="14045857" y="6356185"/>
                  </a:lnTo>
                  <a:close/>
                </a:path>
                <a:path w="18288000" h="9256395">
                  <a:moveTo>
                    <a:pt x="14050023" y="6653555"/>
                  </a:moveTo>
                  <a:lnTo>
                    <a:pt x="14046289" y="6648056"/>
                  </a:lnTo>
                  <a:lnTo>
                    <a:pt x="14043965" y="6646926"/>
                  </a:lnTo>
                  <a:lnTo>
                    <a:pt x="14040168" y="6646926"/>
                  </a:lnTo>
                  <a:lnTo>
                    <a:pt x="14038720" y="6647345"/>
                  </a:lnTo>
                  <a:lnTo>
                    <a:pt x="13969149" y="6694221"/>
                  </a:lnTo>
                  <a:lnTo>
                    <a:pt x="13968248" y="6698818"/>
                  </a:lnTo>
                  <a:lnTo>
                    <a:pt x="13972794" y="6705613"/>
                  </a:lnTo>
                  <a:lnTo>
                    <a:pt x="13977379" y="6706527"/>
                  </a:lnTo>
                  <a:lnTo>
                    <a:pt x="14049147" y="6658153"/>
                  </a:lnTo>
                  <a:lnTo>
                    <a:pt x="14050023" y="6653555"/>
                  </a:lnTo>
                  <a:close/>
                </a:path>
                <a:path w="18288000" h="9256395">
                  <a:moveTo>
                    <a:pt x="14058900" y="5476189"/>
                  </a:moveTo>
                  <a:lnTo>
                    <a:pt x="14054963" y="5471680"/>
                  </a:lnTo>
                  <a:lnTo>
                    <a:pt x="14053020" y="5470868"/>
                  </a:lnTo>
                  <a:lnTo>
                    <a:pt x="14049426" y="5470868"/>
                  </a:lnTo>
                  <a:lnTo>
                    <a:pt x="14047775" y="5471452"/>
                  </a:lnTo>
                  <a:lnTo>
                    <a:pt x="14018959" y="5496598"/>
                  </a:lnTo>
                  <a:lnTo>
                    <a:pt x="14018641" y="5501030"/>
                  </a:lnTo>
                  <a:lnTo>
                    <a:pt x="14023734" y="5506885"/>
                  </a:lnTo>
                  <a:lnTo>
                    <a:pt x="14028179" y="5507164"/>
                  </a:lnTo>
                  <a:lnTo>
                    <a:pt x="14058595" y="5480621"/>
                  </a:lnTo>
                  <a:lnTo>
                    <a:pt x="14058900" y="5476189"/>
                  </a:lnTo>
                  <a:close/>
                </a:path>
                <a:path w="18288000" h="9256395">
                  <a:moveTo>
                    <a:pt x="14069111" y="4887595"/>
                  </a:moveTo>
                  <a:lnTo>
                    <a:pt x="14065174" y="4883416"/>
                  </a:lnTo>
                  <a:lnTo>
                    <a:pt x="14063345" y="4882693"/>
                  </a:lnTo>
                  <a:lnTo>
                    <a:pt x="14059840" y="4882693"/>
                  </a:lnTo>
                  <a:lnTo>
                    <a:pt x="14057871" y="4883416"/>
                  </a:lnTo>
                  <a:lnTo>
                    <a:pt x="14058037" y="4883416"/>
                  </a:lnTo>
                  <a:lnTo>
                    <a:pt x="14044575" y="4896091"/>
                  </a:lnTo>
                  <a:lnTo>
                    <a:pt x="14044435" y="4900434"/>
                  </a:lnTo>
                  <a:lnTo>
                    <a:pt x="14049629" y="4905934"/>
                  </a:lnTo>
                  <a:lnTo>
                    <a:pt x="14053973" y="4906073"/>
                  </a:lnTo>
                  <a:lnTo>
                    <a:pt x="14068984" y="4891938"/>
                  </a:lnTo>
                  <a:lnTo>
                    <a:pt x="14069111" y="4887595"/>
                  </a:lnTo>
                  <a:close/>
                </a:path>
                <a:path w="18288000" h="9256395">
                  <a:moveTo>
                    <a:pt x="14093114" y="5812599"/>
                  </a:moveTo>
                  <a:lnTo>
                    <a:pt x="14089202" y="5807862"/>
                  </a:lnTo>
                  <a:lnTo>
                    <a:pt x="14087158" y="5806986"/>
                  </a:lnTo>
                  <a:lnTo>
                    <a:pt x="14083513" y="5806986"/>
                  </a:lnTo>
                  <a:lnTo>
                    <a:pt x="14081900" y="5807532"/>
                  </a:lnTo>
                  <a:lnTo>
                    <a:pt x="14042352" y="5840260"/>
                  </a:lnTo>
                  <a:lnTo>
                    <a:pt x="14041908" y="5844756"/>
                  </a:lnTo>
                  <a:lnTo>
                    <a:pt x="14046937" y="5850826"/>
                  </a:lnTo>
                  <a:lnTo>
                    <a:pt x="14051407" y="5851245"/>
                  </a:lnTo>
                  <a:lnTo>
                    <a:pt x="14092682" y="5817095"/>
                  </a:lnTo>
                  <a:lnTo>
                    <a:pt x="14093114" y="5812599"/>
                  </a:lnTo>
                  <a:close/>
                </a:path>
                <a:path w="18288000" h="9256395">
                  <a:moveTo>
                    <a:pt x="14114628" y="5236857"/>
                  </a:moveTo>
                  <a:lnTo>
                    <a:pt x="14110665" y="5232476"/>
                  </a:lnTo>
                  <a:lnTo>
                    <a:pt x="14108773" y="5231701"/>
                  </a:lnTo>
                  <a:lnTo>
                    <a:pt x="14105217" y="5231701"/>
                  </a:lnTo>
                  <a:lnTo>
                    <a:pt x="14103541" y="5232298"/>
                  </a:lnTo>
                  <a:lnTo>
                    <a:pt x="14079995" y="5253571"/>
                  </a:lnTo>
                  <a:lnTo>
                    <a:pt x="14079766" y="5257978"/>
                  </a:lnTo>
                  <a:lnTo>
                    <a:pt x="14084922" y="5263693"/>
                  </a:lnTo>
                  <a:lnTo>
                    <a:pt x="14089329" y="5263908"/>
                  </a:lnTo>
                  <a:lnTo>
                    <a:pt x="14114412" y="5241252"/>
                  </a:lnTo>
                  <a:lnTo>
                    <a:pt x="14114628" y="5236857"/>
                  </a:lnTo>
                  <a:close/>
                </a:path>
                <a:path w="18288000" h="9256395">
                  <a:moveTo>
                    <a:pt x="14116291" y="4641647"/>
                  </a:moveTo>
                  <a:lnTo>
                    <a:pt x="14112329" y="4637583"/>
                  </a:lnTo>
                  <a:lnTo>
                    <a:pt x="14110564" y="4636897"/>
                  </a:lnTo>
                  <a:lnTo>
                    <a:pt x="14107097" y="4636897"/>
                  </a:lnTo>
                  <a:lnTo>
                    <a:pt x="14105331" y="4637583"/>
                  </a:lnTo>
                  <a:lnTo>
                    <a:pt x="14096683" y="4645965"/>
                  </a:lnTo>
                  <a:lnTo>
                    <a:pt x="14096606" y="4650270"/>
                  </a:lnTo>
                  <a:lnTo>
                    <a:pt x="14101902" y="4655744"/>
                  </a:lnTo>
                  <a:lnTo>
                    <a:pt x="14106119" y="4655744"/>
                  </a:lnTo>
                  <a:lnTo>
                    <a:pt x="14116215" y="4645965"/>
                  </a:lnTo>
                  <a:lnTo>
                    <a:pt x="14116291" y="4641647"/>
                  </a:lnTo>
                  <a:close/>
                </a:path>
                <a:path w="18288000" h="9256395">
                  <a:moveTo>
                    <a:pt x="14118362" y="6138202"/>
                  </a:moveTo>
                  <a:lnTo>
                    <a:pt x="14114475" y="6133223"/>
                  </a:lnTo>
                  <a:lnTo>
                    <a:pt x="14112329" y="6132271"/>
                  </a:lnTo>
                  <a:lnTo>
                    <a:pt x="14108633" y="6132271"/>
                  </a:lnTo>
                  <a:lnTo>
                    <a:pt x="14107071" y="6132779"/>
                  </a:lnTo>
                  <a:lnTo>
                    <a:pt x="14056208" y="6172238"/>
                  </a:lnTo>
                  <a:lnTo>
                    <a:pt x="14055636" y="6176784"/>
                  </a:lnTo>
                  <a:lnTo>
                    <a:pt x="14060526" y="6183096"/>
                  </a:lnTo>
                  <a:lnTo>
                    <a:pt x="14065060" y="6183681"/>
                  </a:lnTo>
                  <a:lnTo>
                    <a:pt x="14117790" y="6142748"/>
                  </a:lnTo>
                  <a:lnTo>
                    <a:pt x="14118362" y="6138202"/>
                  </a:lnTo>
                  <a:close/>
                </a:path>
                <a:path w="18288000" h="9256395">
                  <a:moveTo>
                    <a:pt x="14130858" y="6737464"/>
                  </a:moveTo>
                  <a:lnTo>
                    <a:pt x="14127175" y="6731851"/>
                  </a:lnTo>
                  <a:lnTo>
                    <a:pt x="14124788" y="6730657"/>
                  </a:lnTo>
                  <a:lnTo>
                    <a:pt x="14120952" y="6730657"/>
                  </a:lnTo>
                  <a:lnTo>
                    <a:pt x="14119543" y="6731051"/>
                  </a:lnTo>
                  <a:lnTo>
                    <a:pt x="14043711" y="6780314"/>
                  </a:lnTo>
                  <a:lnTo>
                    <a:pt x="14042720" y="6784924"/>
                  </a:lnTo>
                  <a:lnTo>
                    <a:pt x="14047178" y="6791833"/>
                  </a:lnTo>
                  <a:lnTo>
                    <a:pt x="14051814" y="6792836"/>
                  </a:lnTo>
                  <a:lnTo>
                    <a:pt x="14129880" y="6742087"/>
                  </a:lnTo>
                  <a:lnTo>
                    <a:pt x="14130858" y="6737464"/>
                  </a:lnTo>
                  <a:close/>
                </a:path>
                <a:path w="18288000" h="9256395">
                  <a:moveTo>
                    <a:pt x="14132408" y="6448463"/>
                  </a:moveTo>
                  <a:lnTo>
                    <a:pt x="14130046" y="6445174"/>
                  </a:lnTo>
                  <a:lnTo>
                    <a:pt x="14128598" y="6443205"/>
                  </a:lnTo>
                  <a:lnTo>
                    <a:pt x="14126350" y="6442126"/>
                  </a:lnTo>
                  <a:lnTo>
                    <a:pt x="14122591" y="6442126"/>
                  </a:lnTo>
                  <a:lnTo>
                    <a:pt x="14121079" y="6442583"/>
                  </a:lnTo>
                  <a:lnTo>
                    <a:pt x="14058189" y="6487719"/>
                  </a:lnTo>
                  <a:lnTo>
                    <a:pt x="14057427" y="6492303"/>
                  </a:lnTo>
                  <a:lnTo>
                    <a:pt x="14062151" y="6498895"/>
                  </a:lnTo>
                  <a:lnTo>
                    <a:pt x="14066711" y="6499657"/>
                  </a:lnTo>
                  <a:lnTo>
                    <a:pt x="14131671" y="6453060"/>
                  </a:lnTo>
                  <a:lnTo>
                    <a:pt x="14132408" y="6448463"/>
                  </a:lnTo>
                  <a:close/>
                </a:path>
                <a:path w="18288000" h="9256395">
                  <a:moveTo>
                    <a:pt x="14153223" y="5580126"/>
                  </a:moveTo>
                  <a:lnTo>
                    <a:pt x="14149273" y="5575541"/>
                  </a:lnTo>
                  <a:lnTo>
                    <a:pt x="14147292" y="5574716"/>
                  </a:lnTo>
                  <a:lnTo>
                    <a:pt x="14143673" y="5574716"/>
                  </a:lnTo>
                  <a:lnTo>
                    <a:pt x="14142034" y="5575274"/>
                  </a:lnTo>
                  <a:lnTo>
                    <a:pt x="14108062" y="5604510"/>
                  </a:lnTo>
                  <a:lnTo>
                    <a:pt x="14107719" y="5608980"/>
                  </a:lnTo>
                  <a:lnTo>
                    <a:pt x="14112812" y="5614911"/>
                  </a:lnTo>
                  <a:lnTo>
                    <a:pt x="14117282" y="5615241"/>
                  </a:lnTo>
                  <a:lnTo>
                    <a:pt x="14152893" y="5584596"/>
                  </a:lnTo>
                  <a:lnTo>
                    <a:pt x="14153223" y="5580126"/>
                  </a:lnTo>
                  <a:close/>
                </a:path>
                <a:path w="18288000" h="9256395">
                  <a:moveTo>
                    <a:pt x="14160310" y="4393628"/>
                  </a:moveTo>
                  <a:lnTo>
                    <a:pt x="14156335" y="4389653"/>
                  </a:lnTo>
                  <a:lnTo>
                    <a:pt x="14154645" y="4388967"/>
                  </a:lnTo>
                  <a:lnTo>
                    <a:pt x="14151128" y="4388967"/>
                  </a:lnTo>
                  <a:lnTo>
                    <a:pt x="14149451" y="4389653"/>
                  </a:lnTo>
                  <a:lnTo>
                    <a:pt x="14148168" y="4390999"/>
                  </a:lnTo>
                  <a:lnTo>
                    <a:pt x="14145476" y="4393628"/>
                  </a:lnTo>
                  <a:lnTo>
                    <a:pt x="14145540" y="4397934"/>
                  </a:lnTo>
                  <a:lnTo>
                    <a:pt x="14150734" y="4403141"/>
                  </a:lnTo>
                  <a:lnTo>
                    <a:pt x="14154976" y="4403141"/>
                  </a:lnTo>
                  <a:lnTo>
                    <a:pt x="14160310" y="4397934"/>
                  </a:lnTo>
                  <a:lnTo>
                    <a:pt x="14160310" y="4393628"/>
                  </a:lnTo>
                  <a:close/>
                </a:path>
                <a:path w="18288000" h="9256395">
                  <a:moveTo>
                    <a:pt x="14167676" y="4993157"/>
                  </a:moveTo>
                  <a:lnTo>
                    <a:pt x="14163713" y="4988903"/>
                  </a:lnTo>
                  <a:lnTo>
                    <a:pt x="14161859" y="4988166"/>
                  </a:lnTo>
                  <a:lnTo>
                    <a:pt x="14158341" y="4988166"/>
                  </a:lnTo>
                  <a:lnTo>
                    <a:pt x="14156639" y="4988776"/>
                  </a:lnTo>
                  <a:lnTo>
                    <a:pt x="14138199" y="5005959"/>
                  </a:lnTo>
                  <a:lnTo>
                    <a:pt x="14138047" y="5010340"/>
                  </a:lnTo>
                  <a:lnTo>
                    <a:pt x="14143228" y="5015916"/>
                  </a:lnTo>
                  <a:lnTo>
                    <a:pt x="14147622" y="5016081"/>
                  </a:lnTo>
                  <a:lnTo>
                    <a:pt x="14167536" y="4997526"/>
                  </a:lnTo>
                  <a:lnTo>
                    <a:pt x="14167676" y="4993157"/>
                  </a:lnTo>
                  <a:close/>
                </a:path>
                <a:path w="18288000" h="9256395">
                  <a:moveTo>
                    <a:pt x="14185633" y="5913196"/>
                  </a:moveTo>
                  <a:lnTo>
                    <a:pt x="14181709" y="5908383"/>
                  </a:lnTo>
                  <a:lnTo>
                    <a:pt x="14179652" y="5907481"/>
                  </a:lnTo>
                  <a:lnTo>
                    <a:pt x="14175956" y="5907481"/>
                  </a:lnTo>
                  <a:lnTo>
                    <a:pt x="14174369" y="5908014"/>
                  </a:lnTo>
                  <a:lnTo>
                    <a:pt x="14129449" y="5944514"/>
                  </a:lnTo>
                  <a:lnTo>
                    <a:pt x="14128966" y="5949035"/>
                  </a:lnTo>
                  <a:lnTo>
                    <a:pt x="14133957" y="5955195"/>
                  </a:lnTo>
                  <a:lnTo>
                    <a:pt x="14138478" y="5955677"/>
                  </a:lnTo>
                  <a:lnTo>
                    <a:pt x="14185176" y="5917717"/>
                  </a:lnTo>
                  <a:lnTo>
                    <a:pt x="14185633" y="5913196"/>
                  </a:lnTo>
                  <a:close/>
                </a:path>
                <a:path w="18288000" h="9256395">
                  <a:moveTo>
                    <a:pt x="14207604" y="6234544"/>
                  </a:moveTo>
                  <a:lnTo>
                    <a:pt x="14203731" y="6229451"/>
                  </a:lnTo>
                  <a:lnTo>
                    <a:pt x="14201559" y="6228473"/>
                  </a:lnTo>
                  <a:lnTo>
                    <a:pt x="14197825" y="6228473"/>
                  </a:lnTo>
                  <a:lnTo>
                    <a:pt x="14196276" y="6228956"/>
                  </a:lnTo>
                  <a:lnTo>
                    <a:pt x="14139761" y="6271806"/>
                  </a:lnTo>
                  <a:lnTo>
                    <a:pt x="14139126" y="6276378"/>
                  </a:lnTo>
                  <a:lnTo>
                    <a:pt x="14143965" y="6282804"/>
                  </a:lnTo>
                  <a:lnTo>
                    <a:pt x="14148537" y="6283439"/>
                  </a:lnTo>
                  <a:lnTo>
                    <a:pt x="14206982" y="6239116"/>
                  </a:lnTo>
                  <a:lnTo>
                    <a:pt x="14207604" y="6234544"/>
                  </a:lnTo>
                  <a:close/>
                </a:path>
                <a:path w="18288000" h="9256395">
                  <a:moveTo>
                    <a:pt x="14210475" y="5342090"/>
                  </a:moveTo>
                  <a:lnTo>
                    <a:pt x="14206512" y="5337645"/>
                  </a:lnTo>
                  <a:lnTo>
                    <a:pt x="14204595" y="5336857"/>
                  </a:lnTo>
                  <a:lnTo>
                    <a:pt x="14201000" y="5336857"/>
                  </a:lnTo>
                  <a:lnTo>
                    <a:pt x="14199337" y="5337441"/>
                  </a:lnTo>
                  <a:lnTo>
                    <a:pt x="14170762" y="5362930"/>
                  </a:lnTo>
                  <a:lnTo>
                    <a:pt x="14170508" y="5367363"/>
                  </a:lnTo>
                  <a:lnTo>
                    <a:pt x="14175651" y="5373167"/>
                  </a:lnTo>
                  <a:lnTo>
                    <a:pt x="14180096" y="5373421"/>
                  </a:lnTo>
                  <a:lnTo>
                    <a:pt x="14210233" y="5346522"/>
                  </a:lnTo>
                  <a:lnTo>
                    <a:pt x="14210475" y="5342090"/>
                  </a:lnTo>
                  <a:close/>
                </a:path>
                <a:path w="18288000" h="9256395">
                  <a:moveTo>
                    <a:pt x="14215694" y="4748073"/>
                  </a:moveTo>
                  <a:lnTo>
                    <a:pt x="14211745" y="4743932"/>
                  </a:lnTo>
                  <a:lnTo>
                    <a:pt x="14209941" y="4743234"/>
                  </a:lnTo>
                  <a:lnTo>
                    <a:pt x="14206436" y="4743234"/>
                  </a:lnTo>
                  <a:lnTo>
                    <a:pt x="14204645" y="4743932"/>
                  </a:lnTo>
                  <a:lnTo>
                    <a:pt x="14191247" y="4756810"/>
                  </a:lnTo>
                  <a:lnTo>
                    <a:pt x="14191158" y="4761141"/>
                  </a:lnTo>
                  <a:lnTo>
                    <a:pt x="14196479" y="4766678"/>
                  </a:lnTo>
                  <a:lnTo>
                    <a:pt x="14200746" y="4766678"/>
                  </a:lnTo>
                  <a:lnTo>
                    <a:pt x="14215593" y="4752403"/>
                  </a:lnTo>
                  <a:lnTo>
                    <a:pt x="14215694" y="4748073"/>
                  </a:lnTo>
                  <a:close/>
                </a:path>
                <a:path w="18288000" h="9256395">
                  <a:moveTo>
                    <a:pt x="14216596" y="6538595"/>
                  </a:moveTo>
                  <a:lnTo>
                    <a:pt x="14212824" y="6533210"/>
                  </a:lnTo>
                  <a:lnTo>
                    <a:pt x="14210525" y="6532105"/>
                  </a:lnTo>
                  <a:lnTo>
                    <a:pt x="14206728" y="6532105"/>
                  </a:lnTo>
                  <a:lnTo>
                    <a:pt x="14205242" y="6532537"/>
                  </a:lnTo>
                  <a:lnTo>
                    <a:pt x="14136332" y="6580467"/>
                  </a:lnTo>
                  <a:lnTo>
                    <a:pt x="14135494" y="6585077"/>
                  </a:lnTo>
                  <a:lnTo>
                    <a:pt x="14140129" y="6591808"/>
                  </a:lnTo>
                  <a:lnTo>
                    <a:pt x="14144727" y="6592646"/>
                  </a:lnTo>
                  <a:lnTo>
                    <a:pt x="14215771" y="6543205"/>
                  </a:lnTo>
                  <a:lnTo>
                    <a:pt x="14216596" y="6538595"/>
                  </a:lnTo>
                  <a:close/>
                </a:path>
                <a:path w="18288000" h="9256395">
                  <a:moveTo>
                    <a:pt x="14248054" y="5682373"/>
                  </a:moveTo>
                  <a:lnTo>
                    <a:pt x="14244092" y="5677725"/>
                  </a:lnTo>
                  <a:lnTo>
                    <a:pt x="14242085" y="5676862"/>
                  </a:lnTo>
                  <a:lnTo>
                    <a:pt x="14238440" y="5676862"/>
                  </a:lnTo>
                  <a:lnTo>
                    <a:pt x="14236802" y="5677420"/>
                  </a:lnTo>
                  <a:lnTo>
                    <a:pt x="14197622" y="5710618"/>
                  </a:lnTo>
                  <a:lnTo>
                    <a:pt x="14197254" y="5715127"/>
                  </a:lnTo>
                  <a:lnTo>
                    <a:pt x="14202321" y="5721121"/>
                  </a:lnTo>
                  <a:lnTo>
                    <a:pt x="14206817" y="5721515"/>
                  </a:lnTo>
                  <a:lnTo>
                    <a:pt x="14247686" y="5686869"/>
                  </a:lnTo>
                  <a:lnTo>
                    <a:pt x="14248054" y="5682373"/>
                  </a:lnTo>
                  <a:close/>
                </a:path>
                <a:path w="18288000" h="9256395">
                  <a:moveTo>
                    <a:pt x="14260957" y="4500130"/>
                  </a:moveTo>
                  <a:lnTo>
                    <a:pt x="14256995" y="4496117"/>
                  </a:lnTo>
                  <a:lnTo>
                    <a:pt x="14255242" y="4495444"/>
                  </a:lnTo>
                  <a:lnTo>
                    <a:pt x="14251762" y="4495444"/>
                  </a:lnTo>
                  <a:lnTo>
                    <a:pt x="14250022" y="4496117"/>
                  </a:lnTo>
                  <a:lnTo>
                    <a:pt x="14241386" y="4504626"/>
                  </a:lnTo>
                  <a:lnTo>
                    <a:pt x="14241361" y="4508932"/>
                  </a:lnTo>
                  <a:lnTo>
                    <a:pt x="14246670" y="4514304"/>
                  </a:lnTo>
                  <a:lnTo>
                    <a:pt x="14250937" y="4514304"/>
                  </a:lnTo>
                  <a:lnTo>
                    <a:pt x="14260919" y="4504436"/>
                  </a:lnTo>
                  <a:lnTo>
                    <a:pt x="14260957" y="4500130"/>
                  </a:lnTo>
                  <a:close/>
                </a:path>
                <a:path w="18288000" h="9256395">
                  <a:moveTo>
                    <a:pt x="14263954" y="5100256"/>
                  </a:moveTo>
                  <a:lnTo>
                    <a:pt x="14259979" y="5095938"/>
                  </a:lnTo>
                  <a:lnTo>
                    <a:pt x="14258100" y="5095189"/>
                  </a:lnTo>
                  <a:lnTo>
                    <a:pt x="14254544" y="5095189"/>
                  </a:lnTo>
                  <a:lnTo>
                    <a:pt x="14252855" y="5095799"/>
                  </a:lnTo>
                  <a:lnTo>
                    <a:pt x="14229499" y="5117338"/>
                  </a:lnTo>
                  <a:lnTo>
                    <a:pt x="14229321" y="5121745"/>
                  </a:lnTo>
                  <a:lnTo>
                    <a:pt x="14234541" y="5127383"/>
                  </a:lnTo>
                  <a:lnTo>
                    <a:pt x="14238948" y="5127574"/>
                  </a:lnTo>
                  <a:lnTo>
                    <a:pt x="14263789" y="5104650"/>
                  </a:lnTo>
                  <a:lnTo>
                    <a:pt x="14263954" y="5100256"/>
                  </a:lnTo>
                  <a:close/>
                </a:path>
                <a:path w="18288000" h="9256395">
                  <a:moveTo>
                    <a:pt x="14277137" y="6012713"/>
                  </a:moveTo>
                  <a:lnTo>
                    <a:pt x="14273213" y="6007811"/>
                  </a:lnTo>
                  <a:lnTo>
                    <a:pt x="14271104" y="6006884"/>
                  </a:lnTo>
                  <a:lnTo>
                    <a:pt x="14267396" y="6006884"/>
                  </a:lnTo>
                  <a:lnTo>
                    <a:pt x="14265809" y="6007405"/>
                  </a:lnTo>
                  <a:lnTo>
                    <a:pt x="14215428" y="6047549"/>
                  </a:lnTo>
                  <a:lnTo>
                    <a:pt x="14214907" y="6052096"/>
                  </a:lnTo>
                  <a:lnTo>
                    <a:pt x="14219860" y="6058357"/>
                  </a:lnTo>
                  <a:lnTo>
                    <a:pt x="14224432" y="6058878"/>
                  </a:lnTo>
                  <a:lnTo>
                    <a:pt x="14276629" y="6017272"/>
                  </a:lnTo>
                  <a:lnTo>
                    <a:pt x="14277137" y="6012713"/>
                  </a:lnTo>
                  <a:close/>
                </a:path>
                <a:path w="18288000" h="9256395">
                  <a:moveTo>
                    <a:pt x="14295654" y="6328816"/>
                  </a:moveTo>
                  <a:lnTo>
                    <a:pt x="14291780" y="6323609"/>
                  </a:lnTo>
                  <a:lnTo>
                    <a:pt x="14289570" y="6322593"/>
                  </a:lnTo>
                  <a:lnTo>
                    <a:pt x="14285811" y="6322593"/>
                  </a:lnTo>
                  <a:lnTo>
                    <a:pt x="14284274" y="6323063"/>
                  </a:lnTo>
                  <a:lnTo>
                    <a:pt x="14221994" y="6369101"/>
                  </a:lnTo>
                  <a:lnTo>
                    <a:pt x="14221282" y="6373698"/>
                  </a:lnTo>
                  <a:lnTo>
                    <a:pt x="14226070" y="6380239"/>
                  </a:lnTo>
                  <a:lnTo>
                    <a:pt x="14230680" y="6380937"/>
                  </a:lnTo>
                  <a:lnTo>
                    <a:pt x="14294968" y="6333414"/>
                  </a:lnTo>
                  <a:lnTo>
                    <a:pt x="14295654" y="6328816"/>
                  </a:lnTo>
                  <a:close/>
                </a:path>
                <a:path w="18288000" h="9256395">
                  <a:moveTo>
                    <a:pt x="14299260" y="6625222"/>
                  </a:moveTo>
                  <a:lnTo>
                    <a:pt x="14295527" y="6619672"/>
                  </a:lnTo>
                  <a:lnTo>
                    <a:pt x="14293190" y="6618529"/>
                  </a:lnTo>
                  <a:lnTo>
                    <a:pt x="14289354" y="6618529"/>
                  </a:lnTo>
                  <a:lnTo>
                    <a:pt x="14287894" y="6618948"/>
                  </a:lnTo>
                  <a:lnTo>
                    <a:pt x="14212811" y="6669418"/>
                  </a:lnTo>
                  <a:lnTo>
                    <a:pt x="14211884" y="6674040"/>
                  </a:lnTo>
                  <a:lnTo>
                    <a:pt x="14216456" y="6680886"/>
                  </a:lnTo>
                  <a:lnTo>
                    <a:pt x="14221092" y="6681813"/>
                  </a:lnTo>
                  <a:lnTo>
                    <a:pt x="14298371" y="6629857"/>
                  </a:lnTo>
                  <a:lnTo>
                    <a:pt x="14299260" y="6625222"/>
                  </a:lnTo>
                  <a:close/>
                </a:path>
                <a:path w="18288000" h="9256395">
                  <a:moveTo>
                    <a:pt x="14303134" y="4250309"/>
                  </a:moveTo>
                  <a:lnTo>
                    <a:pt x="14300568" y="4247680"/>
                  </a:lnTo>
                  <a:lnTo>
                    <a:pt x="14299159" y="4246334"/>
                  </a:lnTo>
                  <a:lnTo>
                    <a:pt x="14297457" y="4245661"/>
                  </a:lnTo>
                  <a:lnTo>
                    <a:pt x="14294003" y="4245661"/>
                  </a:lnTo>
                  <a:lnTo>
                    <a:pt x="14292263" y="4246334"/>
                  </a:lnTo>
                  <a:lnTo>
                    <a:pt x="14288364" y="4250309"/>
                  </a:lnTo>
                  <a:lnTo>
                    <a:pt x="14288364" y="4254627"/>
                  </a:lnTo>
                  <a:lnTo>
                    <a:pt x="14293685" y="4259821"/>
                  </a:lnTo>
                  <a:lnTo>
                    <a:pt x="14297940" y="4259821"/>
                  </a:lnTo>
                  <a:lnTo>
                    <a:pt x="14300568" y="4257192"/>
                  </a:lnTo>
                  <a:lnTo>
                    <a:pt x="14303070" y="4254627"/>
                  </a:lnTo>
                  <a:lnTo>
                    <a:pt x="14303134" y="4250309"/>
                  </a:lnTo>
                  <a:close/>
                </a:path>
                <a:path w="18288000" h="9256395">
                  <a:moveTo>
                    <a:pt x="14305674" y="5447017"/>
                  </a:moveTo>
                  <a:lnTo>
                    <a:pt x="14301686" y="5442496"/>
                  </a:lnTo>
                  <a:lnTo>
                    <a:pt x="14299743" y="5441683"/>
                  </a:lnTo>
                  <a:lnTo>
                    <a:pt x="14296136" y="5441683"/>
                  </a:lnTo>
                  <a:lnTo>
                    <a:pt x="14294460" y="5442267"/>
                  </a:lnTo>
                  <a:lnTo>
                    <a:pt x="14260817" y="5471909"/>
                  </a:lnTo>
                  <a:lnTo>
                    <a:pt x="14260525" y="5476379"/>
                  </a:lnTo>
                  <a:lnTo>
                    <a:pt x="14265669" y="5482247"/>
                  </a:lnTo>
                  <a:lnTo>
                    <a:pt x="14270139" y="5482526"/>
                  </a:lnTo>
                  <a:lnTo>
                    <a:pt x="14305394" y="5451475"/>
                  </a:lnTo>
                  <a:lnTo>
                    <a:pt x="14305674" y="5447017"/>
                  </a:lnTo>
                  <a:close/>
                </a:path>
                <a:path w="18288000" h="9256395">
                  <a:moveTo>
                    <a:pt x="14314894" y="4854270"/>
                  </a:moveTo>
                  <a:lnTo>
                    <a:pt x="14310894" y="4850079"/>
                  </a:lnTo>
                  <a:lnTo>
                    <a:pt x="14309077" y="4849342"/>
                  </a:lnTo>
                  <a:lnTo>
                    <a:pt x="14305547" y="4849342"/>
                  </a:lnTo>
                  <a:lnTo>
                    <a:pt x="14303578" y="4850079"/>
                  </a:lnTo>
                  <a:lnTo>
                    <a:pt x="14303731" y="4850079"/>
                  </a:lnTo>
                  <a:lnTo>
                    <a:pt x="14285544" y="4867389"/>
                  </a:lnTo>
                  <a:lnTo>
                    <a:pt x="14285430" y="4871758"/>
                  </a:lnTo>
                  <a:lnTo>
                    <a:pt x="14290789" y="4877384"/>
                  </a:lnTo>
                  <a:lnTo>
                    <a:pt x="14295069" y="4877384"/>
                  </a:lnTo>
                  <a:lnTo>
                    <a:pt x="14314792" y="4858639"/>
                  </a:lnTo>
                  <a:lnTo>
                    <a:pt x="14314894" y="4854270"/>
                  </a:lnTo>
                  <a:close/>
                </a:path>
                <a:path w="18288000" h="9256395">
                  <a:moveTo>
                    <a:pt x="14341615" y="5784266"/>
                  </a:moveTo>
                  <a:lnTo>
                    <a:pt x="14337678" y="5779516"/>
                  </a:lnTo>
                  <a:lnTo>
                    <a:pt x="14335633" y="5778639"/>
                  </a:lnTo>
                  <a:lnTo>
                    <a:pt x="14331963" y="5778639"/>
                  </a:lnTo>
                  <a:lnTo>
                    <a:pt x="14330325" y="5779186"/>
                  </a:lnTo>
                  <a:lnTo>
                    <a:pt x="14285824" y="5816257"/>
                  </a:lnTo>
                  <a:lnTo>
                    <a:pt x="14285417" y="5820778"/>
                  </a:lnTo>
                  <a:lnTo>
                    <a:pt x="14290497" y="5826887"/>
                  </a:lnTo>
                  <a:lnTo>
                    <a:pt x="14295019" y="5827293"/>
                  </a:lnTo>
                  <a:lnTo>
                    <a:pt x="14341221" y="5788787"/>
                  </a:lnTo>
                  <a:lnTo>
                    <a:pt x="14341615" y="5784266"/>
                  </a:lnTo>
                  <a:close/>
                </a:path>
                <a:path w="18288000" h="9256395">
                  <a:moveTo>
                    <a:pt x="14360576" y="5206339"/>
                  </a:moveTo>
                  <a:lnTo>
                    <a:pt x="14356601" y="5201971"/>
                  </a:lnTo>
                  <a:lnTo>
                    <a:pt x="14354696" y="5201196"/>
                  </a:lnTo>
                  <a:lnTo>
                    <a:pt x="14351102" y="5201196"/>
                  </a:lnTo>
                  <a:lnTo>
                    <a:pt x="14349413" y="5201793"/>
                  </a:lnTo>
                  <a:lnTo>
                    <a:pt x="14321104" y="5227612"/>
                  </a:lnTo>
                  <a:lnTo>
                    <a:pt x="14320888" y="5232044"/>
                  </a:lnTo>
                  <a:lnTo>
                    <a:pt x="14326121" y="5237785"/>
                  </a:lnTo>
                  <a:lnTo>
                    <a:pt x="14330553" y="5237988"/>
                  </a:lnTo>
                  <a:lnTo>
                    <a:pt x="14360385" y="5210784"/>
                  </a:lnTo>
                  <a:lnTo>
                    <a:pt x="14360576" y="5206339"/>
                  </a:lnTo>
                  <a:close/>
                </a:path>
                <a:path w="18288000" h="9256395">
                  <a:moveTo>
                    <a:pt x="14360881" y="4607090"/>
                  </a:moveTo>
                  <a:lnTo>
                    <a:pt x="14356906" y="4603013"/>
                  </a:lnTo>
                  <a:lnTo>
                    <a:pt x="14355128" y="4602327"/>
                  </a:lnTo>
                  <a:lnTo>
                    <a:pt x="14351622" y="4602327"/>
                  </a:lnTo>
                  <a:lnTo>
                    <a:pt x="14349844" y="4603013"/>
                  </a:lnTo>
                  <a:lnTo>
                    <a:pt x="14336535" y="4616069"/>
                  </a:lnTo>
                  <a:lnTo>
                    <a:pt x="14336497" y="4620412"/>
                  </a:lnTo>
                  <a:lnTo>
                    <a:pt x="14341805" y="4625860"/>
                  </a:lnTo>
                  <a:lnTo>
                    <a:pt x="14346123" y="4625860"/>
                  </a:lnTo>
                  <a:lnTo>
                    <a:pt x="14360843" y="4611433"/>
                  </a:lnTo>
                  <a:lnTo>
                    <a:pt x="14360881" y="4607090"/>
                  </a:lnTo>
                  <a:close/>
                </a:path>
                <a:path w="18288000" h="9256395">
                  <a:moveTo>
                    <a:pt x="14367713" y="6110706"/>
                  </a:moveTo>
                  <a:lnTo>
                    <a:pt x="14363789" y="6105715"/>
                  </a:lnTo>
                  <a:lnTo>
                    <a:pt x="14361655" y="6104737"/>
                  </a:lnTo>
                  <a:lnTo>
                    <a:pt x="14357909" y="6104737"/>
                  </a:lnTo>
                  <a:lnTo>
                    <a:pt x="14356334" y="6105245"/>
                  </a:lnTo>
                  <a:lnTo>
                    <a:pt x="14300378" y="6148895"/>
                  </a:lnTo>
                  <a:lnTo>
                    <a:pt x="14299794" y="6153467"/>
                  </a:lnTo>
                  <a:lnTo>
                    <a:pt x="14304734" y="6159830"/>
                  </a:lnTo>
                  <a:lnTo>
                    <a:pt x="14309319" y="6160401"/>
                  </a:lnTo>
                  <a:lnTo>
                    <a:pt x="14367155" y="6115291"/>
                  </a:lnTo>
                  <a:lnTo>
                    <a:pt x="14367713" y="6110706"/>
                  </a:lnTo>
                  <a:close/>
                </a:path>
                <a:path w="18288000" h="9256395">
                  <a:moveTo>
                    <a:pt x="14381455" y="6421196"/>
                  </a:moveTo>
                  <a:lnTo>
                    <a:pt x="14377632" y="6415887"/>
                  </a:lnTo>
                  <a:lnTo>
                    <a:pt x="14375371" y="6414821"/>
                  </a:lnTo>
                  <a:lnTo>
                    <a:pt x="14371561" y="6414821"/>
                  </a:lnTo>
                  <a:lnTo>
                    <a:pt x="14370063" y="6415278"/>
                  </a:lnTo>
                  <a:lnTo>
                    <a:pt x="14301838" y="6464262"/>
                  </a:lnTo>
                  <a:lnTo>
                    <a:pt x="14301064" y="6468885"/>
                  </a:lnTo>
                  <a:lnTo>
                    <a:pt x="14305814" y="6475527"/>
                  </a:lnTo>
                  <a:lnTo>
                    <a:pt x="14310462" y="6476301"/>
                  </a:lnTo>
                  <a:lnTo>
                    <a:pt x="14380718" y="6425819"/>
                  </a:lnTo>
                  <a:lnTo>
                    <a:pt x="14381455" y="6421196"/>
                  </a:lnTo>
                  <a:close/>
                </a:path>
                <a:path w="18288000" h="9256395">
                  <a:moveTo>
                    <a:pt x="14401432" y="5550332"/>
                  </a:moveTo>
                  <a:lnTo>
                    <a:pt x="14397444" y="5545747"/>
                  </a:lnTo>
                  <a:lnTo>
                    <a:pt x="14395463" y="5544921"/>
                  </a:lnTo>
                  <a:lnTo>
                    <a:pt x="14391818" y="5544921"/>
                  </a:lnTo>
                  <a:lnTo>
                    <a:pt x="14390142" y="5545506"/>
                  </a:lnTo>
                  <a:lnTo>
                    <a:pt x="14351343" y="5579186"/>
                  </a:lnTo>
                  <a:lnTo>
                    <a:pt x="14351013" y="5583682"/>
                  </a:lnTo>
                  <a:lnTo>
                    <a:pt x="14356169" y="5589638"/>
                  </a:lnTo>
                  <a:lnTo>
                    <a:pt x="14360652" y="5589956"/>
                  </a:lnTo>
                  <a:lnTo>
                    <a:pt x="14401114" y="5554827"/>
                  </a:lnTo>
                  <a:lnTo>
                    <a:pt x="14401432" y="5550332"/>
                  </a:lnTo>
                  <a:close/>
                </a:path>
                <a:path w="18288000" h="9256395">
                  <a:moveTo>
                    <a:pt x="14404289" y="4361510"/>
                  </a:moveTo>
                  <a:lnTo>
                    <a:pt x="14404264" y="4357205"/>
                  </a:lnTo>
                  <a:lnTo>
                    <a:pt x="14400289" y="4353255"/>
                  </a:lnTo>
                  <a:lnTo>
                    <a:pt x="14398549" y="4352595"/>
                  </a:lnTo>
                  <a:lnTo>
                    <a:pt x="14395069" y="4352595"/>
                  </a:lnTo>
                  <a:lnTo>
                    <a:pt x="14393329" y="4353255"/>
                  </a:lnTo>
                  <a:lnTo>
                    <a:pt x="14384731" y="4361891"/>
                  </a:lnTo>
                  <a:lnTo>
                    <a:pt x="14384757" y="4366196"/>
                  </a:lnTo>
                  <a:lnTo>
                    <a:pt x="14390078" y="4371479"/>
                  </a:lnTo>
                  <a:lnTo>
                    <a:pt x="14394371" y="4371479"/>
                  </a:lnTo>
                  <a:lnTo>
                    <a:pt x="14404289" y="4361510"/>
                  </a:lnTo>
                  <a:close/>
                </a:path>
                <a:path w="18288000" h="9256395">
                  <a:moveTo>
                    <a:pt x="14411833" y="4962068"/>
                  </a:moveTo>
                  <a:lnTo>
                    <a:pt x="14407833" y="4957838"/>
                  </a:lnTo>
                  <a:lnTo>
                    <a:pt x="14405991" y="4957102"/>
                  </a:lnTo>
                  <a:lnTo>
                    <a:pt x="14402422" y="4957102"/>
                  </a:lnTo>
                  <a:lnTo>
                    <a:pt x="14400429" y="4957838"/>
                  </a:lnTo>
                  <a:lnTo>
                    <a:pt x="14400594" y="4957838"/>
                  </a:lnTo>
                  <a:lnTo>
                    <a:pt x="14377569" y="4979517"/>
                  </a:lnTo>
                  <a:lnTo>
                    <a:pt x="14377442" y="4983924"/>
                  </a:lnTo>
                  <a:lnTo>
                    <a:pt x="14382699" y="4989538"/>
                  </a:lnTo>
                  <a:lnTo>
                    <a:pt x="14387106" y="4989665"/>
                  </a:lnTo>
                  <a:lnTo>
                    <a:pt x="14411706" y="4966474"/>
                  </a:lnTo>
                  <a:lnTo>
                    <a:pt x="14411833" y="4962068"/>
                  </a:lnTo>
                  <a:close/>
                </a:path>
                <a:path w="18288000" h="9256395">
                  <a:moveTo>
                    <a:pt x="14434287" y="5885180"/>
                  </a:moveTo>
                  <a:lnTo>
                    <a:pt x="14430337" y="5880354"/>
                  </a:lnTo>
                  <a:lnTo>
                    <a:pt x="14428254" y="5879452"/>
                  </a:lnTo>
                  <a:lnTo>
                    <a:pt x="14424546" y="5879452"/>
                  </a:lnTo>
                  <a:lnTo>
                    <a:pt x="14422920" y="5879998"/>
                  </a:lnTo>
                  <a:lnTo>
                    <a:pt x="14373047" y="5920816"/>
                  </a:lnTo>
                  <a:lnTo>
                    <a:pt x="14372590" y="5925375"/>
                  </a:lnTo>
                  <a:lnTo>
                    <a:pt x="14377645" y="5931560"/>
                  </a:lnTo>
                  <a:lnTo>
                    <a:pt x="14382191" y="5932017"/>
                  </a:lnTo>
                  <a:lnTo>
                    <a:pt x="14433842" y="5889739"/>
                  </a:lnTo>
                  <a:lnTo>
                    <a:pt x="14434287" y="5885180"/>
                  </a:lnTo>
                  <a:close/>
                </a:path>
                <a:path w="18288000" h="9256395">
                  <a:moveTo>
                    <a:pt x="14444726" y="4109821"/>
                  </a:moveTo>
                  <a:lnTo>
                    <a:pt x="14444663" y="4105516"/>
                  </a:lnTo>
                  <a:lnTo>
                    <a:pt x="14441958" y="4102951"/>
                  </a:lnTo>
                  <a:lnTo>
                    <a:pt x="14440764" y="4101731"/>
                  </a:lnTo>
                  <a:lnTo>
                    <a:pt x="14440891" y="4101731"/>
                  </a:lnTo>
                  <a:lnTo>
                    <a:pt x="14438998" y="4101058"/>
                  </a:lnTo>
                  <a:lnTo>
                    <a:pt x="14435557" y="4101058"/>
                  </a:lnTo>
                  <a:lnTo>
                    <a:pt x="14433741" y="4101731"/>
                  </a:lnTo>
                  <a:lnTo>
                    <a:pt x="14429816" y="4105783"/>
                  </a:lnTo>
                  <a:lnTo>
                    <a:pt x="14429880" y="4110024"/>
                  </a:lnTo>
                  <a:lnTo>
                    <a:pt x="14432585" y="4112590"/>
                  </a:lnTo>
                  <a:lnTo>
                    <a:pt x="14435227" y="4115231"/>
                  </a:lnTo>
                  <a:lnTo>
                    <a:pt x="14439468" y="4115231"/>
                  </a:lnTo>
                  <a:lnTo>
                    <a:pt x="14442097" y="4112450"/>
                  </a:lnTo>
                  <a:lnTo>
                    <a:pt x="14444726" y="4109821"/>
                  </a:lnTo>
                  <a:close/>
                </a:path>
                <a:path w="18288000" h="9256395">
                  <a:moveTo>
                    <a:pt x="14456613" y="5312194"/>
                  </a:moveTo>
                  <a:lnTo>
                    <a:pt x="14452600" y="5307723"/>
                  </a:lnTo>
                  <a:lnTo>
                    <a:pt x="14450682" y="5306949"/>
                  </a:lnTo>
                  <a:lnTo>
                    <a:pt x="14447050" y="5306949"/>
                  </a:lnTo>
                  <a:lnTo>
                    <a:pt x="14445361" y="5307546"/>
                  </a:lnTo>
                  <a:lnTo>
                    <a:pt x="14412024" y="5337594"/>
                  </a:lnTo>
                  <a:lnTo>
                    <a:pt x="14411782" y="5342064"/>
                  </a:lnTo>
                  <a:lnTo>
                    <a:pt x="14417015" y="5347868"/>
                  </a:lnTo>
                  <a:lnTo>
                    <a:pt x="14421485" y="5348084"/>
                  </a:lnTo>
                  <a:lnTo>
                    <a:pt x="14456372" y="5316664"/>
                  </a:lnTo>
                  <a:lnTo>
                    <a:pt x="14456613" y="5312194"/>
                  </a:lnTo>
                  <a:close/>
                </a:path>
                <a:path w="18288000" h="9256395">
                  <a:moveTo>
                    <a:pt x="14457172" y="6206871"/>
                  </a:moveTo>
                  <a:lnTo>
                    <a:pt x="14453273" y="6201753"/>
                  </a:lnTo>
                  <a:lnTo>
                    <a:pt x="14451089" y="6200762"/>
                  </a:lnTo>
                  <a:lnTo>
                    <a:pt x="14447330" y="6200762"/>
                  </a:lnTo>
                  <a:lnTo>
                    <a:pt x="14445755" y="6201257"/>
                  </a:lnTo>
                  <a:lnTo>
                    <a:pt x="14384084" y="6248197"/>
                  </a:lnTo>
                  <a:lnTo>
                    <a:pt x="14383449" y="6252794"/>
                  </a:lnTo>
                  <a:lnTo>
                    <a:pt x="14388338" y="6259271"/>
                  </a:lnTo>
                  <a:lnTo>
                    <a:pt x="14392961" y="6259906"/>
                  </a:lnTo>
                  <a:lnTo>
                    <a:pt x="14456563" y="6211481"/>
                  </a:lnTo>
                  <a:lnTo>
                    <a:pt x="14457172" y="6206871"/>
                  </a:lnTo>
                  <a:close/>
                </a:path>
                <a:path w="18288000" h="9256395">
                  <a:moveTo>
                    <a:pt x="14460677" y="4713859"/>
                  </a:moveTo>
                  <a:lnTo>
                    <a:pt x="14458010" y="4711116"/>
                  </a:lnTo>
                  <a:lnTo>
                    <a:pt x="14456651" y="4709744"/>
                  </a:lnTo>
                  <a:lnTo>
                    <a:pt x="14454848" y="4709033"/>
                  </a:lnTo>
                  <a:lnTo>
                    <a:pt x="14451317" y="4709033"/>
                  </a:lnTo>
                  <a:lnTo>
                    <a:pt x="14449527" y="4709744"/>
                  </a:lnTo>
                  <a:lnTo>
                    <a:pt x="14431455" y="4727283"/>
                  </a:lnTo>
                  <a:lnTo>
                    <a:pt x="14431391" y="4731651"/>
                  </a:lnTo>
                  <a:lnTo>
                    <a:pt x="14436763" y="4737201"/>
                  </a:lnTo>
                  <a:lnTo>
                    <a:pt x="14441069" y="4737201"/>
                  </a:lnTo>
                  <a:lnTo>
                    <a:pt x="14460614" y="4718228"/>
                  </a:lnTo>
                  <a:lnTo>
                    <a:pt x="14460677" y="4713859"/>
                  </a:lnTo>
                  <a:close/>
                </a:path>
                <a:path w="18288000" h="9256395">
                  <a:moveTo>
                    <a:pt x="14465922" y="6510325"/>
                  </a:moveTo>
                  <a:lnTo>
                    <a:pt x="14462112" y="6504889"/>
                  </a:lnTo>
                  <a:lnTo>
                    <a:pt x="14459801" y="6503784"/>
                  </a:lnTo>
                  <a:lnTo>
                    <a:pt x="14455978" y="6503784"/>
                  </a:lnTo>
                  <a:lnTo>
                    <a:pt x="14454492" y="6504216"/>
                  </a:lnTo>
                  <a:lnTo>
                    <a:pt x="14380172" y="6555867"/>
                  </a:lnTo>
                  <a:lnTo>
                    <a:pt x="14379321" y="6560515"/>
                  </a:lnTo>
                  <a:lnTo>
                    <a:pt x="14383995" y="6567297"/>
                  </a:lnTo>
                  <a:lnTo>
                    <a:pt x="14388643" y="6568148"/>
                  </a:lnTo>
                  <a:lnTo>
                    <a:pt x="14465110" y="6514973"/>
                  </a:lnTo>
                  <a:lnTo>
                    <a:pt x="14465922" y="6510325"/>
                  </a:lnTo>
                  <a:close/>
                </a:path>
                <a:path w="18288000" h="9256395">
                  <a:moveTo>
                    <a:pt x="14496047" y="5653405"/>
                  </a:moveTo>
                  <a:lnTo>
                    <a:pt x="14492034" y="5648744"/>
                  </a:lnTo>
                  <a:lnTo>
                    <a:pt x="14490014" y="5647893"/>
                  </a:lnTo>
                  <a:lnTo>
                    <a:pt x="14486331" y="5647893"/>
                  </a:lnTo>
                  <a:lnTo>
                    <a:pt x="14484680" y="5648452"/>
                  </a:lnTo>
                  <a:lnTo>
                    <a:pt x="14440649" y="5686082"/>
                  </a:lnTo>
                  <a:lnTo>
                    <a:pt x="14440281" y="5690628"/>
                  </a:lnTo>
                  <a:lnTo>
                    <a:pt x="14445437" y="5696674"/>
                  </a:lnTo>
                  <a:lnTo>
                    <a:pt x="14449959" y="5697017"/>
                  </a:lnTo>
                  <a:lnTo>
                    <a:pt x="14495691" y="5657951"/>
                  </a:lnTo>
                  <a:lnTo>
                    <a:pt x="14496047" y="5653405"/>
                  </a:lnTo>
                  <a:close/>
                </a:path>
                <a:path w="18288000" h="9256395">
                  <a:moveTo>
                    <a:pt x="14504721" y="4464659"/>
                  </a:moveTo>
                  <a:lnTo>
                    <a:pt x="14500695" y="4460659"/>
                  </a:lnTo>
                  <a:lnTo>
                    <a:pt x="14498917" y="4459986"/>
                  </a:lnTo>
                  <a:lnTo>
                    <a:pt x="14495425" y="4459986"/>
                  </a:lnTo>
                  <a:lnTo>
                    <a:pt x="14493659" y="4460659"/>
                  </a:lnTo>
                  <a:lnTo>
                    <a:pt x="14480439" y="4473880"/>
                  </a:lnTo>
                  <a:lnTo>
                    <a:pt x="14480426" y="4478223"/>
                  </a:lnTo>
                  <a:lnTo>
                    <a:pt x="14485773" y="4483582"/>
                  </a:lnTo>
                  <a:lnTo>
                    <a:pt x="14490103" y="4483582"/>
                  </a:lnTo>
                  <a:lnTo>
                    <a:pt x="14504721" y="4469003"/>
                  </a:lnTo>
                  <a:lnTo>
                    <a:pt x="14504721" y="4464659"/>
                  </a:lnTo>
                  <a:close/>
                </a:path>
                <a:path w="18288000" h="9256395">
                  <a:moveTo>
                    <a:pt x="14509191" y="5068951"/>
                  </a:moveTo>
                  <a:lnTo>
                    <a:pt x="14505165" y="5064633"/>
                  </a:lnTo>
                  <a:lnTo>
                    <a:pt x="14503299" y="5063883"/>
                  </a:lnTo>
                  <a:lnTo>
                    <a:pt x="14499704" y="5063883"/>
                  </a:lnTo>
                  <a:lnTo>
                    <a:pt x="14497990" y="5064506"/>
                  </a:lnTo>
                  <a:lnTo>
                    <a:pt x="14469936" y="5090655"/>
                  </a:lnTo>
                  <a:lnTo>
                    <a:pt x="14469783" y="5095100"/>
                  </a:lnTo>
                  <a:lnTo>
                    <a:pt x="14475066" y="5100764"/>
                  </a:lnTo>
                  <a:lnTo>
                    <a:pt x="14479499" y="5100929"/>
                  </a:lnTo>
                  <a:lnTo>
                    <a:pt x="14509052" y="5073396"/>
                  </a:lnTo>
                  <a:lnTo>
                    <a:pt x="14509191" y="5068951"/>
                  </a:lnTo>
                  <a:close/>
                </a:path>
                <a:path w="18288000" h="9256395">
                  <a:moveTo>
                    <a:pt x="14526108" y="5984748"/>
                  </a:moveTo>
                  <a:lnTo>
                    <a:pt x="14522158" y="5979833"/>
                  </a:lnTo>
                  <a:lnTo>
                    <a:pt x="14520050" y="5978893"/>
                  </a:lnTo>
                  <a:lnTo>
                    <a:pt x="14516316" y="5978893"/>
                  </a:lnTo>
                  <a:lnTo>
                    <a:pt x="14514703" y="5979426"/>
                  </a:lnTo>
                  <a:lnTo>
                    <a:pt x="14459306" y="6023826"/>
                  </a:lnTo>
                  <a:lnTo>
                    <a:pt x="14458798" y="6028410"/>
                  </a:lnTo>
                  <a:lnTo>
                    <a:pt x="14463814" y="6034697"/>
                  </a:lnTo>
                  <a:lnTo>
                    <a:pt x="14468412" y="6035205"/>
                  </a:lnTo>
                  <a:lnTo>
                    <a:pt x="14525625" y="5989332"/>
                  </a:lnTo>
                  <a:lnTo>
                    <a:pt x="14526108" y="5984748"/>
                  </a:lnTo>
                  <a:close/>
                </a:path>
                <a:path w="18288000" h="9256395">
                  <a:moveTo>
                    <a:pt x="14544561" y="6301371"/>
                  </a:moveTo>
                  <a:lnTo>
                    <a:pt x="14540675" y="6296126"/>
                  </a:lnTo>
                  <a:lnTo>
                    <a:pt x="14538452" y="6295110"/>
                  </a:lnTo>
                  <a:lnTo>
                    <a:pt x="14534655" y="6295110"/>
                  </a:lnTo>
                  <a:lnTo>
                    <a:pt x="14533105" y="6295580"/>
                  </a:lnTo>
                  <a:lnTo>
                    <a:pt x="14465580" y="6345593"/>
                  </a:lnTo>
                  <a:lnTo>
                    <a:pt x="14464881" y="6350228"/>
                  </a:lnTo>
                  <a:lnTo>
                    <a:pt x="14469732" y="6356820"/>
                  </a:lnTo>
                  <a:lnTo>
                    <a:pt x="14474343" y="6357518"/>
                  </a:lnTo>
                  <a:lnTo>
                    <a:pt x="14543875" y="6306007"/>
                  </a:lnTo>
                  <a:lnTo>
                    <a:pt x="14544561" y="6301371"/>
                  </a:lnTo>
                  <a:close/>
                </a:path>
                <a:path w="18288000" h="9256395">
                  <a:moveTo>
                    <a:pt x="14546237" y="4217225"/>
                  </a:moveTo>
                  <a:lnTo>
                    <a:pt x="14546186" y="4212920"/>
                  </a:lnTo>
                  <a:lnTo>
                    <a:pt x="14542237" y="4209059"/>
                  </a:lnTo>
                  <a:lnTo>
                    <a:pt x="14540459" y="4208373"/>
                  </a:lnTo>
                  <a:lnTo>
                    <a:pt x="14536979" y="4208373"/>
                  </a:lnTo>
                  <a:lnTo>
                    <a:pt x="14535214" y="4209059"/>
                  </a:lnTo>
                  <a:lnTo>
                    <a:pt x="14526730" y="4217759"/>
                  </a:lnTo>
                  <a:lnTo>
                    <a:pt x="14526768" y="4222077"/>
                  </a:lnTo>
                  <a:lnTo>
                    <a:pt x="14532140" y="4227334"/>
                  </a:lnTo>
                  <a:lnTo>
                    <a:pt x="14536382" y="4227334"/>
                  </a:lnTo>
                  <a:lnTo>
                    <a:pt x="14546237" y="4217225"/>
                  </a:lnTo>
                  <a:close/>
                </a:path>
                <a:path w="18288000" h="9256395">
                  <a:moveTo>
                    <a:pt x="14553248" y="5416499"/>
                  </a:moveTo>
                  <a:lnTo>
                    <a:pt x="14549222" y="5411978"/>
                  </a:lnTo>
                  <a:lnTo>
                    <a:pt x="14547266" y="5411178"/>
                  </a:lnTo>
                  <a:lnTo>
                    <a:pt x="14543621" y="5411178"/>
                  </a:lnTo>
                  <a:lnTo>
                    <a:pt x="14541919" y="5411775"/>
                  </a:lnTo>
                  <a:lnTo>
                    <a:pt x="14503489" y="5445938"/>
                  </a:lnTo>
                  <a:lnTo>
                    <a:pt x="14503222" y="5450433"/>
                  </a:lnTo>
                  <a:lnTo>
                    <a:pt x="14508442" y="5456339"/>
                  </a:lnTo>
                  <a:lnTo>
                    <a:pt x="14512951" y="5456593"/>
                  </a:lnTo>
                  <a:lnTo>
                    <a:pt x="14552981" y="5421007"/>
                  </a:lnTo>
                  <a:lnTo>
                    <a:pt x="14553248" y="5416499"/>
                  </a:lnTo>
                  <a:close/>
                </a:path>
                <a:path w="18288000" h="9256395">
                  <a:moveTo>
                    <a:pt x="14558264" y="4822355"/>
                  </a:moveTo>
                  <a:lnTo>
                    <a:pt x="14554226" y="4818164"/>
                  </a:lnTo>
                  <a:lnTo>
                    <a:pt x="14552397" y="4817453"/>
                  </a:lnTo>
                  <a:lnTo>
                    <a:pt x="14548841" y="4817453"/>
                  </a:lnTo>
                  <a:lnTo>
                    <a:pt x="14547037" y="4818164"/>
                  </a:lnTo>
                  <a:lnTo>
                    <a:pt x="14524177" y="4840148"/>
                  </a:lnTo>
                  <a:lnTo>
                    <a:pt x="14524088" y="4844554"/>
                  </a:lnTo>
                  <a:lnTo>
                    <a:pt x="14529511" y="4850206"/>
                  </a:lnTo>
                  <a:lnTo>
                    <a:pt x="14533829" y="4850206"/>
                  </a:lnTo>
                  <a:lnTo>
                    <a:pt x="14558188" y="4826762"/>
                  </a:lnTo>
                  <a:lnTo>
                    <a:pt x="14558264" y="4822355"/>
                  </a:lnTo>
                  <a:close/>
                </a:path>
                <a:path w="18288000" h="9256395">
                  <a:moveTo>
                    <a:pt x="14584921" y="3963746"/>
                  </a:moveTo>
                  <a:lnTo>
                    <a:pt x="14584794" y="3959834"/>
                  </a:lnTo>
                  <a:lnTo>
                    <a:pt x="14584782" y="3959504"/>
                  </a:lnTo>
                  <a:lnTo>
                    <a:pt x="14580883" y="3955796"/>
                  </a:lnTo>
                  <a:lnTo>
                    <a:pt x="14579130" y="3955123"/>
                  </a:lnTo>
                  <a:lnTo>
                    <a:pt x="14575689" y="3955123"/>
                  </a:lnTo>
                  <a:lnTo>
                    <a:pt x="14573860" y="3955796"/>
                  </a:lnTo>
                  <a:lnTo>
                    <a:pt x="14570012" y="3959834"/>
                  </a:lnTo>
                  <a:lnTo>
                    <a:pt x="14570088" y="3964152"/>
                  </a:lnTo>
                  <a:lnTo>
                    <a:pt x="14575485" y="3969283"/>
                  </a:lnTo>
                  <a:lnTo>
                    <a:pt x="14579740" y="3969283"/>
                  </a:lnTo>
                  <a:lnTo>
                    <a:pt x="14582356" y="3966451"/>
                  </a:lnTo>
                  <a:lnTo>
                    <a:pt x="14584921" y="3963746"/>
                  </a:lnTo>
                  <a:close/>
                </a:path>
                <a:path w="18288000" h="9256395">
                  <a:moveTo>
                    <a:pt x="14589786" y="5755640"/>
                  </a:moveTo>
                  <a:lnTo>
                    <a:pt x="14585785" y="5750903"/>
                  </a:lnTo>
                  <a:lnTo>
                    <a:pt x="14583740" y="5750026"/>
                  </a:lnTo>
                  <a:lnTo>
                    <a:pt x="14580045" y="5750026"/>
                  </a:lnTo>
                  <a:lnTo>
                    <a:pt x="14578381" y="5750585"/>
                  </a:lnTo>
                  <a:lnTo>
                    <a:pt x="14529003" y="5792051"/>
                  </a:lnTo>
                  <a:lnTo>
                    <a:pt x="14528597" y="5796610"/>
                  </a:lnTo>
                  <a:lnTo>
                    <a:pt x="14533715" y="5802744"/>
                  </a:lnTo>
                  <a:lnTo>
                    <a:pt x="14538274" y="5803138"/>
                  </a:lnTo>
                  <a:lnTo>
                    <a:pt x="14589405" y="5760199"/>
                  </a:lnTo>
                  <a:lnTo>
                    <a:pt x="14589786" y="5755640"/>
                  </a:lnTo>
                  <a:close/>
                </a:path>
                <a:path w="18288000" h="9256395">
                  <a:moveTo>
                    <a:pt x="14605000" y="4571987"/>
                  </a:moveTo>
                  <a:lnTo>
                    <a:pt x="14600962" y="4567923"/>
                  </a:lnTo>
                  <a:lnTo>
                    <a:pt x="14599184" y="4567225"/>
                  </a:lnTo>
                  <a:lnTo>
                    <a:pt x="14595653" y="4567225"/>
                  </a:lnTo>
                  <a:lnTo>
                    <a:pt x="14593875" y="4567923"/>
                  </a:lnTo>
                  <a:lnTo>
                    <a:pt x="14575930" y="4585703"/>
                  </a:lnTo>
                  <a:lnTo>
                    <a:pt x="14575904" y="4590085"/>
                  </a:lnTo>
                  <a:lnTo>
                    <a:pt x="14581289" y="4595520"/>
                  </a:lnTo>
                  <a:lnTo>
                    <a:pt x="14585645" y="4595520"/>
                  </a:lnTo>
                  <a:lnTo>
                    <a:pt x="14604987" y="4576356"/>
                  </a:lnTo>
                  <a:lnTo>
                    <a:pt x="14605000" y="4571987"/>
                  </a:lnTo>
                  <a:close/>
                </a:path>
                <a:path w="18288000" h="9256395">
                  <a:moveTo>
                    <a:pt x="14605991" y="5175631"/>
                  </a:moveTo>
                  <a:lnTo>
                    <a:pt x="14601952" y="5171249"/>
                  </a:lnTo>
                  <a:lnTo>
                    <a:pt x="14600060" y="5170487"/>
                  </a:lnTo>
                  <a:lnTo>
                    <a:pt x="14596428" y="5170487"/>
                  </a:lnTo>
                  <a:lnTo>
                    <a:pt x="14594713" y="5171110"/>
                  </a:lnTo>
                  <a:lnTo>
                    <a:pt x="14561693" y="5201539"/>
                  </a:lnTo>
                  <a:lnTo>
                    <a:pt x="14561515" y="5206009"/>
                  </a:lnTo>
                  <a:lnTo>
                    <a:pt x="14566773" y="5211762"/>
                  </a:lnTo>
                  <a:lnTo>
                    <a:pt x="14571256" y="5211940"/>
                  </a:lnTo>
                  <a:lnTo>
                    <a:pt x="14605813" y="5180101"/>
                  </a:lnTo>
                  <a:lnTo>
                    <a:pt x="14605991" y="5175631"/>
                  </a:lnTo>
                  <a:close/>
                </a:path>
                <a:path w="18288000" h="9256395">
                  <a:moveTo>
                    <a:pt x="14616989" y="6082665"/>
                  </a:moveTo>
                  <a:lnTo>
                    <a:pt x="14613014" y="6077636"/>
                  </a:lnTo>
                  <a:lnTo>
                    <a:pt x="14610868" y="6076670"/>
                  </a:lnTo>
                  <a:lnTo>
                    <a:pt x="14607108" y="6076670"/>
                  </a:lnTo>
                  <a:lnTo>
                    <a:pt x="14605508" y="6077191"/>
                  </a:lnTo>
                  <a:lnTo>
                    <a:pt x="14544485" y="6125007"/>
                  </a:lnTo>
                  <a:lnTo>
                    <a:pt x="14543913" y="6129617"/>
                  </a:lnTo>
                  <a:lnTo>
                    <a:pt x="14548892" y="6136005"/>
                  </a:lnTo>
                  <a:lnTo>
                    <a:pt x="14553527" y="6136602"/>
                  </a:lnTo>
                  <a:lnTo>
                    <a:pt x="14616443" y="6087275"/>
                  </a:lnTo>
                  <a:lnTo>
                    <a:pt x="14616989" y="6082665"/>
                  </a:lnTo>
                  <a:close/>
                </a:path>
                <a:path w="18288000" h="9256395">
                  <a:moveTo>
                    <a:pt x="14630768" y="6392875"/>
                  </a:moveTo>
                  <a:lnTo>
                    <a:pt x="14626908" y="6387528"/>
                  </a:lnTo>
                  <a:lnTo>
                    <a:pt x="14624622" y="6386462"/>
                  </a:lnTo>
                  <a:lnTo>
                    <a:pt x="14620799" y="6386462"/>
                  </a:lnTo>
                  <a:lnTo>
                    <a:pt x="14619275" y="6386931"/>
                  </a:lnTo>
                  <a:lnTo>
                    <a:pt x="14545729" y="6439738"/>
                  </a:lnTo>
                  <a:lnTo>
                    <a:pt x="14544955" y="6444399"/>
                  </a:lnTo>
                  <a:lnTo>
                    <a:pt x="14549730" y="6451105"/>
                  </a:lnTo>
                  <a:lnTo>
                    <a:pt x="14554378" y="6451879"/>
                  </a:lnTo>
                  <a:lnTo>
                    <a:pt x="14630019" y="6397536"/>
                  </a:lnTo>
                  <a:lnTo>
                    <a:pt x="14630768" y="6392875"/>
                  </a:lnTo>
                  <a:close/>
                </a:path>
                <a:path w="18288000" h="9256395">
                  <a:moveTo>
                    <a:pt x="14647126" y="4325163"/>
                  </a:moveTo>
                  <a:lnTo>
                    <a:pt x="14647088" y="4320819"/>
                  </a:lnTo>
                  <a:lnTo>
                    <a:pt x="14643075" y="4316908"/>
                  </a:lnTo>
                  <a:lnTo>
                    <a:pt x="14641297" y="4316222"/>
                  </a:lnTo>
                  <a:lnTo>
                    <a:pt x="14637792" y="4316222"/>
                  </a:lnTo>
                  <a:lnTo>
                    <a:pt x="14636026" y="4316908"/>
                  </a:lnTo>
                  <a:lnTo>
                    <a:pt x="14622894" y="4330281"/>
                  </a:lnTo>
                  <a:lnTo>
                    <a:pt x="14622933" y="4334624"/>
                  </a:lnTo>
                  <a:lnTo>
                    <a:pt x="14628355" y="4339920"/>
                  </a:lnTo>
                  <a:lnTo>
                    <a:pt x="14632635" y="4339920"/>
                  </a:lnTo>
                  <a:lnTo>
                    <a:pt x="14647126" y="4325163"/>
                  </a:lnTo>
                  <a:close/>
                </a:path>
                <a:path w="18288000" h="9256395">
                  <a:moveTo>
                    <a:pt x="14648802" y="5520664"/>
                  </a:moveTo>
                  <a:lnTo>
                    <a:pt x="14644777" y="5516080"/>
                  </a:lnTo>
                  <a:lnTo>
                    <a:pt x="14642795" y="5515241"/>
                  </a:lnTo>
                  <a:lnTo>
                    <a:pt x="14639112" y="5515241"/>
                  </a:lnTo>
                  <a:lnTo>
                    <a:pt x="14637423" y="5515838"/>
                  </a:lnTo>
                  <a:lnTo>
                    <a:pt x="14593824" y="5554040"/>
                  </a:lnTo>
                  <a:lnTo>
                    <a:pt x="14593519" y="5558561"/>
                  </a:lnTo>
                  <a:lnTo>
                    <a:pt x="14598726" y="5564543"/>
                  </a:lnTo>
                  <a:lnTo>
                    <a:pt x="14603260" y="5564848"/>
                  </a:lnTo>
                  <a:lnTo>
                    <a:pt x="14648510" y="5525198"/>
                  </a:lnTo>
                  <a:lnTo>
                    <a:pt x="14648802" y="5520664"/>
                  </a:lnTo>
                  <a:close/>
                </a:path>
                <a:path w="18288000" h="9256395">
                  <a:moveTo>
                    <a:pt x="14656283" y="4929937"/>
                  </a:moveTo>
                  <a:lnTo>
                    <a:pt x="14652219" y="4925669"/>
                  </a:lnTo>
                  <a:lnTo>
                    <a:pt x="14650390" y="4924945"/>
                  </a:lnTo>
                  <a:lnTo>
                    <a:pt x="14646796" y="4924945"/>
                  </a:lnTo>
                  <a:lnTo>
                    <a:pt x="14644815" y="4925669"/>
                  </a:lnTo>
                  <a:lnTo>
                    <a:pt x="14644954" y="4925669"/>
                  </a:lnTo>
                  <a:lnTo>
                    <a:pt x="14617268" y="4952073"/>
                  </a:lnTo>
                  <a:lnTo>
                    <a:pt x="14617167" y="4956518"/>
                  </a:lnTo>
                  <a:lnTo>
                    <a:pt x="14622615" y="4962233"/>
                  </a:lnTo>
                  <a:lnTo>
                    <a:pt x="14626946" y="4962233"/>
                  </a:lnTo>
                  <a:lnTo>
                    <a:pt x="14656181" y="4934369"/>
                  </a:lnTo>
                  <a:lnTo>
                    <a:pt x="14656283" y="4929937"/>
                  </a:lnTo>
                  <a:close/>
                </a:path>
                <a:path w="18288000" h="9256395">
                  <a:moveTo>
                    <a:pt x="14682838" y="5856681"/>
                  </a:moveTo>
                  <a:lnTo>
                    <a:pt x="14678851" y="5851830"/>
                  </a:lnTo>
                  <a:lnTo>
                    <a:pt x="14676768" y="5850941"/>
                  </a:lnTo>
                  <a:lnTo>
                    <a:pt x="14673021" y="5850941"/>
                  </a:lnTo>
                  <a:lnTo>
                    <a:pt x="14671383" y="5851487"/>
                  </a:lnTo>
                  <a:lnTo>
                    <a:pt x="14616570" y="5896661"/>
                  </a:lnTo>
                  <a:lnTo>
                    <a:pt x="14616113" y="5901245"/>
                  </a:lnTo>
                  <a:lnTo>
                    <a:pt x="14621205" y="5907468"/>
                  </a:lnTo>
                  <a:lnTo>
                    <a:pt x="14625790" y="5907925"/>
                  </a:lnTo>
                  <a:lnTo>
                    <a:pt x="14682419" y="5861278"/>
                  </a:lnTo>
                  <a:lnTo>
                    <a:pt x="14682838" y="5856681"/>
                  </a:lnTo>
                  <a:close/>
                </a:path>
                <a:path w="18288000" h="9256395">
                  <a:moveTo>
                    <a:pt x="14686814" y="4071569"/>
                  </a:moveTo>
                  <a:lnTo>
                    <a:pt x="14686712" y="4067264"/>
                  </a:lnTo>
                  <a:lnTo>
                    <a:pt x="14684007" y="4064673"/>
                  </a:lnTo>
                  <a:lnTo>
                    <a:pt x="14682750" y="4063492"/>
                  </a:lnTo>
                  <a:lnTo>
                    <a:pt x="14680984" y="4062780"/>
                  </a:lnTo>
                  <a:lnTo>
                    <a:pt x="14677504" y="4062780"/>
                  </a:lnTo>
                  <a:lnTo>
                    <a:pt x="14675714" y="4063492"/>
                  </a:lnTo>
                  <a:lnTo>
                    <a:pt x="14667294" y="4072318"/>
                  </a:lnTo>
                  <a:lnTo>
                    <a:pt x="14667383" y="4076623"/>
                  </a:lnTo>
                  <a:lnTo>
                    <a:pt x="14672818" y="4081805"/>
                  </a:lnTo>
                  <a:lnTo>
                    <a:pt x="14677035" y="4081805"/>
                  </a:lnTo>
                  <a:lnTo>
                    <a:pt x="14686814" y="4071569"/>
                  </a:lnTo>
                  <a:close/>
                </a:path>
                <a:path w="18288000" h="9256395">
                  <a:moveTo>
                    <a:pt x="14703158" y="4681093"/>
                  </a:moveTo>
                  <a:lnTo>
                    <a:pt x="14699107" y="4676953"/>
                  </a:lnTo>
                  <a:lnTo>
                    <a:pt x="14697304" y="4676254"/>
                  </a:lnTo>
                  <a:lnTo>
                    <a:pt x="14693748" y="4676254"/>
                  </a:lnTo>
                  <a:lnTo>
                    <a:pt x="14691957" y="4676953"/>
                  </a:lnTo>
                  <a:lnTo>
                    <a:pt x="14669275" y="4699254"/>
                  </a:lnTo>
                  <a:lnTo>
                    <a:pt x="14669237" y="4703661"/>
                  </a:lnTo>
                  <a:lnTo>
                    <a:pt x="14674672" y="4709185"/>
                  </a:lnTo>
                  <a:lnTo>
                    <a:pt x="14679028" y="4709185"/>
                  </a:lnTo>
                  <a:lnTo>
                    <a:pt x="14703120" y="4685500"/>
                  </a:lnTo>
                  <a:lnTo>
                    <a:pt x="14703158" y="4681093"/>
                  </a:lnTo>
                  <a:close/>
                </a:path>
                <a:path w="18288000" h="9256395">
                  <a:moveTo>
                    <a:pt x="14703476" y="5280863"/>
                  </a:moveTo>
                  <a:lnTo>
                    <a:pt x="14700834" y="5277955"/>
                  </a:lnTo>
                  <a:lnTo>
                    <a:pt x="14699412" y="5276431"/>
                  </a:lnTo>
                  <a:lnTo>
                    <a:pt x="14697482" y="5275631"/>
                  </a:lnTo>
                  <a:lnTo>
                    <a:pt x="14693837" y="5275631"/>
                  </a:lnTo>
                  <a:lnTo>
                    <a:pt x="14692122" y="5276253"/>
                  </a:lnTo>
                  <a:lnTo>
                    <a:pt x="14654086" y="5310886"/>
                  </a:lnTo>
                  <a:lnTo>
                    <a:pt x="14653857" y="5315394"/>
                  </a:lnTo>
                  <a:lnTo>
                    <a:pt x="14659166" y="5321224"/>
                  </a:lnTo>
                  <a:lnTo>
                    <a:pt x="14663674" y="5321427"/>
                  </a:lnTo>
                  <a:lnTo>
                    <a:pt x="14703273" y="5285359"/>
                  </a:lnTo>
                  <a:lnTo>
                    <a:pt x="14703476" y="5280863"/>
                  </a:lnTo>
                  <a:close/>
                </a:path>
                <a:path w="18288000" h="9256395">
                  <a:moveTo>
                    <a:pt x="14705889" y="6179147"/>
                  </a:moveTo>
                  <a:lnTo>
                    <a:pt x="14701952" y="6173990"/>
                  </a:lnTo>
                  <a:lnTo>
                    <a:pt x="14699755" y="6173000"/>
                  </a:lnTo>
                  <a:lnTo>
                    <a:pt x="14695958" y="6173000"/>
                  </a:lnTo>
                  <a:lnTo>
                    <a:pt x="14694383" y="6173495"/>
                  </a:lnTo>
                  <a:lnTo>
                    <a:pt x="14627568" y="6224536"/>
                  </a:lnTo>
                  <a:lnTo>
                    <a:pt x="14626946" y="6229172"/>
                  </a:lnTo>
                  <a:lnTo>
                    <a:pt x="14631873" y="6235687"/>
                  </a:lnTo>
                  <a:lnTo>
                    <a:pt x="14636509" y="6236322"/>
                  </a:lnTo>
                  <a:lnTo>
                    <a:pt x="14705279" y="6183782"/>
                  </a:lnTo>
                  <a:lnTo>
                    <a:pt x="14705889" y="6179147"/>
                  </a:lnTo>
                  <a:close/>
                </a:path>
                <a:path w="18288000" h="9256395">
                  <a:moveTo>
                    <a:pt x="14723694" y="3816388"/>
                  </a:moveTo>
                  <a:lnTo>
                    <a:pt x="14717890" y="3807828"/>
                  </a:lnTo>
                  <a:lnTo>
                    <a:pt x="14714436" y="3807828"/>
                  </a:lnTo>
                  <a:lnTo>
                    <a:pt x="14712633" y="3808501"/>
                  </a:lnTo>
                  <a:lnTo>
                    <a:pt x="14711286" y="3809987"/>
                  </a:lnTo>
                  <a:lnTo>
                    <a:pt x="14708721" y="3812679"/>
                  </a:lnTo>
                  <a:lnTo>
                    <a:pt x="14708899" y="3816388"/>
                  </a:lnTo>
                  <a:lnTo>
                    <a:pt x="14708924" y="3816934"/>
                  </a:lnTo>
                  <a:lnTo>
                    <a:pt x="14711617" y="3819499"/>
                  </a:lnTo>
                  <a:lnTo>
                    <a:pt x="14714322" y="3821988"/>
                  </a:lnTo>
                  <a:lnTo>
                    <a:pt x="14718564" y="3821861"/>
                  </a:lnTo>
                  <a:lnTo>
                    <a:pt x="14721129" y="3819169"/>
                  </a:lnTo>
                  <a:lnTo>
                    <a:pt x="14723694" y="3816388"/>
                  </a:lnTo>
                  <a:close/>
                </a:path>
                <a:path w="18288000" h="9256395">
                  <a:moveTo>
                    <a:pt x="14743621" y="5624119"/>
                  </a:moveTo>
                  <a:lnTo>
                    <a:pt x="14739582" y="5619458"/>
                  </a:lnTo>
                  <a:lnTo>
                    <a:pt x="14737563" y="5618607"/>
                  </a:lnTo>
                  <a:lnTo>
                    <a:pt x="14733867" y="5618607"/>
                  </a:lnTo>
                  <a:lnTo>
                    <a:pt x="14732178" y="5619191"/>
                  </a:lnTo>
                  <a:lnTo>
                    <a:pt x="14683308" y="5661317"/>
                  </a:lnTo>
                  <a:lnTo>
                    <a:pt x="14682965" y="5665876"/>
                  </a:lnTo>
                  <a:lnTo>
                    <a:pt x="14688147" y="5671934"/>
                  </a:lnTo>
                  <a:lnTo>
                    <a:pt x="14692719" y="5672290"/>
                  </a:lnTo>
                  <a:lnTo>
                    <a:pt x="14743291" y="5628703"/>
                  </a:lnTo>
                  <a:lnTo>
                    <a:pt x="14743621" y="5624119"/>
                  </a:lnTo>
                  <a:close/>
                </a:path>
                <a:path w="18288000" h="9256395">
                  <a:moveTo>
                    <a:pt x="14747888" y="4432986"/>
                  </a:moveTo>
                  <a:lnTo>
                    <a:pt x="14747863" y="4428617"/>
                  </a:lnTo>
                  <a:lnTo>
                    <a:pt x="14743811" y="4424629"/>
                  </a:lnTo>
                  <a:lnTo>
                    <a:pt x="14742033" y="4423943"/>
                  </a:lnTo>
                  <a:lnTo>
                    <a:pt x="14738503" y="4423943"/>
                  </a:lnTo>
                  <a:lnTo>
                    <a:pt x="14736725" y="4424629"/>
                  </a:lnTo>
                  <a:lnTo>
                    <a:pt x="14718945" y="4442625"/>
                  </a:lnTo>
                  <a:lnTo>
                    <a:pt x="14718970" y="4447006"/>
                  </a:lnTo>
                  <a:lnTo>
                    <a:pt x="14724367" y="4452378"/>
                  </a:lnTo>
                  <a:lnTo>
                    <a:pt x="14728711" y="4452378"/>
                  </a:lnTo>
                  <a:lnTo>
                    <a:pt x="14747888" y="4432986"/>
                  </a:lnTo>
                  <a:close/>
                </a:path>
                <a:path w="18288000" h="9256395">
                  <a:moveTo>
                    <a:pt x="14753819" y="5037379"/>
                  </a:moveTo>
                  <a:lnTo>
                    <a:pt x="14749742" y="5033061"/>
                  </a:lnTo>
                  <a:lnTo>
                    <a:pt x="14747875" y="5032324"/>
                  </a:lnTo>
                  <a:lnTo>
                    <a:pt x="14744243" y="5032324"/>
                  </a:lnTo>
                  <a:lnTo>
                    <a:pt x="14742236" y="5033061"/>
                  </a:lnTo>
                  <a:lnTo>
                    <a:pt x="14742402" y="5033061"/>
                  </a:lnTo>
                  <a:lnTo>
                    <a:pt x="14709813" y="5063795"/>
                  </a:lnTo>
                  <a:lnTo>
                    <a:pt x="14709686" y="5068265"/>
                  </a:lnTo>
                  <a:lnTo>
                    <a:pt x="14715020" y="5073955"/>
                  </a:lnTo>
                  <a:lnTo>
                    <a:pt x="14719491" y="5074094"/>
                  </a:lnTo>
                  <a:lnTo>
                    <a:pt x="14753679" y="5041849"/>
                  </a:lnTo>
                  <a:lnTo>
                    <a:pt x="14753819" y="5037379"/>
                  </a:lnTo>
                  <a:close/>
                </a:path>
                <a:path w="18288000" h="9256395">
                  <a:moveTo>
                    <a:pt x="14775002" y="5956211"/>
                  </a:moveTo>
                  <a:lnTo>
                    <a:pt x="14771002" y="5951271"/>
                  </a:lnTo>
                  <a:lnTo>
                    <a:pt x="14768881" y="5950343"/>
                  </a:lnTo>
                  <a:lnTo>
                    <a:pt x="14765122" y="5950343"/>
                  </a:lnTo>
                  <a:lnTo>
                    <a:pt x="14763496" y="5950877"/>
                  </a:lnTo>
                  <a:lnTo>
                    <a:pt x="14703120" y="5999569"/>
                  </a:lnTo>
                  <a:lnTo>
                    <a:pt x="14702600" y="6004191"/>
                  </a:lnTo>
                  <a:lnTo>
                    <a:pt x="14707692" y="6010503"/>
                  </a:lnTo>
                  <a:lnTo>
                    <a:pt x="14712290" y="6011024"/>
                  </a:lnTo>
                  <a:lnTo>
                    <a:pt x="14774520" y="5960834"/>
                  </a:lnTo>
                  <a:lnTo>
                    <a:pt x="14775002" y="5956211"/>
                  </a:lnTo>
                  <a:close/>
                </a:path>
                <a:path w="18288000" h="9256395">
                  <a:moveTo>
                    <a:pt x="14788071" y="4179900"/>
                  </a:moveTo>
                  <a:lnTo>
                    <a:pt x="14787995" y="4175569"/>
                  </a:lnTo>
                  <a:lnTo>
                    <a:pt x="14783994" y="4171734"/>
                  </a:lnTo>
                  <a:lnTo>
                    <a:pt x="14782216" y="4171023"/>
                  </a:lnTo>
                  <a:lnTo>
                    <a:pt x="14778711" y="4171023"/>
                  </a:lnTo>
                  <a:lnTo>
                    <a:pt x="14776907" y="4171734"/>
                  </a:lnTo>
                  <a:lnTo>
                    <a:pt x="14763903" y="4185259"/>
                  </a:lnTo>
                  <a:lnTo>
                    <a:pt x="14763992" y="4189603"/>
                  </a:lnTo>
                  <a:lnTo>
                    <a:pt x="14769440" y="4194848"/>
                  </a:lnTo>
                  <a:lnTo>
                    <a:pt x="14773694" y="4194848"/>
                  </a:lnTo>
                  <a:lnTo>
                    <a:pt x="14788071" y="4179900"/>
                  </a:lnTo>
                  <a:close/>
                </a:path>
                <a:path w="18288000" h="9256395">
                  <a:moveTo>
                    <a:pt x="14793748" y="6272860"/>
                  </a:moveTo>
                  <a:lnTo>
                    <a:pt x="14789823" y="6267615"/>
                  </a:lnTo>
                  <a:lnTo>
                    <a:pt x="14787588" y="6266586"/>
                  </a:lnTo>
                  <a:lnTo>
                    <a:pt x="14783765" y="6266586"/>
                  </a:lnTo>
                  <a:lnTo>
                    <a:pt x="14782203" y="6267069"/>
                  </a:lnTo>
                  <a:lnTo>
                    <a:pt x="14709458" y="6321044"/>
                  </a:lnTo>
                  <a:lnTo>
                    <a:pt x="14708746" y="6325717"/>
                  </a:lnTo>
                  <a:lnTo>
                    <a:pt x="14713623" y="6332334"/>
                  </a:lnTo>
                  <a:lnTo>
                    <a:pt x="14718297" y="6333045"/>
                  </a:lnTo>
                  <a:lnTo>
                    <a:pt x="14793075" y="6277534"/>
                  </a:lnTo>
                  <a:lnTo>
                    <a:pt x="14793748" y="6272860"/>
                  </a:lnTo>
                  <a:close/>
                </a:path>
                <a:path w="18288000" h="9256395">
                  <a:moveTo>
                    <a:pt x="14799945" y="5386044"/>
                  </a:moveTo>
                  <a:lnTo>
                    <a:pt x="14795881" y="5381523"/>
                  </a:lnTo>
                  <a:lnTo>
                    <a:pt x="14793913" y="5380723"/>
                  </a:lnTo>
                  <a:lnTo>
                    <a:pt x="14790230" y="5380723"/>
                  </a:lnTo>
                  <a:lnTo>
                    <a:pt x="14788528" y="5381333"/>
                  </a:lnTo>
                  <a:lnTo>
                    <a:pt x="14745373" y="5420093"/>
                  </a:lnTo>
                  <a:lnTo>
                    <a:pt x="14745119" y="5424627"/>
                  </a:lnTo>
                  <a:lnTo>
                    <a:pt x="14750415" y="5430545"/>
                  </a:lnTo>
                  <a:lnTo>
                    <a:pt x="14754949" y="5430786"/>
                  </a:lnTo>
                  <a:lnTo>
                    <a:pt x="14799704" y="5390591"/>
                  </a:lnTo>
                  <a:lnTo>
                    <a:pt x="14799945" y="5386044"/>
                  </a:lnTo>
                  <a:close/>
                </a:path>
                <a:path w="18288000" h="9256395">
                  <a:moveTo>
                    <a:pt x="14801825" y="4789297"/>
                  </a:moveTo>
                  <a:lnTo>
                    <a:pt x="14797748" y="4785106"/>
                  </a:lnTo>
                  <a:lnTo>
                    <a:pt x="14795919" y="4784395"/>
                  </a:lnTo>
                  <a:lnTo>
                    <a:pt x="14792325" y="4784395"/>
                  </a:lnTo>
                  <a:lnTo>
                    <a:pt x="14790522" y="4785106"/>
                  </a:lnTo>
                  <a:lnTo>
                    <a:pt x="14763064" y="4811865"/>
                  </a:lnTo>
                  <a:lnTo>
                    <a:pt x="14763001" y="4816310"/>
                  </a:lnTo>
                  <a:lnTo>
                    <a:pt x="14768449" y="4821936"/>
                  </a:lnTo>
                  <a:lnTo>
                    <a:pt x="14772831" y="4821936"/>
                  </a:lnTo>
                  <a:lnTo>
                    <a:pt x="14801774" y="4793742"/>
                  </a:lnTo>
                  <a:lnTo>
                    <a:pt x="14801825" y="4789297"/>
                  </a:lnTo>
                  <a:close/>
                </a:path>
                <a:path w="18288000" h="9256395">
                  <a:moveTo>
                    <a:pt x="14825942" y="3924566"/>
                  </a:moveTo>
                  <a:lnTo>
                    <a:pt x="14825802" y="3920261"/>
                  </a:lnTo>
                  <a:lnTo>
                    <a:pt x="14821865" y="3916565"/>
                  </a:lnTo>
                  <a:lnTo>
                    <a:pt x="14822056" y="3916565"/>
                  </a:lnTo>
                  <a:lnTo>
                    <a:pt x="14820075" y="3915841"/>
                  </a:lnTo>
                  <a:lnTo>
                    <a:pt x="14816595" y="3915841"/>
                  </a:lnTo>
                  <a:lnTo>
                    <a:pt x="14814779" y="3916565"/>
                  </a:lnTo>
                  <a:lnTo>
                    <a:pt x="14806422" y="3925506"/>
                  </a:lnTo>
                  <a:lnTo>
                    <a:pt x="14806575" y="3929811"/>
                  </a:lnTo>
                  <a:lnTo>
                    <a:pt x="14812061" y="3934930"/>
                  </a:lnTo>
                  <a:lnTo>
                    <a:pt x="14816354" y="3934790"/>
                  </a:lnTo>
                  <a:lnTo>
                    <a:pt x="14825942" y="3924566"/>
                  </a:lnTo>
                  <a:close/>
                </a:path>
                <a:path w="18288000" h="9256395">
                  <a:moveTo>
                    <a:pt x="14837817" y="5726506"/>
                  </a:moveTo>
                  <a:lnTo>
                    <a:pt x="14833778" y="5721731"/>
                  </a:lnTo>
                  <a:lnTo>
                    <a:pt x="14831733" y="5720854"/>
                  </a:lnTo>
                  <a:lnTo>
                    <a:pt x="14827987" y="5720854"/>
                  </a:lnTo>
                  <a:lnTo>
                    <a:pt x="14826323" y="5721426"/>
                  </a:lnTo>
                  <a:lnTo>
                    <a:pt x="14772069" y="5767349"/>
                  </a:lnTo>
                  <a:lnTo>
                    <a:pt x="14771688" y="5771959"/>
                  </a:lnTo>
                  <a:lnTo>
                    <a:pt x="14776882" y="5778106"/>
                  </a:lnTo>
                  <a:lnTo>
                    <a:pt x="14781454" y="5778500"/>
                  </a:lnTo>
                  <a:lnTo>
                    <a:pt x="14837436" y="5731103"/>
                  </a:lnTo>
                  <a:lnTo>
                    <a:pt x="14837817" y="5726506"/>
                  </a:lnTo>
                  <a:close/>
                </a:path>
                <a:path w="18288000" h="9256395">
                  <a:moveTo>
                    <a:pt x="14846592" y="4542663"/>
                  </a:moveTo>
                  <a:lnTo>
                    <a:pt x="14846580" y="4538256"/>
                  </a:lnTo>
                  <a:lnTo>
                    <a:pt x="14842490" y="4534192"/>
                  </a:lnTo>
                  <a:lnTo>
                    <a:pt x="14840712" y="4533506"/>
                  </a:lnTo>
                  <a:lnTo>
                    <a:pt x="14837144" y="4533506"/>
                  </a:lnTo>
                  <a:lnTo>
                    <a:pt x="14835366" y="4534192"/>
                  </a:lnTo>
                  <a:lnTo>
                    <a:pt x="14812874" y="4556785"/>
                  </a:lnTo>
                  <a:lnTo>
                    <a:pt x="14812874" y="4561192"/>
                  </a:lnTo>
                  <a:lnTo>
                    <a:pt x="14818335" y="4566628"/>
                  </a:lnTo>
                  <a:lnTo>
                    <a:pt x="14822742" y="4566628"/>
                  </a:lnTo>
                  <a:lnTo>
                    <a:pt x="14846592" y="4542663"/>
                  </a:lnTo>
                  <a:close/>
                </a:path>
                <a:path w="18288000" h="9256395">
                  <a:moveTo>
                    <a:pt x="14852053" y="5143449"/>
                  </a:moveTo>
                  <a:lnTo>
                    <a:pt x="14847977" y="5139067"/>
                  </a:lnTo>
                  <a:lnTo>
                    <a:pt x="14846084" y="5138305"/>
                  </a:lnTo>
                  <a:lnTo>
                    <a:pt x="14842427" y="5138305"/>
                  </a:lnTo>
                  <a:lnTo>
                    <a:pt x="14840357" y="5139067"/>
                  </a:lnTo>
                  <a:lnTo>
                    <a:pt x="14840560" y="5139067"/>
                  </a:lnTo>
                  <a:lnTo>
                    <a:pt x="14803031" y="5174056"/>
                  </a:lnTo>
                  <a:lnTo>
                    <a:pt x="14802879" y="5178577"/>
                  </a:lnTo>
                  <a:lnTo>
                    <a:pt x="14808238" y="5184330"/>
                  </a:lnTo>
                  <a:lnTo>
                    <a:pt x="14812747" y="5184483"/>
                  </a:lnTo>
                  <a:lnTo>
                    <a:pt x="14851914" y="5147957"/>
                  </a:lnTo>
                  <a:lnTo>
                    <a:pt x="14852053" y="5143449"/>
                  </a:lnTo>
                  <a:close/>
                </a:path>
                <a:path w="18288000" h="9256395">
                  <a:moveTo>
                    <a:pt x="14861121" y="3667810"/>
                  </a:moveTo>
                  <a:lnTo>
                    <a:pt x="14860943" y="3664178"/>
                  </a:lnTo>
                  <a:lnTo>
                    <a:pt x="14860918" y="3663505"/>
                  </a:lnTo>
                  <a:lnTo>
                    <a:pt x="14858149" y="3661003"/>
                  </a:lnTo>
                  <a:lnTo>
                    <a:pt x="14856879" y="3659797"/>
                  </a:lnTo>
                  <a:lnTo>
                    <a:pt x="14855241" y="3659251"/>
                  </a:lnTo>
                  <a:lnTo>
                    <a:pt x="14851812" y="3659251"/>
                  </a:lnTo>
                  <a:lnTo>
                    <a:pt x="14849983" y="3659987"/>
                  </a:lnTo>
                  <a:lnTo>
                    <a:pt x="14848650" y="3661410"/>
                  </a:lnTo>
                  <a:lnTo>
                    <a:pt x="14846148" y="3664178"/>
                  </a:lnTo>
                  <a:lnTo>
                    <a:pt x="14846326" y="3667810"/>
                  </a:lnTo>
                  <a:lnTo>
                    <a:pt x="14846351" y="3668420"/>
                  </a:lnTo>
                  <a:lnTo>
                    <a:pt x="14851812" y="3673487"/>
                  </a:lnTo>
                  <a:lnTo>
                    <a:pt x="14856054" y="3673284"/>
                  </a:lnTo>
                  <a:lnTo>
                    <a:pt x="14858556" y="3670516"/>
                  </a:lnTo>
                  <a:lnTo>
                    <a:pt x="14861121" y="3667810"/>
                  </a:lnTo>
                  <a:close/>
                </a:path>
                <a:path w="18288000" h="9256395">
                  <a:moveTo>
                    <a:pt x="14865668" y="6054306"/>
                  </a:moveTo>
                  <a:lnTo>
                    <a:pt x="14861680" y="6049264"/>
                  </a:lnTo>
                  <a:lnTo>
                    <a:pt x="14859508" y="6048299"/>
                  </a:lnTo>
                  <a:lnTo>
                    <a:pt x="14855724" y="6048299"/>
                  </a:lnTo>
                  <a:lnTo>
                    <a:pt x="14854098" y="6048819"/>
                  </a:lnTo>
                  <a:lnTo>
                    <a:pt x="14787753" y="6101067"/>
                  </a:lnTo>
                  <a:lnTo>
                    <a:pt x="14787182" y="6105715"/>
                  </a:lnTo>
                  <a:lnTo>
                    <a:pt x="14792224" y="6112141"/>
                  </a:lnTo>
                  <a:lnTo>
                    <a:pt x="14796872" y="6112713"/>
                  </a:lnTo>
                  <a:lnTo>
                    <a:pt x="14865122" y="6058954"/>
                  </a:lnTo>
                  <a:lnTo>
                    <a:pt x="14865668" y="6054306"/>
                  </a:lnTo>
                  <a:close/>
                </a:path>
                <a:path w="18288000" h="9256395">
                  <a:moveTo>
                    <a:pt x="14889290" y="4288155"/>
                  </a:moveTo>
                  <a:lnTo>
                    <a:pt x="14889226" y="4283786"/>
                  </a:lnTo>
                  <a:lnTo>
                    <a:pt x="14885175" y="4279900"/>
                  </a:lnTo>
                  <a:lnTo>
                    <a:pt x="14883397" y="4279189"/>
                  </a:lnTo>
                  <a:lnTo>
                    <a:pt x="14879866" y="4279189"/>
                  </a:lnTo>
                  <a:lnTo>
                    <a:pt x="14878063" y="4279900"/>
                  </a:lnTo>
                  <a:lnTo>
                    <a:pt x="14860435" y="4298112"/>
                  </a:lnTo>
                  <a:lnTo>
                    <a:pt x="14860512" y="4302493"/>
                  </a:lnTo>
                  <a:lnTo>
                    <a:pt x="14865985" y="4307789"/>
                  </a:lnTo>
                  <a:lnTo>
                    <a:pt x="14870303" y="4307789"/>
                  </a:lnTo>
                  <a:lnTo>
                    <a:pt x="14889290" y="4288155"/>
                  </a:lnTo>
                  <a:close/>
                </a:path>
                <a:path w="18288000" h="9256395">
                  <a:moveTo>
                    <a:pt x="14895767" y="5490616"/>
                  </a:moveTo>
                  <a:lnTo>
                    <a:pt x="14891677" y="5486031"/>
                  </a:lnTo>
                  <a:lnTo>
                    <a:pt x="14889683" y="5485206"/>
                  </a:lnTo>
                  <a:lnTo>
                    <a:pt x="14885988" y="5485206"/>
                  </a:lnTo>
                  <a:lnTo>
                    <a:pt x="14884273" y="5485816"/>
                  </a:lnTo>
                  <a:lnTo>
                    <a:pt x="14835924" y="5528589"/>
                  </a:lnTo>
                  <a:lnTo>
                    <a:pt x="14835632" y="5533161"/>
                  </a:lnTo>
                  <a:lnTo>
                    <a:pt x="14840928" y="5539156"/>
                  </a:lnTo>
                  <a:lnTo>
                    <a:pt x="14845500" y="5539435"/>
                  </a:lnTo>
                  <a:lnTo>
                    <a:pt x="14895500" y="5495188"/>
                  </a:lnTo>
                  <a:lnTo>
                    <a:pt x="14895767" y="5490616"/>
                  </a:lnTo>
                  <a:close/>
                </a:path>
                <a:path w="18288000" h="9256395">
                  <a:moveTo>
                    <a:pt x="14900021" y="4897450"/>
                  </a:moveTo>
                  <a:lnTo>
                    <a:pt x="14895932" y="4893195"/>
                  </a:lnTo>
                  <a:lnTo>
                    <a:pt x="14894090" y="4892484"/>
                  </a:lnTo>
                  <a:lnTo>
                    <a:pt x="14890458" y="4892484"/>
                  </a:lnTo>
                  <a:lnTo>
                    <a:pt x="14888629" y="4893195"/>
                  </a:lnTo>
                  <a:lnTo>
                    <a:pt x="14856346" y="4924361"/>
                  </a:lnTo>
                  <a:lnTo>
                    <a:pt x="14856244" y="4928832"/>
                  </a:lnTo>
                  <a:lnTo>
                    <a:pt x="14861731" y="4934534"/>
                  </a:lnTo>
                  <a:lnTo>
                    <a:pt x="14866150" y="4934534"/>
                  </a:lnTo>
                  <a:lnTo>
                    <a:pt x="14899945" y="4901920"/>
                  </a:lnTo>
                  <a:lnTo>
                    <a:pt x="14900021" y="4897450"/>
                  </a:lnTo>
                  <a:close/>
                </a:path>
                <a:path w="18288000" h="9256395">
                  <a:moveTo>
                    <a:pt x="14927580" y="4033240"/>
                  </a:moveTo>
                  <a:lnTo>
                    <a:pt x="14927441" y="4028897"/>
                  </a:lnTo>
                  <a:lnTo>
                    <a:pt x="14923465" y="4025163"/>
                  </a:lnTo>
                  <a:lnTo>
                    <a:pt x="14923631" y="4025163"/>
                  </a:lnTo>
                  <a:lnTo>
                    <a:pt x="14921662" y="4024426"/>
                  </a:lnTo>
                  <a:lnTo>
                    <a:pt x="14918157" y="4024426"/>
                  </a:lnTo>
                  <a:lnTo>
                    <a:pt x="14916341" y="4025163"/>
                  </a:lnTo>
                  <a:lnTo>
                    <a:pt x="14903450" y="4038828"/>
                  </a:lnTo>
                  <a:lnTo>
                    <a:pt x="14903577" y="4043172"/>
                  </a:lnTo>
                  <a:lnTo>
                    <a:pt x="14909089" y="4048366"/>
                  </a:lnTo>
                  <a:lnTo>
                    <a:pt x="14913305" y="4048366"/>
                  </a:lnTo>
                  <a:lnTo>
                    <a:pt x="14927580" y="4033240"/>
                  </a:lnTo>
                  <a:close/>
                </a:path>
                <a:path w="18288000" h="9256395">
                  <a:moveTo>
                    <a:pt x="14931505" y="5827344"/>
                  </a:moveTo>
                  <a:lnTo>
                    <a:pt x="14927441" y="5822480"/>
                  </a:lnTo>
                  <a:lnTo>
                    <a:pt x="14925358" y="5821591"/>
                  </a:lnTo>
                  <a:lnTo>
                    <a:pt x="14921599" y="5821591"/>
                  </a:lnTo>
                  <a:lnTo>
                    <a:pt x="14919922" y="5822150"/>
                  </a:lnTo>
                  <a:lnTo>
                    <a:pt x="14859965" y="5871921"/>
                  </a:lnTo>
                  <a:lnTo>
                    <a:pt x="14859534" y="5876556"/>
                  </a:lnTo>
                  <a:lnTo>
                    <a:pt x="14864690" y="5882818"/>
                  </a:lnTo>
                  <a:lnTo>
                    <a:pt x="14869325" y="5883237"/>
                  </a:lnTo>
                  <a:lnTo>
                    <a:pt x="14931085" y="5831979"/>
                  </a:lnTo>
                  <a:lnTo>
                    <a:pt x="14931505" y="5827344"/>
                  </a:lnTo>
                  <a:close/>
                </a:path>
                <a:path w="18288000" h="9256395">
                  <a:moveTo>
                    <a:pt x="14945792" y="4647057"/>
                  </a:moveTo>
                  <a:lnTo>
                    <a:pt x="14941690" y="4642929"/>
                  </a:lnTo>
                  <a:lnTo>
                    <a:pt x="14939887" y="4642243"/>
                  </a:lnTo>
                  <a:lnTo>
                    <a:pt x="14936292" y="4642243"/>
                  </a:lnTo>
                  <a:lnTo>
                    <a:pt x="14934502" y="4642929"/>
                  </a:lnTo>
                  <a:lnTo>
                    <a:pt x="14907286" y="4670056"/>
                  </a:lnTo>
                  <a:lnTo>
                    <a:pt x="14907273" y="4674501"/>
                  </a:lnTo>
                  <a:lnTo>
                    <a:pt x="14912734" y="4680001"/>
                  </a:lnTo>
                  <a:lnTo>
                    <a:pt x="14917166" y="4680001"/>
                  </a:lnTo>
                  <a:lnTo>
                    <a:pt x="14945792" y="4651489"/>
                  </a:lnTo>
                  <a:lnTo>
                    <a:pt x="14945792" y="4647057"/>
                  </a:lnTo>
                  <a:close/>
                </a:path>
                <a:path w="18288000" h="9256395">
                  <a:moveTo>
                    <a:pt x="14949386" y="5249557"/>
                  </a:moveTo>
                  <a:lnTo>
                    <a:pt x="14945284" y="5245112"/>
                  </a:lnTo>
                  <a:lnTo>
                    <a:pt x="14943354" y="5244325"/>
                  </a:lnTo>
                  <a:lnTo>
                    <a:pt x="14939683" y="5244325"/>
                  </a:lnTo>
                  <a:lnTo>
                    <a:pt x="14937943" y="5244960"/>
                  </a:lnTo>
                  <a:lnTo>
                    <a:pt x="14895233" y="5284267"/>
                  </a:lnTo>
                  <a:lnTo>
                    <a:pt x="14895056" y="5288813"/>
                  </a:lnTo>
                  <a:lnTo>
                    <a:pt x="14900428" y="5294668"/>
                  </a:lnTo>
                  <a:lnTo>
                    <a:pt x="14904974" y="5294846"/>
                  </a:lnTo>
                  <a:lnTo>
                    <a:pt x="14949208" y="5254104"/>
                  </a:lnTo>
                  <a:lnTo>
                    <a:pt x="14949386" y="5249557"/>
                  </a:lnTo>
                  <a:close/>
                </a:path>
                <a:path w="18288000" h="9256395">
                  <a:moveTo>
                    <a:pt x="14955482" y="6149886"/>
                  </a:moveTo>
                  <a:lnTo>
                    <a:pt x="14951507" y="6144717"/>
                  </a:lnTo>
                  <a:lnTo>
                    <a:pt x="14949310" y="6143726"/>
                  </a:lnTo>
                  <a:lnTo>
                    <a:pt x="14945475" y="6143726"/>
                  </a:lnTo>
                  <a:lnTo>
                    <a:pt x="14943874" y="6144234"/>
                  </a:lnTo>
                  <a:lnTo>
                    <a:pt x="14871688" y="6199568"/>
                  </a:lnTo>
                  <a:lnTo>
                    <a:pt x="14871053" y="6204255"/>
                  </a:lnTo>
                  <a:lnTo>
                    <a:pt x="14876044" y="6210795"/>
                  </a:lnTo>
                  <a:lnTo>
                    <a:pt x="14880717" y="6211430"/>
                  </a:lnTo>
                  <a:lnTo>
                    <a:pt x="14954885" y="6154559"/>
                  </a:lnTo>
                  <a:lnTo>
                    <a:pt x="14955482" y="6149886"/>
                  </a:lnTo>
                  <a:close/>
                </a:path>
                <a:path w="18288000" h="9256395">
                  <a:moveTo>
                    <a:pt x="14963597" y="3776180"/>
                  </a:moveTo>
                  <a:lnTo>
                    <a:pt x="14963432" y="3771887"/>
                  </a:lnTo>
                  <a:lnTo>
                    <a:pt x="14959368" y="3768128"/>
                  </a:lnTo>
                  <a:lnTo>
                    <a:pt x="14957705" y="3767531"/>
                  </a:lnTo>
                  <a:lnTo>
                    <a:pt x="14954238" y="3767531"/>
                  </a:lnTo>
                  <a:lnTo>
                    <a:pt x="14952396" y="3768267"/>
                  </a:lnTo>
                  <a:lnTo>
                    <a:pt x="14944090" y="3777323"/>
                  </a:lnTo>
                  <a:lnTo>
                    <a:pt x="14944281" y="3781615"/>
                  </a:lnTo>
                  <a:lnTo>
                    <a:pt x="14949805" y="3786682"/>
                  </a:lnTo>
                  <a:lnTo>
                    <a:pt x="14954123" y="3786505"/>
                  </a:lnTo>
                  <a:lnTo>
                    <a:pt x="14963597" y="3776180"/>
                  </a:lnTo>
                  <a:close/>
                </a:path>
                <a:path w="18288000" h="9256395">
                  <a:moveTo>
                    <a:pt x="14988566" y="4398226"/>
                  </a:moveTo>
                  <a:lnTo>
                    <a:pt x="14988515" y="4393806"/>
                  </a:lnTo>
                  <a:lnTo>
                    <a:pt x="14984464" y="4389856"/>
                  </a:lnTo>
                  <a:lnTo>
                    <a:pt x="14982660" y="4389158"/>
                  </a:lnTo>
                  <a:lnTo>
                    <a:pt x="14979091" y="4389158"/>
                  </a:lnTo>
                  <a:lnTo>
                    <a:pt x="14977275" y="4389856"/>
                  </a:lnTo>
                  <a:lnTo>
                    <a:pt x="14954936" y="4412793"/>
                  </a:lnTo>
                  <a:lnTo>
                    <a:pt x="14954974" y="4417199"/>
                  </a:lnTo>
                  <a:lnTo>
                    <a:pt x="14960499" y="4422572"/>
                  </a:lnTo>
                  <a:lnTo>
                    <a:pt x="14964855" y="4422572"/>
                  </a:lnTo>
                  <a:lnTo>
                    <a:pt x="14988566" y="4398226"/>
                  </a:lnTo>
                  <a:close/>
                </a:path>
                <a:path w="18288000" h="9256395">
                  <a:moveTo>
                    <a:pt x="14991677" y="5593677"/>
                  </a:moveTo>
                  <a:lnTo>
                    <a:pt x="14987600" y="5588990"/>
                  </a:lnTo>
                  <a:lnTo>
                    <a:pt x="14985581" y="5588152"/>
                  </a:lnTo>
                  <a:lnTo>
                    <a:pt x="14981847" y="5588152"/>
                  </a:lnTo>
                  <a:lnTo>
                    <a:pt x="14980146" y="5588749"/>
                  </a:lnTo>
                  <a:lnTo>
                    <a:pt x="14926298" y="5635612"/>
                  </a:lnTo>
                  <a:lnTo>
                    <a:pt x="14925955" y="5640222"/>
                  </a:lnTo>
                  <a:lnTo>
                    <a:pt x="14931225" y="5646305"/>
                  </a:lnTo>
                  <a:lnTo>
                    <a:pt x="14935835" y="5646623"/>
                  </a:lnTo>
                  <a:lnTo>
                    <a:pt x="14991372" y="5598274"/>
                  </a:lnTo>
                  <a:lnTo>
                    <a:pt x="14991677" y="5593677"/>
                  </a:lnTo>
                  <a:close/>
                </a:path>
                <a:path w="18288000" h="9256395">
                  <a:moveTo>
                    <a:pt x="14997595" y="3517201"/>
                  </a:moveTo>
                  <a:lnTo>
                    <a:pt x="14997430" y="3513696"/>
                  </a:lnTo>
                  <a:lnTo>
                    <a:pt x="14997392" y="3512896"/>
                  </a:lnTo>
                  <a:lnTo>
                    <a:pt x="14993366" y="3509251"/>
                  </a:lnTo>
                  <a:lnTo>
                    <a:pt x="14991741" y="3508718"/>
                  </a:lnTo>
                  <a:lnTo>
                    <a:pt x="14988286" y="3508718"/>
                  </a:lnTo>
                  <a:lnTo>
                    <a:pt x="14986407" y="3509454"/>
                  </a:lnTo>
                  <a:lnTo>
                    <a:pt x="14985124" y="3510940"/>
                  </a:lnTo>
                  <a:lnTo>
                    <a:pt x="14982622" y="3513696"/>
                  </a:lnTo>
                  <a:lnTo>
                    <a:pt x="14982787" y="3517201"/>
                  </a:lnTo>
                  <a:lnTo>
                    <a:pt x="14982825" y="3517950"/>
                  </a:lnTo>
                  <a:lnTo>
                    <a:pt x="14988362" y="3522942"/>
                  </a:lnTo>
                  <a:lnTo>
                    <a:pt x="14992604" y="3522751"/>
                  </a:lnTo>
                  <a:lnTo>
                    <a:pt x="14995170" y="3519970"/>
                  </a:lnTo>
                  <a:lnTo>
                    <a:pt x="14997595" y="3517201"/>
                  </a:lnTo>
                  <a:close/>
                </a:path>
                <a:path w="18288000" h="9256395">
                  <a:moveTo>
                    <a:pt x="14999170" y="5004130"/>
                  </a:moveTo>
                  <a:lnTo>
                    <a:pt x="14995043" y="4999825"/>
                  </a:lnTo>
                  <a:lnTo>
                    <a:pt x="14993176" y="4999088"/>
                  </a:lnTo>
                  <a:lnTo>
                    <a:pt x="14989518" y="4999088"/>
                  </a:lnTo>
                  <a:lnTo>
                    <a:pt x="14987524" y="4999825"/>
                  </a:lnTo>
                  <a:lnTo>
                    <a:pt x="14987651" y="4999825"/>
                  </a:lnTo>
                  <a:lnTo>
                    <a:pt x="14950326" y="5035474"/>
                  </a:lnTo>
                  <a:lnTo>
                    <a:pt x="14950224" y="5039982"/>
                  </a:lnTo>
                  <a:lnTo>
                    <a:pt x="14955749" y="5045786"/>
                  </a:lnTo>
                  <a:lnTo>
                    <a:pt x="14960156" y="5045786"/>
                  </a:lnTo>
                  <a:lnTo>
                    <a:pt x="14999069" y="5008638"/>
                  </a:lnTo>
                  <a:lnTo>
                    <a:pt x="14999170" y="5004130"/>
                  </a:lnTo>
                  <a:close/>
                </a:path>
                <a:path w="18288000" h="9256395">
                  <a:moveTo>
                    <a:pt x="15023910" y="5926848"/>
                  </a:moveTo>
                  <a:lnTo>
                    <a:pt x="15019871" y="5921908"/>
                  </a:lnTo>
                  <a:lnTo>
                    <a:pt x="15017738" y="5920981"/>
                  </a:lnTo>
                  <a:lnTo>
                    <a:pt x="15013953" y="5920981"/>
                  </a:lnTo>
                  <a:lnTo>
                    <a:pt x="15012289" y="5921527"/>
                  </a:lnTo>
                  <a:lnTo>
                    <a:pt x="14946745" y="5974740"/>
                  </a:lnTo>
                  <a:lnTo>
                    <a:pt x="14946237" y="5979401"/>
                  </a:lnTo>
                  <a:lnTo>
                    <a:pt x="14951367" y="5985764"/>
                  </a:lnTo>
                  <a:lnTo>
                    <a:pt x="14956028" y="5986259"/>
                  </a:lnTo>
                  <a:lnTo>
                    <a:pt x="15023453" y="5931509"/>
                  </a:lnTo>
                  <a:lnTo>
                    <a:pt x="15023910" y="5926848"/>
                  </a:lnTo>
                  <a:close/>
                </a:path>
                <a:path w="18288000" h="9256395">
                  <a:moveTo>
                    <a:pt x="15029764" y="4141228"/>
                  </a:moveTo>
                  <a:lnTo>
                    <a:pt x="15029650" y="4136860"/>
                  </a:lnTo>
                  <a:lnTo>
                    <a:pt x="15025637" y="4133075"/>
                  </a:lnTo>
                  <a:lnTo>
                    <a:pt x="15025815" y="4133075"/>
                  </a:lnTo>
                  <a:lnTo>
                    <a:pt x="15023821" y="4132351"/>
                  </a:lnTo>
                  <a:lnTo>
                    <a:pt x="15020290" y="4132351"/>
                  </a:lnTo>
                  <a:lnTo>
                    <a:pt x="15018461" y="4133075"/>
                  </a:lnTo>
                  <a:lnTo>
                    <a:pt x="15000948" y="4151553"/>
                  </a:lnTo>
                  <a:lnTo>
                    <a:pt x="15001062" y="4155922"/>
                  </a:lnTo>
                  <a:lnTo>
                    <a:pt x="15006600" y="4161180"/>
                  </a:lnTo>
                  <a:lnTo>
                    <a:pt x="15010854" y="4161180"/>
                  </a:lnTo>
                  <a:lnTo>
                    <a:pt x="15029764" y="4141228"/>
                  </a:lnTo>
                  <a:close/>
                </a:path>
                <a:path w="18288000" h="9256395">
                  <a:moveTo>
                    <a:pt x="15045233" y="4755235"/>
                  </a:moveTo>
                  <a:lnTo>
                    <a:pt x="15041106" y="4751057"/>
                  </a:lnTo>
                  <a:lnTo>
                    <a:pt x="15039289" y="4750359"/>
                  </a:lnTo>
                  <a:lnTo>
                    <a:pt x="15035683" y="4750359"/>
                  </a:lnTo>
                  <a:lnTo>
                    <a:pt x="15033854" y="4751057"/>
                  </a:lnTo>
                  <a:lnTo>
                    <a:pt x="15001748" y="4782782"/>
                  </a:lnTo>
                  <a:lnTo>
                    <a:pt x="15001710" y="4787265"/>
                  </a:lnTo>
                  <a:lnTo>
                    <a:pt x="15007222" y="4792853"/>
                  </a:lnTo>
                  <a:lnTo>
                    <a:pt x="15011667" y="4792853"/>
                  </a:lnTo>
                  <a:lnTo>
                    <a:pt x="15045220" y="4759706"/>
                  </a:lnTo>
                  <a:lnTo>
                    <a:pt x="15045233" y="4755235"/>
                  </a:lnTo>
                  <a:close/>
                </a:path>
                <a:path w="18288000" h="9256395">
                  <a:moveTo>
                    <a:pt x="15046757" y="5354599"/>
                  </a:moveTo>
                  <a:lnTo>
                    <a:pt x="15042630" y="5350091"/>
                  </a:lnTo>
                  <a:lnTo>
                    <a:pt x="15040686" y="5349291"/>
                  </a:lnTo>
                  <a:lnTo>
                    <a:pt x="15036965" y="5349291"/>
                  </a:lnTo>
                  <a:lnTo>
                    <a:pt x="15035225" y="5349913"/>
                  </a:lnTo>
                  <a:lnTo>
                    <a:pt x="14987232" y="5393499"/>
                  </a:lnTo>
                  <a:lnTo>
                    <a:pt x="14987016" y="5398071"/>
                  </a:lnTo>
                  <a:lnTo>
                    <a:pt x="14992350" y="5404015"/>
                  </a:lnTo>
                  <a:lnTo>
                    <a:pt x="14996935" y="5404231"/>
                  </a:lnTo>
                  <a:lnTo>
                    <a:pt x="15046541" y="5359171"/>
                  </a:lnTo>
                  <a:lnTo>
                    <a:pt x="15046757" y="5354599"/>
                  </a:lnTo>
                  <a:close/>
                </a:path>
                <a:path w="18288000" h="9256395">
                  <a:moveTo>
                    <a:pt x="15066112" y="3884549"/>
                  </a:moveTo>
                  <a:lnTo>
                    <a:pt x="15065934" y="3880205"/>
                  </a:lnTo>
                  <a:lnTo>
                    <a:pt x="15061845" y="3876433"/>
                  </a:lnTo>
                  <a:lnTo>
                    <a:pt x="15060181" y="3875824"/>
                  </a:lnTo>
                  <a:lnTo>
                    <a:pt x="15056676" y="3875824"/>
                  </a:lnTo>
                  <a:lnTo>
                    <a:pt x="15054834" y="3876573"/>
                  </a:lnTo>
                  <a:lnTo>
                    <a:pt x="15042033" y="3890441"/>
                  </a:lnTo>
                  <a:lnTo>
                    <a:pt x="15042198" y="3894785"/>
                  </a:lnTo>
                  <a:lnTo>
                    <a:pt x="15047735" y="3899916"/>
                  </a:lnTo>
                  <a:lnTo>
                    <a:pt x="15052078" y="3899763"/>
                  </a:lnTo>
                  <a:lnTo>
                    <a:pt x="15066112" y="3884549"/>
                  </a:lnTo>
                  <a:close/>
                </a:path>
                <a:path w="18288000" h="9256395">
                  <a:moveTo>
                    <a:pt x="15086483" y="5695988"/>
                  </a:moveTo>
                  <a:lnTo>
                    <a:pt x="15082393" y="5691225"/>
                  </a:lnTo>
                  <a:lnTo>
                    <a:pt x="15080336" y="5690349"/>
                  </a:lnTo>
                  <a:lnTo>
                    <a:pt x="15076577" y="5690349"/>
                  </a:lnTo>
                  <a:lnTo>
                    <a:pt x="15074875" y="5690933"/>
                  </a:lnTo>
                  <a:lnTo>
                    <a:pt x="15015642" y="5741555"/>
                  </a:lnTo>
                  <a:lnTo>
                    <a:pt x="15015261" y="5746178"/>
                  </a:lnTo>
                  <a:lnTo>
                    <a:pt x="15020506" y="5752363"/>
                  </a:lnTo>
                  <a:lnTo>
                    <a:pt x="15025154" y="5752731"/>
                  </a:lnTo>
                  <a:lnTo>
                    <a:pt x="15086127" y="5700623"/>
                  </a:lnTo>
                  <a:lnTo>
                    <a:pt x="15086483" y="5695988"/>
                  </a:lnTo>
                  <a:close/>
                </a:path>
                <a:path w="18288000" h="9256395">
                  <a:moveTo>
                    <a:pt x="15088781" y="4507052"/>
                  </a:moveTo>
                  <a:lnTo>
                    <a:pt x="15088743" y="4502607"/>
                  </a:lnTo>
                  <a:lnTo>
                    <a:pt x="15084641" y="4498606"/>
                  </a:lnTo>
                  <a:lnTo>
                    <a:pt x="15082838" y="4497895"/>
                  </a:lnTo>
                  <a:lnTo>
                    <a:pt x="15079244" y="4497895"/>
                  </a:lnTo>
                  <a:lnTo>
                    <a:pt x="15077428" y="4498606"/>
                  </a:lnTo>
                  <a:lnTo>
                    <a:pt x="15050389" y="4526165"/>
                  </a:lnTo>
                  <a:lnTo>
                    <a:pt x="15050427" y="4530598"/>
                  </a:lnTo>
                  <a:lnTo>
                    <a:pt x="15055965" y="4536033"/>
                  </a:lnTo>
                  <a:lnTo>
                    <a:pt x="15060359" y="4536033"/>
                  </a:lnTo>
                  <a:lnTo>
                    <a:pt x="15088781" y="4507052"/>
                  </a:lnTo>
                  <a:close/>
                </a:path>
                <a:path w="18288000" h="9256395">
                  <a:moveTo>
                    <a:pt x="15097709" y="5110670"/>
                  </a:moveTo>
                  <a:lnTo>
                    <a:pt x="15093569" y="5106301"/>
                  </a:lnTo>
                  <a:lnTo>
                    <a:pt x="15091677" y="5105539"/>
                  </a:lnTo>
                  <a:lnTo>
                    <a:pt x="15087994" y="5105539"/>
                  </a:lnTo>
                  <a:lnTo>
                    <a:pt x="15085937" y="5106301"/>
                  </a:lnTo>
                  <a:lnTo>
                    <a:pt x="15086114" y="5106301"/>
                  </a:lnTo>
                  <a:lnTo>
                    <a:pt x="15043849" y="5146218"/>
                  </a:lnTo>
                  <a:lnTo>
                    <a:pt x="15043709" y="5150751"/>
                  </a:lnTo>
                  <a:lnTo>
                    <a:pt x="15049145" y="5156543"/>
                  </a:lnTo>
                  <a:lnTo>
                    <a:pt x="15053691" y="5156682"/>
                  </a:lnTo>
                  <a:lnTo>
                    <a:pt x="15097595" y="5115217"/>
                  </a:lnTo>
                  <a:lnTo>
                    <a:pt x="15097709" y="5110670"/>
                  </a:lnTo>
                  <a:close/>
                </a:path>
                <a:path w="18288000" h="9256395">
                  <a:moveTo>
                    <a:pt x="15100364" y="3625862"/>
                  </a:moveTo>
                  <a:lnTo>
                    <a:pt x="15100135" y="3621557"/>
                  </a:lnTo>
                  <a:lnTo>
                    <a:pt x="15096046" y="3617874"/>
                  </a:lnTo>
                  <a:lnTo>
                    <a:pt x="15094407" y="3617303"/>
                  </a:lnTo>
                  <a:lnTo>
                    <a:pt x="15090940" y="3617303"/>
                  </a:lnTo>
                  <a:lnTo>
                    <a:pt x="15089086" y="3618065"/>
                  </a:lnTo>
                  <a:lnTo>
                    <a:pt x="15080844" y="3627209"/>
                  </a:lnTo>
                  <a:lnTo>
                    <a:pt x="15081072" y="3631514"/>
                  </a:lnTo>
                  <a:lnTo>
                    <a:pt x="15086648" y="3636543"/>
                  </a:lnTo>
                  <a:lnTo>
                    <a:pt x="15090940" y="3636314"/>
                  </a:lnTo>
                  <a:lnTo>
                    <a:pt x="15100364" y="3625862"/>
                  </a:lnTo>
                  <a:close/>
                </a:path>
                <a:path w="18288000" h="9256395">
                  <a:moveTo>
                    <a:pt x="15115172" y="6024448"/>
                  </a:moveTo>
                  <a:lnTo>
                    <a:pt x="15111146" y="6019393"/>
                  </a:lnTo>
                  <a:lnTo>
                    <a:pt x="15108987" y="6018428"/>
                  </a:lnTo>
                  <a:lnTo>
                    <a:pt x="15105164" y="6018428"/>
                  </a:lnTo>
                  <a:lnTo>
                    <a:pt x="15103526" y="6018962"/>
                  </a:lnTo>
                  <a:lnTo>
                    <a:pt x="15032216" y="6075413"/>
                  </a:lnTo>
                  <a:lnTo>
                    <a:pt x="15031669" y="6080099"/>
                  </a:lnTo>
                  <a:lnTo>
                    <a:pt x="15036737" y="6086576"/>
                  </a:lnTo>
                  <a:lnTo>
                    <a:pt x="15041423" y="6087122"/>
                  </a:lnTo>
                  <a:lnTo>
                    <a:pt x="15114639" y="6029134"/>
                  </a:lnTo>
                  <a:lnTo>
                    <a:pt x="15115172" y="6024448"/>
                  </a:lnTo>
                  <a:close/>
                </a:path>
                <a:path w="18288000" h="9256395">
                  <a:moveTo>
                    <a:pt x="15129459" y="4251757"/>
                  </a:moveTo>
                  <a:lnTo>
                    <a:pt x="15129345" y="4247350"/>
                  </a:lnTo>
                  <a:lnTo>
                    <a:pt x="15125294" y="4243502"/>
                  </a:lnTo>
                  <a:lnTo>
                    <a:pt x="15125434" y="4243502"/>
                  </a:lnTo>
                  <a:lnTo>
                    <a:pt x="15123478" y="4242778"/>
                  </a:lnTo>
                  <a:lnTo>
                    <a:pt x="15119922" y="4242778"/>
                  </a:lnTo>
                  <a:lnTo>
                    <a:pt x="15118080" y="4243502"/>
                  </a:lnTo>
                  <a:lnTo>
                    <a:pt x="15095970" y="4266679"/>
                  </a:lnTo>
                  <a:lnTo>
                    <a:pt x="15096084" y="4271086"/>
                  </a:lnTo>
                  <a:lnTo>
                    <a:pt x="15101646" y="4276407"/>
                  </a:lnTo>
                  <a:lnTo>
                    <a:pt x="15105952" y="4276407"/>
                  </a:lnTo>
                  <a:lnTo>
                    <a:pt x="15129459" y="4251757"/>
                  </a:lnTo>
                  <a:close/>
                </a:path>
                <a:path w="18288000" h="9256395">
                  <a:moveTo>
                    <a:pt x="15132660" y="3365398"/>
                  </a:moveTo>
                  <a:lnTo>
                    <a:pt x="15132457" y="3362033"/>
                  </a:lnTo>
                  <a:lnTo>
                    <a:pt x="15132406" y="3361093"/>
                  </a:lnTo>
                  <a:lnTo>
                    <a:pt x="15129561" y="3358667"/>
                  </a:lnTo>
                  <a:lnTo>
                    <a:pt x="15128278" y="3357524"/>
                  </a:lnTo>
                  <a:lnTo>
                    <a:pt x="15126716" y="3356978"/>
                  </a:lnTo>
                  <a:lnTo>
                    <a:pt x="15123198" y="3356978"/>
                  </a:lnTo>
                  <a:lnTo>
                    <a:pt x="15121395" y="3357715"/>
                  </a:lnTo>
                  <a:lnTo>
                    <a:pt x="15117636" y="3362033"/>
                  </a:lnTo>
                  <a:lnTo>
                    <a:pt x="15117839" y="3365398"/>
                  </a:lnTo>
                  <a:lnTo>
                    <a:pt x="15117902" y="3366274"/>
                  </a:lnTo>
                  <a:lnTo>
                    <a:pt x="15120658" y="3368776"/>
                  </a:lnTo>
                  <a:lnTo>
                    <a:pt x="15123490" y="3371202"/>
                  </a:lnTo>
                  <a:lnTo>
                    <a:pt x="15127745" y="3370935"/>
                  </a:lnTo>
                  <a:lnTo>
                    <a:pt x="15130171" y="3368179"/>
                  </a:lnTo>
                  <a:lnTo>
                    <a:pt x="15132660" y="3365398"/>
                  </a:lnTo>
                  <a:close/>
                </a:path>
                <a:path w="18288000" h="9256395">
                  <a:moveTo>
                    <a:pt x="15143633" y="5458866"/>
                  </a:moveTo>
                  <a:lnTo>
                    <a:pt x="15139505" y="5454256"/>
                  </a:lnTo>
                  <a:lnTo>
                    <a:pt x="15137524" y="5453443"/>
                  </a:lnTo>
                  <a:lnTo>
                    <a:pt x="15133790" y="5453443"/>
                  </a:lnTo>
                  <a:lnTo>
                    <a:pt x="15132050" y="5454053"/>
                  </a:lnTo>
                  <a:lnTo>
                    <a:pt x="15078863" y="5501652"/>
                  </a:lnTo>
                  <a:lnTo>
                    <a:pt x="15078583" y="5506263"/>
                  </a:lnTo>
                  <a:lnTo>
                    <a:pt x="15083943" y="5512282"/>
                  </a:lnTo>
                  <a:lnTo>
                    <a:pt x="15088540" y="5512536"/>
                  </a:lnTo>
                  <a:lnTo>
                    <a:pt x="15143391" y="5463476"/>
                  </a:lnTo>
                  <a:lnTo>
                    <a:pt x="15143633" y="5458866"/>
                  </a:lnTo>
                  <a:close/>
                </a:path>
                <a:path w="18288000" h="9256395">
                  <a:moveTo>
                    <a:pt x="15144979" y="4862665"/>
                  </a:moveTo>
                  <a:lnTo>
                    <a:pt x="15140826" y="4858423"/>
                  </a:lnTo>
                  <a:lnTo>
                    <a:pt x="15138984" y="4857712"/>
                  </a:lnTo>
                  <a:lnTo>
                    <a:pt x="15135327" y="4857712"/>
                  </a:lnTo>
                  <a:lnTo>
                    <a:pt x="15133485" y="4858423"/>
                  </a:lnTo>
                  <a:lnTo>
                    <a:pt x="15096554" y="4894567"/>
                  </a:lnTo>
                  <a:lnTo>
                    <a:pt x="15096490" y="4899076"/>
                  </a:lnTo>
                  <a:lnTo>
                    <a:pt x="15102066" y="4904765"/>
                  </a:lnTo>
                  <a:lnTo>
                    <a:pt x="15106498" y="4904765"/>
                  </a:lnTo>
                  <a:lnTo>
                    <a:pt x="15144928" y="4867173"/>
                  </a:lnTo>
                  <a:lnTo>
                    <a:pt x="15144979" y="4862665"/>
                  </a:lnTo>
                  <a:close/>
                </a:path>
                <a:path w="18288000" h="9256395">
                  <a:moveTo>
                    <a:pt x="15168614" y="3992905"/>
                  </a:moveTo>
                  <a:lnTo>
                    <a:pt x="15168448" y="3988536"/>
                  </a:lnTo>
                  <a:lnTo>
                    <a:pt x="15164321" y="3984714"/>
                  </a:lnTo>
                  <a:lnTo>
                    <a:pt x="15162632" y="3984104"/>
                  </a:lnTo>
                  <a:lnTo>
                    <a:pt x="15159101" y="3984104"/>
                  </a:lnTo>
                  <a:lnTo>
                    <a:pt x="15157260" y="3984841"/>
                  </a:lnTo>
                  <a:lnTo>
                    <a:pt x="15139924" y="4003522"/>
                  </a:lnTo>
                  <a:lnTo>
                    <a:pt x="15140089" y="4007891"/>
                  </a:lnTo>
                  <a:lnTo>
                    <a:pt x="15145652" y="4013073"/>
                  </a:lnTo>
                  <a:lnTo>
                    <a:pt x="15150046" y="4012920"/>
                  </a:lnTo>
                  <a:lnTo>
                    <a:pt x="15168614" y="3992905"/>
                  </a:lnTo>
                  <a:close/>
                </a:path>
                <a:path w="18288000" h="9256395">
                  <a:moveTo>
                    <a:pt x="15180145" y="5797169"/>
                  </a:moveTo>
                  <a:lnTo>
                    <a:pt x="15176043" y="5792292"/>
                  </a:lnTo>
                  <a:lnTo>
                    <a:pt x="15173948" y="5791403"/>
                  </a:lnTo>
                  <a:lnTo>
                    <a:pt x="15170163" y="5791403"/>
                  </a:lnTo>
                  <a:lnTo>
                    <a:pt x="15168461" y="5791974"/>
                  </a:lnTo>
                  <a:lnTo>
                    <a:pt x="15103742" y="5846165"/>
                  </a:lnTo>
                  <a:lnTo>
                    <a:pt x="15103310" y="5850826"/>
                  </a:lnTo>
                  <a:lnTo>
                    <a:pt x="15108543" y="5857113"/>
                  </a:lnTo>
                  <a:lnTo>
                    <a:pt x="15113191" y="5857545"/>
                  </a:lnTo>
                  <a:lnTo>
                    <a:pt x="15179751" y="5801842"/>
                  </a:lnTo>
                  <a:lnTo>
                    <a:pt x="15180145" y="5797169"/>
                  </a:lnTo>
                  <a:close/>
                </a:path>
                <a:path w="18288000" h="9256395">
                  <a:moveTo>
                    <a:pt x="15188718" y="4615891"/>
                  </a:moveTo>
                  <a:lnTo>
                    <a:pt x="15188680" y="4611421"/>
                  </a:lnTo>
                  <a:lnTo>
                    <a:pt x="15184552" y="4607331"/>
                  </a:lnTo>
                  <a:lnTo>
                    <a:pt x="15182749" y="4606645"/>
                  </a:lnTo>
                  <a:lnTo>
                    <a:pt x="15179129" y="4606645"/>
                  </a:lnTo>
                  <a:lnTo>
                    <a:pt x="15177313" y="4607331"/>
                  </a:lnTo>
                  <a:lnTo>
                    <a:pt x="15145538" y="4639462"/>
                  </a:lnTo>
                  <a:lnTo>
                    <a:pt x="15145550" y="4643933"/>
                  </a:lnTo>
                  <a:lnTo>
                    <a:pt x="15151113" y="4649419"/>
                  </a:lnTo>
                  <a:lnTo>
                    <a:pt x="15155558" y="4649419"/>
                  </a:lnTo>
                  <a:lnTo>
                    <a:pt x="15188718" y="4615891"/>
                  </a:lnTo>
                  <a:close/>
                </a:path>
                <a:path w="18288000" h="9256395">
                  <a:moveTo>
                    <a:pt x="15195880" y="5216690"/>
                  </a:moveTo>
                  <a:lnTo>
                    <a:pt x="15191728" y="5212258"/>
                  </a:lnTo>
                  <a:lnTo>
                    <a:pt x="15189797" y="5211483"/>
                  </a:lnTo>
                  <a:lnTo>
                    <a:pt x="15186089" y="5211483"/>
                  </a:lnTo>
                  <a:lnTo>
                    <a:pt x="15183981" y="5212258"/>
                  </a:lnTo>
                  <a:lnTo>
                    <a:pt x="15184184" y="5212258"/>
                  </a:lnTo>
                  <a:lnTo>
                    <a:pt x="15136902" y="5256352"/>
                  </a:lnTo>
                  <a:lnTo>
                    <a:pt x="15136737" y="5260924"/>
                  </a:lnTo>
                  <a:lnTo>
                    <a:pt x="15142172" y="5266779"/>
                  </a:lnTo>
                  <a:lnTo>
                    <a:pt x="15146744" y="5266944"/>
                  </a:lnTo>
                  <a:lnTo>
                    <a:pt x="15195715" y="5221262"/>
                  </a:lnTo>
                  <a:lnTo>
                    <a:pt x="15195880" y="5216690"/>
                  </a:lnTo>
                  <a:close/>
                </a:path>
                <a:path w="18288000" h="9256395">
                  <a:moveTo>
                    <a:pt x="15203081" y="3734511"/>
                  </a:moveTo>
                  <a:lnTo>
                    <a:pt x="15202865" y="3730180"/>
                  </a:lnTo>
                  <a:lnTo>
                    <a:pt x="15198751" y="3726459"/>
                  </a:lnTo>
                  <a:lnTo>
                    <a:pt x="15197100" y="3725862"/>
                  </a:lnTo>
                  <a:lnTo>
                    <a:pt x="15193607" y="3725862"/>
                  </a:lnTo>
                  <a:lnTo>
                    <a:pt x="15191740" y="3726624"/>
                  </a:lnTo>
                  <a:lnTo>
                    <a:pt x="15179053" y="3740658"/>
                  </a:lnTo>
                  <a:lnTo>
                    <a:pt x="15179282" y="3744988"/>
                  </a:lnTo>
                  <a:lnTo>
                    <a:pt x="15184870" y="3750056"/>
                  </a:lnTo>
                  <a:lnTo>
                    <a:pt x="15189200" y="3749852"/>
                  </a:lnTo>
                  <a:lnTo>
                    <a:pt x="15203081" y="3734511"/>
                  </a:lnTo>
                  <a:close/>
                </a:path>
                <a:path w="18288000" h="9256395">
                  <a:moveTo>
                    <a:pt x="15230056" y="4361104"/>
                  </a:moveTo>
                  <a:lnTo>
                    <a:pt x="15229967" y="4356659"/>
                  </a:lnTo>
                  <a:lnTo>
                    <a:pt x="15225903" y="4352760"/>
                  </a:lnTo>
                  <a:lnTo>
                    <a:pt x="15226043" y="4352760"/>
                  </a:lnTo>
                  <a:lnTo>
                    <a:pt x="15224074" y="4352036"/>
                  </a:lnTo>
                  <a:lnTo>
                    <a:pt x="15220480" y="4352036"/>
                  </a:lnTo>
                  <a:lnTo>
                    <a:pt x="15218639" y="4352760"/>
                  </a:lnTo>
                  <a:lnTo>
                    <a:pt x="15191905" y="4380623"/>
                  </a:lnTo>
                  <a:lnTo>
                    <a:pt x="15191994" y="4385068"/>
                  </a:lnTo>
                  <a:lnTo>
                    <a:pt x="15197557" y="4390441"/>
                  </a:lnTo>
                  <a:lnTo>
                    <a:pt x="15201938" y="4390441"/>
                  </a:lnTo>
                  <a:lnTo>
                    <a:pt x="15230056" y="4361104"/>
                  </a:lnTo>
                  <a:close/>
                </a:path>
                <a:path w="18288000" h="9256395">
                  <a:moveTo>
                    <a:pt x="15235530" y="3474250"/>
                  </a:moveTo>
                  <a:lnTo>
                    <a:pt x="15235276" y="3469957"/>
                  </a:lnTo>
                  <a:lnTo>
                    <a:pt x="15231161" y="3466325"/>
                  </a:lnTo>
                  <a:lnTo>
                    <a:pt x="15229561" y="3465766"/>
                  </a:lnTo>
                  <a:lnTo>
                    <a:pt x="15226081" y="3465766"/>
                  </a:lnTo>
                  <a:lnTo>
                    <a:pt x="15224201" y="3466541"/>
                  </a:lnTo>
                  <a:lnTo>
                    <a:pt x="15216035" y="3475786"/>
                  </a:lnTo>
                  <a:lnTo>
                    <a:pt x="15216302" y="3480079"/>
                  </a:lnTo>
                  <a:lnTo>
                    <a:pt x="15221903" y="3485045"/>
                  </a:lnTo>
                  <a:lnTo>
                    <a:pt x="15226221" y="3484791"/>
                  </a:lnTo>
                  <a:lnTo>
                    <a:pt x="15235530" y="3474250"/>
                  </a:lnTo>
                  <a:close/>
                </a:path>
                <a:path w="18288000" h="9256395">
                  <a:moveTo>
                    <a:pt x="15239492" y="5562498"/>
                  </a:moveTo>
                  <a:lnTo>
                    <a:pt x="15235352" y="5557825"/>
                  </a:lnTo>
                  <a:lnTo>
                    <a:pt x="15233333" y="5556986"/>
                  </a:lnTo>
                  <a:lnTo>
                    <a:pt x="15229574" y="5556986"/>
                  </a:lnTo>
                  <a:lnTo>
                    <a:pt x="15227834" y="5557596"/>
                  </a:lnTo>
                  <a:lnTo>
                    <a:pt x="15169337" y="5609044"/>
                  </a:lnTo>
                  <a:lnTo>
                    <a:pt x="15169033" y="5613679"/>
                  </a:lnTo>
                  <a:lnTo>
                    <a:pt x="15174367" y="5619788"/>
                  </a:lnTo>
                  <a:lnTo>
                    <a:pt x="15179015" y="5620093"/>
                  </a:lnTo>
                  <a:lnTo>
                    <a:pt x="15239213" y="5567146"/>
                  </a:lnTo>
                  <a:lnTo>
                    <a:pt x="15239492" y="5562498"/>
                  </a:lnTo>
                  <a:close/>
                </a:path>
                <a:path w="18288000" h="9256395">
                  <a:moveTo>
                    <a:pt x="15244191" y="4969992"/>
                  </a:moveTo>
                  <a:lnTo>
                    <a:pt x="15241448" y="4967148"/>
                  </a:lnTo>
                  <a:lnTo>
                    <a:pt x="15240026" y="4965712"/>
                  </a:lnTo>
                  <a:lnTo>
                    <a:pt x="15238146" y="4964976"/>
                  </a:lnTo>
                  <a:lnTo>
                    <a:pt x="15234476" y="4964976"/>
                  </a:lnTo>
                  <a:lnTo>
                    <a:pt x="15232609" y="4965712"/>
                  </a:lnTo>
                  <a:lnTo>
                    <a:pt x="15190800" y="5006200"/>
                  </a:lnTo>
                  <a:lnTo>
                    <a:pt x="15190724" y="5010747"/>
                  </a:lnTo>
                  <a:lnTo>
                    <a:pt x="15196325" y="5016525"/>
                  </a:lnTo>
                  <a:lnTo>
                    <a:pt x="15200783" y="5016525"/>
                  </a:lnTo>
                  <a:lnTo>
                    <a:pt x="15244128" y="4974539"/>
                  </a:lnTo>
                  <a:lnTo>
                    <a:pt x="15244191" y="4969992"/>
                  </a:lnTo>
                  <a:close/>
                </a:path>
                <a:path w="18288000" h="9256395">
                  <a:moveTo>
                    <a:pt x="15266111" y="3212312"/>
                  </a:moveTo>
                  <a:lnTo>
                    <a:pt x="15265908" y="3209150"/>
                  </a:lnTo>
                  <a:lnTo>
                    <a:pt x="15265832" y="3208070"/>
                  </a:lnTo>
                  <a:lnTo>
                    <a:pt x="15263000" y="3205632"/>
                  </a:lnTo>
                  <a:lnTo>
                    <a:pt x="15261730" y="3204489"/>
                  </a:lnTo>
                  <a:lnTo>
                    <a:pt x="15260168" y="3203956"/>
                  </a:lnTo>
                  <a:lnTo>
                    <a:pt x="15256650" y="3203956"/>
                  </a:lnTo>
                  <a:lnTo>
                    <a:pt x="15254847" y="3204756"/>
                  </a:lnTo>
                  <a:lnTo>
                    <a:pt x="15251075" y="3209150"/>
                  </a:lnTo>
                  <a:lnTo>
                    <a:pt x="15251278" y="3212312"/>
                  </a:lnTo>
                  <a:lnTo>
                    <a:pt x="15251341" y="3213392"/>
                  </a:lnTo>
                  <a:lnTo>
                    <a:pt x="15257006" y="3218243"/>
                  </a:lnTo>
                  <a:lnTo>
                    <a:pt x="15261247" y="3217900"/>
                  </a:lnTo>
                  <a:lnTo>
                    <a:pt x="15263686" y="3215081"/>
                  </a:lnTo>
                  <a:lnTo>
                    <a:pt x="15266111" y="3212312"/>
                  </a:lnTo>
                  <a:close/>
                </a:path>
                <a:path w="18288000" h="9256395">
                  <a:moveTo>
                    <a:pt x="15268639" y="4103840"/>
                  </a:moveTo>
                  <a:lnTo>
                    <a:pt x="15268486" y="4099433"/>
                  </a:lnTo>
                  <a:lnTo>
                    <a:pt x="15264473" y="4095686"/>
                  </a:lnTo>
                  <a:lnTo>
                    <a:pt x="15264676" y="4095686"/>
                  </a:lnTo>
                  <a:lnTo>
                    <a:pt x="15262632" y="4094937"/>
                  </a:lnTo>
                  <a:lnTo>
                    <a:pt x="15259076" y="4094937"/>
                  </a:lnTo>
                  <a:lnTo>
                    <a:pt x="15257221" y="4095686"/>
                  </a:lnTo>
                  <a:lnTo>
                    <a:pt x="15235352" y="4119118"/>
                  </a:lnTo>
                  <a:lnTo>
                    <a:pt x="15235492" y="4123525"/>
                  </a:lnTo>
                  <a:lnTo>
                    <a:pt x="15241105" y="4128770"/>
                  </a:lnTo>
                  <a:lnTo>
                    <a:pt x="15245512" y="4128630"/>
                  </a:lnTo>
                  <a:lnTo>
                    <a:pt x="15268639" y="4103840"/>
                  </a:lnTo>
                  <a:close/>
                </a:path>
                <a:path w="18288000" h="9256395">
                  <a:moveTo>
                    <a:pt x="15272792" y="5896622"/>
                  </a:moveTo>
                  <a:lnTo>
                    <a:pt x="15268715" y="5891657"/>
                  </a:lnTo>
                  <a:lnTo>
                    <a:pt x="15266581" y="5890730"/>
                  </a:lnTo>
                  <a:lnTo>
                    <a:pt x="15262759" y="5890730"/>
                  </a:lnTo>
                  <a:lnTo>
                    <a:pt x="15261082" y="5891288"/>
                  </a:lnTo>
                  <a:lnTo>
                    <a:pt x="15190686" y="5948832"/>
                  </a:lnTo>
                  <a:lnTo>
                    <a:pt x="15190204" y="5953531"/>
                  </a:lnTo>
                  <a:lnTo>
                    <a:pt x="15195385" y="5959919"/>
                  </a:lnTo>
                  <a:lnTo>
                    <a:pt x="15200097" y="5960402"/>
                  </a:lnTo>
                  <a:lnTo>
                    <a:pt x="15272334" y="5901309"/>
                  </a:lnTo>
                  <a:lnTo>
                    <a:pt x="15272792" y="5896622"/>
                  </a:lnTo>
                  <a:close/>
                </a:path>
                <a:path w="18288000" h="9256395">
                  <a:moveTo>
                    <a:pt x="15288997" y="4719485"/>
                  </a:moveTo>
                  <a:lnTo>
                    <a:pt x="15284806" y="4715332"/>
                  </a:lnTo>
                  <a:lnTo>
                    <a:pt x="15282990" y="4714633"/>
                  </a:lnTo>
                  <a:lnTo>
                    <a:pt x="15279345" y="4714633"/>
                  </a:lnTo>
                  <a:lnTo>
                    <a:pt x="15277516" y="4715332"/>
                  </a:lnTo>
                  <a:lnTo>
                    <a:pt x="15240991" y="4751959"/>
                  </a:lnTo>
                  <a:lnTo>
                    <a:pt x="15240991" y="4756480"/>
                  </a:lnTo>
                  <a:lnTo>
                    <a:pt x="15246553" y="4762043"/>
                  </a:lnTo>
                  <a:lnTo>
                    <a:pt x="15251062" y="4762043"/>
                  </a:lnTo>
                  <a:lnTo>
                    <a:pt x="15288997" y="4723993"/>
                  </a:lnTo>
                  <a:lnTo>
                    <a:pt x="15288997" y="4719485"/>
                  </a:lnTo>
                  <a:close/>
                </a:path>
                <a:path w="18288000" h="9256395">
                  <a:moveTo>
                    <a:pt x="15293645" y="5322049"/>
                  </a:moveTo>
                  <a:lnTo>
                    <a:pt x="15289479" y="5317541"/>
                  </a:lnTo>
                  <a:lnTo>
                    <a:pt x="15287524" y="5316740"/>
                  </a:lnTo>
                  <a:lnTo>
                    <a:pt x="15283790" y="5316740"/>
                  </a:lnTo>
                  <a:lnTo>
                    <a:pt x="15282025" y="5317388"/>
                  </a:lnTo>
                  <a:lnTo>
                    <a:pt x="15229485" y="5365699"/>
                  </a:lnTo>
                  <a:lnTo>
                    <a:pt x="15229281" y="5370309"/>
                  </a:lnTo>
                  <a:lnTo>
                    <a:pt x="15234704" y="5376253"/>
                  </a:lnTo>
                  <a:lnTo>
                    <a:pt x="15239314" y="5376456"/>
                  </a:lnTo>
                  <a:lnTo>
                    <a:pt x="15293467" y="5326672"/>
                  </a:lnTo>
                  <a:lnTo>
                    <a:pt x="15293645" y="5322049"/>
                  </a:lnTo>
                  <a:close/>
                </a:path>
                <a:path w="18288000" h="9256395">
                  <a:moveTo>
                    <a:pt x="15305837" y="3843185"/>
                  </a:moveTo>
                  <a:lnTo>
                    <a:pt x="15305621" y="3838816"/>
                  </a:lnTo>
                  <a:lnTo>
                    <a:pt x="15301456" y="3835057"/>
                  </a:lnTo>
                  <a:lnTo>
                    <a:pt x="15299779" y="3834460"/>
                  </a:lnTo>
                  <a:lnTo>
                    <a:pt x="15296249" y="3834460"/>
                  </a:lnTo>
                  <a:lnTo>
                    <a:pt x="15294382" y="3835222"/>
                  </a:lnTo>
                  <a:lnTo>
                    <a:pt x="15277262" y="3854107"/>
                  </a:lnTo>
                  <a:lnTo>
                    <a:pt x="15277465" y="3858476"/>
                  </a:lnTo>
                  <a:lnTo>
                    <a:pt x="15283117" y="3863606"/>
                  </a:lnTo>
                  <a:lnTo>
                    <a:pt x="15287486" y="3863403"/>
                  </a:lnTo>
                  <a:lnTo>
                    <a:pt x="15305837" y="3843185"/>
                  </a:lnTo>
                  <a:close/>
                </a:path>
                <a:path w="18288000" h="9256395">
                  <a:moveTo>
                    <a:pt x="15330450" y="4470476"/>
                  </a:moveTo>
                  <a:lnTo>
                    <a:pt x="15330373" y="4465993"/>
                  </a:lnTo>
                  <a:lnTo>
                    <a:pt x="15326271" y="4462018"/>
                  </a:lnTo>
                  <a:lnTo>
                    <a:pt x="15324430" y="4461294"/>
                  </a:lnTo>
                  <a:lnTo>
                    <a:pt x="15320823" y="4461294"/>
                  </a:lnTo>
                  <a:lnTo>
                    <a:pt x="15318969" y="4462018"/>
                  </a:lnTo>
                  <a:lnTo>
                    <a:pt x="15287562" y="4494530"/>
                  </a:lnTo>
                  <a:lnTo>
                    <a:pt x="15287638" y="4499000"/>
                  </a:lnTo>
                  <a:lnTo>
                    <a:pt x="15293251" y="4504423"/>
                  </a:lnTo>
                  <a:lnTo>
                    <a:pt x="15297658" y="4504423"/>
                  </a:lnTo>
                  <a:lnTo>
                    <a:pt x="15330450" y="4470476"/>
                  </a:lnTo>
                  <a:close/>
                </a:path>
                <a:path w="18288000" h="9256395">
                  <a:moveTo>
                    <a:pt x="15334323" y="5665216"/>
                  </a:moveTo>
                  <a:lnTo>
                    <a:pt x="15330183" y="5660453"/>
                  </a:lnTo>
                  <a:lnTo>
                    <a:pt x="15328126" y="5659577"/>
                  </a:lnTo>
                  <a:lnTo>
                    <a:pt x="15324328" y="5659577"/>
                  </a:lnTo>
                  <a:lnTo>
                    <a:pt x="15322601" y="5660174"/>
                  </a:lnTo>
                  <a:lnTo>
                    <a:pt x="15258682" y="5715330"/>
                  </a:lnTo>
                  <a:lnTo>
                    <a:pt x="15258314" y="5719991"/>
                  </a:lnTo>
                  <a:lnTo>
                    <a:pt x="15263622" y="5726201"/>
                  </a:lnTo>
                  <a:lnTo>
                    <a:pt x="15268296" y="5726569"/>
                  </a:lnTo>
                  <a:lnTo>
                    <a:pt x="15333993" y="5669889"/>
                  </a:lnTo>
                  <a:lnTo>
                    <a:pt x="15334323" y="5665216"/>
                  </a:lnTo>
                  <a:close/>
                </a:path>
                <a:path w="18288000" h="9256395">
                  <a:moveTo>
                    <a:pt x="15338451" y="3583140"/>
                  </a:moveTo>
                  <a:lnTo>
                    <a:pt x="15338197" y="3578809"/>
                  </a:lnTo>
                  <a:lnTo>
                    <a:pt x="15334044" y="3575139"/>
                  </a:lnTo>
                  <a:lnTo>
                    <a:pt x="15332431" y="3574580"/>
                  </a:lnTo>
                  <a:lnTo>
                    <a:pt x="15328926" y="3574580"/>
                  </a:lnTo>
                  <a:lnTo>
                    <a:pt x="15327033" y="3575354"/>
                  </a:lnTo>
                  <a:lnTo>
                    <a:pt x="15314486" y="3589528"/>
                  </a:lnTo>
                  <a:lnTo>
                    <a:pt x="15314765" y="3593846"/>
                  </a:lnTo>
                  <a:lnTo>
                    <a:pt x="15320417" y="3598875"/>
                  </a:lnTo>
                  <a:lnTo>
                    <a:pt x="15324747" y="3598621"/>
                  </a:lnTo>
                  <a:lnTo>
                    <a:pt x="15338451" y="3583140"/>
                  </a:lnTo>
                  <a:close/>
                </a:path>
                <a:path w="18288000" h="9256395">
                  <a:moveTo>
                    <a:pt x="15343124" y="5076926"/>
                  </a:moveTo>
                  <a:lnTo>
                    <a:pt x="15338921" y="5072570"/>
                  </a:lnTo>
                  <a:lnTo>
                    <a:pt x="15337016" y="5071821"/>
                  </a:lnTo>
                  <a:lnTo>
                    <a:pt x="15333320" y="5071821"/>
                  </a:lnTo>
                  <a:lnTo>
                    <a:pt x="15331440" y="5072570"/>
                  </a:lnTo>
                  <a:lnTo>
                    <a:pt x="15284692" y="5117338"/>
                  </a:lnTo>
                  <a:lnTo>
                    <a:pt x="15284577" y="5121910"/>
                  </a:lnTo>
                  <a:lnTo>
                    <a:pt x="15290203" y="5127790"/>
                  </a:lnTo>
                  <a:lnTo>
                    <a:pt x="15294674" y="5127790"/>
                  </a:lnTo>
                  <a:lnTo>
                    <a:pt x="15343023" y="5081498"/>
                  </a:lnTo>
                  <a:lnTo>
                    <a:pt x="15343124" y="5076926"/>
                  </a:lnTo>
                  <a:close/>
                </a:path>
                <a:path w="18288000" h="9256395">
                  <a:moveTo>
                    <a:pt x="15369134" y="3321342"/>
                  </a:moveTo>
                  <a:lnTo>
                    <a:pt x="15368816" y="3317049"/>
                  </a:lnTo>
                  <a:lnTo>
                    <a:pt x="15364689" y="3313480"/>
                  </a:lnTo>
                  <a:lnTo>
                    <a:pt x="15363114" y="3312934"/>
                  </a:lnTo>
                  <a:lnTo>
                    <a:pt x="15359634" y="3312934"/>
                  </a:lnTo>
                  <a:lnTo>
                    <a:pt x="15357742" y="3313734"/>
                  </a:lnTo>
                  <a:lnTo>
                    <a:pt x="15349665" y="3323069"/>
                  </a:lnTo>
                  <a:lnTo>
                    <a:pt x="15349957" y="3327362"/>
                  </a:lnTo>
                  <a:lnTo>
                    <a:pt x="15355646" y="3332289"/>
                  </a:lnTo>
                  <a:lnTo>
                    <a:pt x="15359926" y="3331984"/>
                  </a:lnTo>
                  <a:lnTo>
                    <a:pt x="15369134" y="3321342"/>
                  </a:lnTo>
                  <a:close/>
                </a:path>
                <a:path w="18288000" h="9256395">
                  <a:moveTo>
                    <a:pt x="15369642" y="4213606"/>
                  </a:moveTo>
                  <a:lnTo>
                    <a:pt x="15369489" y="4209161"/>
                  </a:lnTo>
                  <a:lnTo>
                    <a:pt x="15365425" y="4205376"/>
                  </a:lnTo>
                  <a:lnTo>
                    <a:pt x="15365616" y="4205376"/>
                  </a:lnTo>
                  <a:lnTo>
                    <a:pt x="15363584" y="4204627"/>
                  </a:lnTo>
                  <a:lnTo>
                    <a:pt x="15359990" y="4204627"/>
                  </a:lnTo>
                  <a:lnTo>
                    <a:pt x="15358123" y="4205376"/>
                  </a:lnTo>
                  <a:lnTo>
                    <a:pt x="15331707" y="4233545"/>
                  </a:lnTo>
                  <a:lnTo>
                    <a:pt x="15331847" y="4237990"/>
                  </a:lnTo>
                  <a:lnTo>
                    <a:pt x="15337473" y="4243298"/>
                  </a:lnTo>
                  <a:lnTo>
                    <a:pt x="15341930" y="4243159"/>
                  </a:lnTo>
                  <a:lnTo>
                    <a:pt x="15369642" y="4213606"/>
                  </a:lnTo>
                  <a:close/>
                </a:path>
                <a:path w="18288000" h="9256395">
                  <a:moveTo>
                    <a:pt x="15388793" y="4827562"/>
                  </a:moveTo>
                  <a:lnTo>
                    <a:pt x="15384602" y="4823358"/>
                  </a:lnTo>
                  <a:lnTo>
                    <a:pt x="15382761" y="4822647"/>
                  </a:lnTo>
                  <a:lnTo>
                    <a:pt x="15379091" y="4822647"/>
                  </a:lnTo>
                  <a:lnTo>
                    <a:pt x="15377249" y="4823358"/>
                  </a:lnTo>
                  <a:lnTo>
                    <a:pt x="15335898" y="4864417"/>
                  </a:lnTo>
                  <a:lnTo>
                    <a:pt x="15335873" y="4868964"/>
                  </a:lnTo>
                  <a:lnTo>
                    <a:pt x="15341473" y="4874615"/>
                  </a:lnTo>
                  <a:lnTo>
                    <a:pt x="15345994" y="4874615"/>
                  </a:lnTo>
                  <a:lnTo>
                    <a:pt x="15388793" y="4832108"/>
                  </a:lnTo>
                  <a:lnTo>
                    <a:pt x="15388793" y="4827562"/>
                  </a:lnTo>
                  <a:close/>
                </a:path>
                <a:path w="18288000" h="9256395">
                  <a:moveTo>
                    <a:pt x="15390483" y="5426938"/>
                  </a:moveTo>
                  <a:lnTo>
                    <a:pt x="15387765" y="5423928"/>
                  </a:lnTo>
                  <a:lnTo>
                    <a:pt x="15386292" y="5422354"/>
                  </a:lnTo>
                  <a:lnTo>
                    <a:pt x="15384323" y="5421541"/>
                  </a:lnTo>
                  <a:lnTo>
                    <a:pt x="15380564" y="5421541"/>
                  </a:lnTo>
                  <a:lnTo>
                    <a:pt x="15378799" y="5422176"/>
                  </a:lnTo>
                  <a:lnTo>
                    <a:pt x="15321052" y="5474449"/>
                  </a:lnTo>
                  <a:lnTo>
                    <a:pt x="15320810" y="5479085"/>
                  </a:lnTo>
                  <a:lnTo>
                    <a:pt x="15326246" y="5485117"/>
                  </a:lnTo>
                  <a:lnTo>
                    <a:pt x="15330881" y="5485346"/>
                  </a:lnTo>
                  <a:lnTo>
                    <a:pt x="15390279" y="5431587"/>
                  </a:lnTo>
                  <a:lnTo>
                    <a:pt x="15390483" y="5426938"/>
                  </a:lnTo>
                  <a:close/>
                </a:path>
                <a:path w="18288000" h="9256395">
                  <a:moveTo>
                    <a:pt x="15398064" y="3057995"/>
                  </a:moveTo>
                  <a:lnTo>
                    <a:pt x="15397823" y="3054972"/>
                  </a:lnTo>
                  <a:lnTo>
                    <a:pt x="15397734" y="3053753"/>
                  </a:lnTo>
                  <a:lnTo>
                    <a:pt x="15394839" y="3051327"/>
                  </a:lnTo>
                  <a:lnTo>
                    <a:pt x="15393619" y="3050248"/>
                  </a:lnTo>
                  <a:lnTo>
                    <a:pt x="15392007" y="3049701"/>
                  </a:lnTo>
                  <a:lnTo>
                    <a:pt x="15388552" y="3049701"/>
                  </a:lnTo>
                  <a:lnTo>
                    <a:pt x="15386673" y="3050514"/>
                  </a:lnTo>
                  <a:lnTo>
                    <a:pt x="15385326" y="3052064"/>
                  </a:lnTo>
                  <a:lnTo>
                    <a:pt x="15382964" y="3054972"/>
                  </a:lnTo>
                  <a:lnTo>
                    <a:pt x="15383205" y="3057995"/>
                  </a:lnTo>
                  <a:lnTo>
                    <a:pt x="15383307" y="3059214"/>
                  </a:lnTo>
                  <a:lnTo>
                    <a:pt x="15386139" y="3061576"/>
                  </a:lnTo>
                  <a:lnTo>
                    <a:pt x="15388971" y="3064002"/>
                  </a:lnTo>
                  <a:lnTo>
                    <a:pt x="15393213" y="3063659"/>
                  </a:lnTo>
                  <a:lnTo>
                    <a:pt x="15398064" y="3057995"/>
                  </a:lnTo>
                  <a:close/>
                </a:path>
                <a:path w="18288000" h="9256395">
                  <a:moveTo>
                    <a:pt x="15406129" y="3954449"/>
                  </a:moveTo>
                  <a:lnTo>
                    <a:pt x="15405926" y="3950055"/>
                  </a:lnTo>
                  <a:lnTo>
                    <a:pt x="15401760" y="3946258"/>
                  </a:lnTo>
                  <a:lnTo>
                    <a:pt x="15400071" y="3945648"/>
                  </a:lnTo>
                  <a:lnTo>
                    <a:pt x="15396515" y="3945648"/>
                  </a:lnTo>
                  <a:lnTo>
                    <a:pt x="15394623" y="3946423"/>
                  </a:lnTo>
                  <a:lnTo>
                    <a:pt x="15373020" y="3970096"/>
                  </a:lnTo>
                  <a:lnTo>
                    <a:pt x="15373223" y="3974503"/>
                  </a:lnTo>
                  <a:lnTo>
                    <a:pt x="15378913" y="3979684"/>
                  </a:lnTo>
                  <a:lnTo>
                    <a:pt x="15383307" y="3979494"/>
                  </a:lnTo>
                  <a:lnTo>
                    <a:pt x="15406129" y="3954449"/>
                  </a:lnTo>
                  <a:close/>
                </a:path>
                <a:path w="18288000" h="9256395">
                  <a:moveTo>
                    <a:pt x="15428265" y="5766409"/>
                  </a:moveTo>
                  <a:lnTo>
                    <a:pt x="15424125" y="5761545"/>
                  </a:lnTo>
                  <a:lnTo>
                    <a:pt x="15422042" y="5760656"/>
                  </a:lnTo>
                  <a:lnTo>
                    <a:pt x="15418232" y="5760656"/>
                  </a:lnTo>
                  <a:lnTo>
                    <a:pt x="15416505" y="5761240"/>
                  </a:lnTo>
                  <a:lnTo>
                    <a:pt x="15347036" y="5819876"/>
                  </a:lnTo>
                  <a:lnTo>
                    <a:pt x="15346617" y="5824575"/>
                  </a:lnTo>
                  <a:lnTo>
                    <a:pt x="15351900" y="5830887"/>
                  </a:lnTo>
                  <a:lnTo>
                    <a:pt x="15356612" y="5831294"/>
                  </a:lnTo>
                  <a:lnTo>
                    <a:pt x="15427884" y="5771096"/>
                  </a:lnTo>
                  <a:lnTo>
                    <a:pt x="15428265" y="5766409"/>
                  </a:lnTo>
                  <a:close/>
                </a:path>
                <a:path w="18288000" h="9256395">
                  <a:moveTo>
                    <a:pt x="15431237" y="4579163"/>
                  </a:moveTo>
                  <a:lnTo>
                    <a:pt x="15431173" y="4574654"/>
                  </a:lnTo>
                  <a:lnTo>
                    <a:pt x="15427020" y="4570628"/>
                  </a:lnTo>
                  <a:lnTo>
                    <a:pt x="15425166" y="4569892"/>
                  </a:lnTo>
                  <a:lnTo>
                    <a:pt x="15421521" y="4569892"/>
                  </a:lnTo>
                  <a:lnTo>
                    <a:pt x="15419667" y="4570628"/>
                  </a:lnTo>
                  <a:lnTo>
                    <a:pt x="15383574" y="4607712"/>
                  </a:lnTo>
                  <a:lnTo>
                    <a:pt x="15383625" y="4612221"/>
                  </a:lnTo>
                  <a:lnTo>
                    <a:pt x="15389276" y="4617707"/>
                  </a:lnTo>
                  <a:lnTo>
                    <a:pt x="15393721" y="4617707"/>
                  </a:lnTo>
                  <a:lnTo>
                    <a:pt x="15431237" y="4579163"/>
                  </a:lnTo>
                  <a:close/>
                </a:path>
                <a:path w="18288000" h="9256395">
                  <a:moveTo>
                    <a:pt x="15441359" y="3692055"/>
                  </a:moveTo>
                  <a:lnTo>
                    <a:pt x="15441079" y="3687699"/>
                  </a:lnTo>
                  <a:lnTo>
                    <a:pt x="15436926" y="3683978"/>
                  </a:lnTo>
                  <a:lnTo>
                    <a:pt x="15435288" y="3683406"/>
                  </a:lnTo>
                  <a:lnTo>
                    <a:pt x="15431758" y="3683406"/>
                  </a:lnTo>
                  <a:lnTo>
                    <a:pt x="15429865" y="3684193"/>
                  </a:lnTo>
                  <a:lnTo>
                    <a:pt x="15412923" y="3703256"/>
                  </a:lnTo>
                  <a:lnTo>
                    <a:pt x="15413165" y="3707625"/>
                  </a:lnTo>
                  <a:lnTo>
                    <a:pt x="15418880" y="3712718"/>
                  </a:lnTo>
                  <a:lnTo>
                    <a:pt x="15423223" y="3712438"/>
                  </a:lnTo>
                  <a:lnTo>
                    <a:pt x="15441359" y="3692055"/>
                  </a:lnTo>
                  <a:close/>
                </a:path>
                <a:path w="18288000" h="9256395">
                  <a:moveTo>
                    <a:pt x="15441676" y="5183263"/>
                  </a:moveTo>
                  <a:lnTo>
                    <a:pt x="15437473" y="5178844"/>
                  </a:lnTo>
                  <a:lnTo>
                    <a:pt x="15435542" y="5178082"/>
                  </a:lnTo>
                  <a:lnTo>
                    <a:pt x="15431808" y="5178082"/>
                  </a:lnTo>
                  <a:lnTo>
                    <a:pt x="15429751" y="5178844"/>
                  </a:lnTo>
                  <a:lnTo>
                    <a:pt x="15429903" y="5178844"/>
                  </a:lnTo>
                  <a:lnTo>
                    <a:pt x="15378138" y="5227777"/>
                  </a:lnTo>
                  <a:lnTo>
                    <a:pt x="15377998" y="5232387"/>
                  </a:lnTo>
                  <a:lnTo>
                    <a:pt x="15383523" y="5238242"/>
                  </a:lnTo>
                  <a:lnTo>
                    <a:pt x="15388133" y="5238381"/>
                  </a:lnTo>
                  <a:lnTo>
                    <a:pt x="15441549" y="5187886"/>
                  </a:lnTo>
                  <a:lnTo>
                    <a:pt x="15441676" y="5183263"/>
                  </a:lnTo>
                  <a:close/>
                </a:path>
                <a:path w="18288000" h="9256395">
                  <a:moveTo>
                    <a:pt x="15470416" y="4323448"/>
                  </a:moveTo>
                  <a:lnTo>
                    <a:pt x="15470277" y="4318978"/>
                  </a:lnTo>
                  <a:lnTo>
                    <a:pt x="15466187" y="4315117"/>
                  </a:lnTo>
                  <a:lnTo>
                    <a:pt x="15466365" y="4315117"/>
                  </a:lnTo>
                  <a:lnTo>
                    <a:pt x="15464333" y="4314380"/>
                  </a:lnTo>
                  <a:lnTo>
                    <a:pt x="15460714" y="4314380"/>
                  </a:lnTo>
                  <a:lnTo>
                    <a:pt x="15458834" y="4315117"/>
                  </a:lnTo>
                  <a:lnTo>
                    <a:pt x="15427833" y="4347997"/>
                  </a:lnTo>
                  <a:lnTo>
                    <a:pt x="15427948" y="4352468"/>
                  </a:lnTo>
                  <a:lnTo>
                    <a:pt x="15433624" y="4357827"/>
                  </a:lnTo>
                  <a:lnTo>
                    <a:pt x="15437993" y="4357827"/>
                  </a:lnTo>
                  <a:lnTo>
                    <a:pt x="15470416" y="4323448"/>
                  </a:lnTo>
                  <a:close/>
                </a:path>
                <a:path w="18288000" h="9256395">
                  <a:moveTo>
                    <a:pt x="15472169" y="3430422"/>
                  </a:moveTo>
                  <a:lnTo>
                    <a:pt x="15471864" y="3426079"/>
                  </a:lnTo>
                  <a:lnTo>
                    <a:pt x="15468994" y="3423602"/>
                  </a:lnTo>
                  <a:lnTo>
                    <a:pt x="15467686" y="3422497"/>
                  </a:lnTo>
                  <a:lnTo>
                    <a:pt x="15466098" y="3421938"/>
                  </a:lnTo>
                  <a:lnTo>
                    <a:pt x="15462593" y="3421938"/>
                  </a:lnTo>
                  <a:lnTo>
                    <a:pt x="15460675" y="3422739"/>
                  </a:lnTo>
                  <a:lnTo>
                    <a:pt x="15448293" y="3437051"/>
                  </a:lnTo>
                  <a:lnTo>
                    <a:pt x="15448585" y="3441382"/>
                  </a:lnTo>
                  <a:lnTo>
                    <a:pt x="15454300" y="3446348"/>
                  </a:lnTo>
                  <a:lnTo>
                    <a:pt x="15458618" y="3446030"/>
                  </a:lnTo>
                  <a:lnTo>
                    <a:pt x="15472169" y="3430422"/>
                  </a:lnTo>
                  <a:close/>
                </a:path>
                <a:path w="18288000" h="9256395">
                  <a:moveTo>
                    <a:pt x="15486406" y="5531053"/>
                  </a:moveTo>
                  <a:lnTo>
                    <a:pt x="15482215" y="5526379"/>
                  </a:lnTo>
                  <a:lnTo>
                    <a:pt x="15480195" y="5525554"/>
                  </a:lnTo>
                  <a:lnTo>
                    <a:pt x="15476423" y="5525554"/>
                  </a:lnTo>
                  <a:lnTo>
                    <a:pt x="15474658" y="5526176"/>
                  </a:lnTo>
                  <a:lnTo>
                    <a:pt x="15411577" y="5582259"/>
                  </a:lnTo>
                  <a:lnTo>
                    <a:pt x="15411285" y="5586933"/>
                  </a:lnTo>
                  <a:lnTo>
                    <a:pt x="15416670" y="5593054"/>
                  </a:lnTo>
                  <a:lnTo>
                    <a:pt x="15421344" y="5593346"/>
                  </a:lnTo>
                  <a:lnTo>
                    <a:pt x="15486139" y="5535727"/>
                  </a:lnTo>
                  <a:lnTo>
                    <a:pt x="15486406" y="5531053"/>
                  </a:lnTo>
                  <a:close/>
                </a:path>
                <a:path w="18288000" h="9256395">
                  <a:moveTo>
                    <a:pt x="15488387" y="4935296"/>
                  </a:moveTo>
                  <a:lnTo>
                    <a:pt x="15484158" y="4931016"/>
                  </a:lnTo>
                  <a:lnTo>
                    <a:pt x="15482291" y="4930292"/>
                  </a:lnTo>
                  <a:lnTo>
                    <a:pt x="15478595" y="4930292"/>
                  </a:lnTo>
                  <a:lnTo>
                    <a:pt x="15476741" y="4931016"/>
                  </a:lnTo>
                  <a:lnTo>
                    <a:pt x="15430538" y="4976444"/>
                  </a:lnTo>
                  <a:lnTo>
                    <a:pt x="15430488" y="4981016"/>
                  </a:lnTo>
                  <a:lnTo>
                    <a:pt x="15436114" y="4986782"/>
                  </a:lnTo>
                  <a:lnTo>
                    <a:pt x="15440648" y="4986782"/>
                  </a:lnTo>
                  <a:lnTo>
                    <a:pt x="15488349" y="4939868"/>
                  </a:lnTo>
                  <a:lnTo>
                    <a:pt x="15488387" y="4935296"/>
                  </a:lnTo>
                  <a:close/>
                </a:path>
                <a:path w="18288000" h="9256395">
                  <a:moveTo>
                    <a:pt x="15501125" y="3167164"/>
                  </a:moveTo>
                  <a:lnTo>
                    <a:pt x="15500757" y="3162871"/>
                  </a:lnTo>
                  <a:lnTo>
                    <a:pt x="15496629" y="3159353"/>
                  </a:lnTo>
                  <a:lnTo>
                    <a:pt x="15495067" y="3158833"/>
                  </a:lnTo>
                  <a:lnTo>
                    <a:pt x="15491562" y="3158833"/>
                  </a:lnTo>
                  <a:lnTo>
                    <a:pt x="15489657" y="3159645"/>
                  </a:lnTo>
                  <a:lnTo>
                    <a:pt x="15481669" y="3169069"/>
                  </a:lnTo>
                  <a:lnTo>
                    <a:pt x="15481999" y="3173361"/>
                  </a:lnTo>
                  <a:lnTo>
                    <a:pt x="15487714" y="3178238"/>
                  </a:lnTo>
                  <a:lnTo>
                    <a:pt x="15492006" y="3177895"/>
                  </a:lnTo>
                  <a:lnTo>
                    <a:pt x="15501125" y="3167164"/>
                  </a:lnTo>
                  <a:close/>
                </a:path>
                <a:path w="18288000" h="9256395">
                  <a:moveTo>
                    <a:pt x="15507437" y="4064609"/>
                  </a:moveTo>
                  <a:lnTo>
                    <a:pt x="15507246" y="4060164"/>
                  </a:lnTo>
                  <a:lnTo>
                    <a:pt x="15503030" y="4056316"/>
                  </a:lnTo>
                  <a:lnTo>
                    <a:pt x="15501341" y="4055707"/>
                  </a:lnTo>
                  <a:lnTo>
                    <a:pt x="15497734" y="4055707"/>
                  </a:lnTo>
                  <a:lnTo>
                    <a:pt x="15495854" y="4056481"/>
                  </a:lnTo>
                  <a:lnTo>
                    <a:pt x="15469756" y="4084955"/>
                  </a:lnTo>
                  <a:lnTo>
                    <a:pt x="15469946" y="4089387"/>
                  </a:lnTo>
                  <a:lnTo>
                    <a:pt x="15475649" y="4094632"/>
                  </a:lnTo>
                  <a:lnTo>
                    <a:pt x="15480094" y="4094442"/>
                  </a:lnTo>
                  <a:lnTo>
                    <a:pt x="15507437" y="4064609"/>
                  </a:lnTo>
                  <a:close/>
                </a:path>
                <a:path w="18288000" h="9256395">
                  <a:moveTo>
                    <a:pt x="15528417" y="2902407"/>
                  </a:moveTo>
                  <a:lnTo>
                    <a:pt x="15528011" y="2898165"/>
                  </a:lnTo>
                  <a:lnTo>
                    <a:pt x="15523896" y="2894736"/>
                  </a:lnTo>
                  <a:lnTo>
                    <a:pt x="15522347" y="2894253"/>
                  </a:lnTo>
                  <a:lnTo>
                    <a:pt x="15518880" y="2894253"/>
                  </a:lnTo>
                  <a:lnTo>
                    <a:pt x="15517013" y="2895054"/>
                  </a:lnTo>
                  <a:lnTo>
                    <a:pt x="15515666" y="2896679"/>
                  </a:lnTo>
                  <a:lnTo>
                    <a:pt x="15513241" y="2899524"/>
                  </a:lnTo>
                  <a:lnTo>
                    <a:pt x="15513647" y="2903829"/>
                  </a:lnTo>
                  <a:lnTo>
                    <a:pt x="15516543" y="2906191"/>
                  </a:lnTo>
                  <a:lnTo>
                    <a:pt x="15519375" y="2908554"/>
                  </a:lnTo>
                  <a:lnTo>
                    <a:pt x="15523617" y="2908147"/>
                  </a:lnTo>
                  <a:lnTo>
                    <a:pt x="15526055" y="2905315"/>
                  </a:lnTo>
                  <a:lnTo>
                    <a:pt x="15528417" y="2902407"/>
                  </a:lnTo>
                  <a:close/>
                </a:path>
                <a:path w="18288000" h="9256395">
                  <a:moveTo>
                    <a:pt x="15531567" y="4687900"/>
                  </a:moveTo>
                  <a:lnTo>
                    <a:pt x="15531516" y="4683366"/>
                  </a:lnTo>
                  <a:lnTo>
                    <a:pt x="15527325" y="4679277"/>
                  </a:lnTo>
                  <a:lnTo>
                    <a:pt x="15525484" y="4678553"/>
                  </a:lnTo>
                  <a:lnTo>
                    <a:pt x="15521813" y="4678553"/>
                  </a:lnTo>
                  <a:lnTo>
                    <a:pt x="15519946" y="4679277"/>
                  </a:lnTo>
                  <a:lnTo>
                    <a:pt x="15479129" y="4720869"/>
                  </a:lnTo>
                  <a:lnTo>
                    <a:pt x="15479154" y="4725416"/>
                  </a:lnTo>
                  <a:lnTo>
                    <a:pt x="15484805" y="4730991"/>
                  </a:lnTo>
                  <a:lnTo>
                    <a:pt x="15489314" y="4730991"/>
                  </a:lnTo>
                  <a:lnTo>
                    <a:pt x="15531567" y="4687900"/>
                  </a:lnTo>
                  <a:close/>
                </a:path>
                <a:path w="18288000" h="9256395">
                  <a:moveTo>
                    <a:pt x="15539403" y="5289296"/>
                  </a:moveTo>
                  <a:lnTo>
                    <a:pt x="15535186" y="5284787"/>
                  </a:lnTo>
                  <a:lnTo>
                    <a:pt x="15533231" y="5284013"/>
                  </a:lnTo>
                  <a:lnTo>
                    <a:pt x="15529484" y="5284013"/>
                  </a:lnTo>
                  <a:lnTo>
                    <a:pt x="15527338" y="5284787"/>
                  </a:lnTo>
                  <a:lnTo>
                    <a:pt x="15527541" y="5284787"/>
                  </a:lnTo>
                  <a:lnTo>
                    <a:pt x="15470683" y="5337772"/>
                  </a:lnTo>
                  <a:lnTo>
                    <a:pt x="15470505" y="5342420"/>
                  </a:lnTo>
                  <a:lnTo>
                    <a:pt x="15476004" y="5348363"/>
                  </a:lnTo>
                  <a:lnTo>
                    <a:pt x="15480665" y="5348541"/>
                  </a:lnTo>
                  <a:lnTo>
                    <a:pt x="15539238" y="5293944"/>
                  </a:lnTo>
                  <a:lnTo>
                    <a:pt x="15539403" y="5289296"/>
                  </a:lnTo>
                  <a:close/>
                </a:path>
                <a:path w="18288000" h="9256395">
                  <a:moveTo>
                    <a:pt x="15541917" y="3803612"/>
                  </a:moveTo>
                  <a:lnTo>
                    <a:pt x="15541651" y="3799217"/>
                  </a:lnTo>
                  <a:lnTo>
                    <a:pt x="15537447" y="3795484"/>
                  </a:lnTo>
                  <a:lnTo>
                    <a:pt x="15535809" y="3794912"/>
                  </a:lnTo>
                  <a:lnTo>
                    <a:pt x="15532240" y="3794912"/>
                  </a:lnTo>
                  <a:lnTo>
                    <a:pt x="15530322" y="3795699"/>
                  </a:lnTo>
                  <a:lnTo>
                    <a:pt x="15508974" y="3819639"/>
                  </a:lnTo>
                  <a:lnTo>
                    <a:pt x="15509215" y="3824033"/>
                  </a:lnTo>
                  <a:lnTo>
                    <a:pt x="15514943" y="3829151"/>
                  </a:lnTo>
                  <a:lnTo>
                    <a:pt x="15519349" y="3828910"/>
                  </a:lnTo>
                  <a:lnTo>
                    <a:pt x="15541917" y="3803612"/>
                  </a:lnTo>
                  <a:close/>
                </a:path>
                <a:path w="18288000" h="9256395">
                  <a:moveTo>
                    <a:pt x="15571585" y="4432668"/>
                  </a:moveTo>
                  <a:lnTo>
                    <a:pt x="15571458" y="4428160"/>
                  </a:lnTo>
                  <a:lnTo>
                    <a:pt x="15567343" y="4424235"/>
                  </a:lnTo>
                  <a:lnTo>
                    <a:pt x="15567495" y="4424235"/>
                  </a:lnTo>
                  <a:lnTo>
                    <a:pt x="15565476" y="4423486"/>
                  </a:lnTo>
                  <a:lnTo>
                    <a:pt x="15561831" y="4423486"/>
                  </a:lnTo>
                  <a:lnTo>
                    <a:pt x="15559951" y="4424235"/>
                  </a:lnTo>
                  <a:lnTo>
                    <a:pt x="15524302" y="4461764"/>
                  </a:lnTo>
                  <a:lnTo>
                    <a:pt x="15524404" y="4466272"/>
                  </a:lnTo>
                  <a:lnTo>
                    <a:pt x="15530106" y="4471708"/>
                  </a:lnTo>
                  <a:lnTo>
                    <a:pt x="15534526" y="4471708"/>
                  </a:lnTo>
                  <a:lnTo>
                    <a:pt x="15571585" y="4432668"/>
                  </a:lnTo>
                  <a:close/>
                </a:path>
                <a:path w="18288000" h="9256395">
                  <a:moveTo>
                    <a:pt x="15575191" y="3539528"/>
                  </a:moveTo>
                  <a:lnTo>
                    <a:pt x="15574887" y="3535172"/>
                  </a:lnTo>
                  <a:lnTo>
                    <a:pt x="15570708" y="3531527"/>
                  </a:lnTo>
                  <a:lnTo>
                    <a:pt x="15569095" y="3530968"/>
                  </a:lnTo>
                  <a:lnTo>
                    <a:pt x="15565565" y="3530968"/>
                  </a:lnTo>
                  <a:lnTo>
                    <a:pt x="15563647" y="3531781"/>
                  </a:lnTo>
                  <a:lnTo>
                    <a:pt x="15546896" y="3551047"/>
                  </a:lnTo>
                  <a:lnTo>
                    <a:pt x="15547188" y="3555403"/>
                  </a:lnTo>
                  <a:lnTo>
                    <a:pt x="15552941" y="3560407"/>
                  </a:lnTo>
                  <a:lnTo>
                    <a:pt x="15557310" y="3560114"/>
                  </a:lnTo>
                  <a:lnTo>
                    <a:pt x="15575191" y="3539528"/>
                  </a:lnTo>
                  <a:close/>
                </a:path>
                <a:path w="18288000" h="9256395">
                  <a:moveTo>
                    <a:pt x="15581579" y="5633834"/>
                  </a:moveTo>
                  <a:lnTo>
                    <a:pt x="15577388" y="5629084"/>
                  </a:lnTo>
                  <a:lnTo>
                    <a:pt x="15575331" y="5628221"/>
                  </a:lnTo>
                  <a:lnTo>
                    <a:pt x="15571521" y="5628221"/>
                  </a:lnTo>
                  <a:lnTo>
                    <a:pt x="15569768" y="5628830"/>
                  </a:lnTo>
                  <a:lnTo>
                    <a:pt x="15501239" y="5688546"/>
                  </a:lnTo>
                  <a:lnTo>
                    <a:pt x="15500909" y="5693257"/>
                  </a:lnTo>
                  <a:lnTo>
                    <a:pt x="15506294" y="5699468"/>
                  </a:lnTo>
                  <a:lnTo>
                    <a:pt x="15510993" y="5699811"/>
                  </a:lnTo>
                  <a:lnTo>
                    <a:pt x="15581275" y="5638546"/>
                  </a:lnTo>
                  <a:lnTo>
                    <a:pt x="15581579" y="5633834"/>
                  </a:lnTo>
                  <a:close/>
                </a:path>
                <a:path w="18288000" h="9256395">
                  <a:moveTo>
                    <a:pt x="15587688" y="5042547"/>
                  </a:moveTo>
                  <a:lnTo>
                    <a:pt x="15583446" y="5038204"/>
                  </a:lnTo>
                  <a:lnTo>
                    <a:pt x="15581554" y="5037467"/>
                  </a:lnTo>
                  <a:lnTo>
                    <a:pt x="15577820" y="5037467"/>
                  </a:lnTo>
                  <a:lnTo>
                    <a:pt x="15575953" y="5038204"/>
                  </a:lnTo>
                  <a:lnTo>
                    <a:pt x="15524810" y="5087899"/>
                  </a:lnTo>
                  <a:lnTo>
                    <a:pt x="15524734" y="5092509"/>
                  </a:lnTo>
                  <a:lnTo>
                    <a:pt x="15530398" y="5098364"/>
                  </a:lnTo>
                  <a:lnTo>
                    <a:pt x="15534945" y="5098364"/>
                  </a:lnTo>
                  <a:lnTo>
                    <a:pt x="15587637" y="5047170"/>
                  </a:lnTo>
                  <a:lnTo>
                    <a:pt x="15587688" y="5042547"/>
                  </a:lnTo>
                  <a:close/>
                </a:path>
                <a:path w="18288000" h="9256395">
                  <a:moveTo>
                    <a:pt x="15604224" y="3276371"/>
                  </a:moveTo>
                  <a:lnTo>
                    <a:pt x="15603868" y="3272040"/>
                  </a:lnTo>
                  <a:lnTo>
                    <a:pt x="15599690" y="3268510"/>
                  </a:lnTo>
                  <a:lnTo>
                    <a:pt x="15598115" y="3267976"/>
                  </a:lnTo>
                  <a:lnTo>
                    <a:pt x="15594610" y="3267976"/>
                  </a:lnTo>
                  <a:lnTo>
                    <a:pt x="15592679" y="3268802"/>
                  </a:lnTo>
                  <a:lnTo>
                    <a:pt x="15580411" y="3283267"/>
                  </a:lnTo>
                  <a:lnTo>
                    <a:pt x="15580754" y="3287585"/>
                  </a:lnTo>
                  <a:lnTo>
                    <a:pt x="15586545" y="3292500"/>
                  </a:lnTo>
                  <a:lnTo>
                    <a:pt x="15590863" y="3292119"/>
                  </a:lnTo>
                  <a:lnTo>
                    <a:pt x="15604224" y="3276371"/>
                  </a:lnTo>
                  <a:close/>
                </a:path>
                <a:path w="18288000" h="9256395">
                  <a:moveTo>
                    <a:pt x="15608542" y="4174845"/>
                  </a:moveTo>
                  <a:lnTo>
                    <a:pt x="15608351" y="4170362"/>
                  </a:lnTo>
                  <a:lnTo>
                    <a:pt x="15604122" y="4166476"/>
                  </a:lnTo>
                  <a:lnTo>
                    <a:pt x="15602407" y="4165866"/>
                  </a:lnTo>
                  <a:lnTo>
                    <a:pt x="15598788" y="4165866"/>
                  </a:lnTo>
                  <a:lnTo>
                    <a:pt x="15596883" y="4166641"/>
                  </a:lnTo>
                  <a:lnTo>
                    <a:pt x="15566263" y="4199890"/>
                  </a:lnTo>
                  <a:lnTo>
                    <a:pt x="15566441" y="4204360"/>
                  </a:lnTo>
                  <a:lnTo>
                    <a:pt x="15572169" y="4209669"/>
                  </a:lnTo>
                  <a:lnTo>
                    <a:pt x="15576626" y="4209478"/>
                  </a:lnTo>
                  <a:lnTo>
                    <a:pt x="15608542" y="4174845"/>
                  </a:lnTo>
                  <a:close/>
                </a:path>
                <a:path w="18288000" h="9256395">
                  <a:moveTo>
                    <a:pt x="15631465" y="3011678"/>
                  </a:moveTo>
                  <a:lnTo>
                    <a:pt x="15631071" y="3007398"/>
                  </a:lnTo>
                  <a:lnTo>
                    <a:pt x="15626918" y="3003956"/>
                  </a:lnTo>
                  <a:lnTo>
                    <a:pt x="15625382" y="3003435"/>
                  </a:lnTo>
                  <a:lnTo>
                    <a:pt x="15621902" y="3003435"/>
                  </a:lnTo>
                  <a:lnTo>
                    <a:pt x="15619959" y="3004274"/>
                  </a:lnTo>
                  <a:lnTo>
                    <a:pt x="15612021" y="3013824"/>
                  </a:lnTo>
                  <a:lnTo>
                    <a:pt x="15612440" y="3018117"/>
                  </a:lnTo>
                  <a:lnTo>
                    <a:pt x="15618206" y="3022904"/>
                  </a:lnTo>
                  <a:lnTo>
                    <a:pt x="15622499" y="3022485"/>
                  </a:lnTo>
                  <a:lnTo>
                    <a:pt x="15631465" y="3011678"/>
                  </a:lnTo>
                  <a:close/>
                </a:path>
                <a:path w="18288000" h="9256395">
                  <a:moveTo>
                    <a:pt x="15631719" y="4796396"/>
                  </a:moveTo>
                  <a:lnTo>
                    <a:pt x="15631681" y="4791811"/>
                  </a:lnTo>
                  <a:lnTo>
                    <a:pt x="15627452" y="4787658"/>
                  </a:lnTo>
                  <a:lnTo>
                    <a:pt x="15625598" y="4786922"/>
                  </a:lnTo>
                  <a:lnTo>
                    <a:pt x="15621902" y="4786922"/>
                  </a:lnTo>
                  <a:lnTo>
                    <a:pt x="15620022" y="4787658"/>
                  </a:lnTo>
                  <a:lnTo>
                    <a:pt x="15574404" y="4833721"/>
                  </a:lnTo>
                  <a:lnTo>
                    <a:pt x="15574417" y="4838293"/>
                  </a:lnTo>
                  <a:lnTo>
                    <a:pt x="15580068" y="4843932"/>
                  </a:lnTo>
                  <a:lnTo>
                    <a:pt x="15584640" y="4843932"/>
                  </a:lnTo>
                  <a:lnTo>
                    <a:pt x="15631719" y="4796396"/>
                  </a:lnTo>
                  <a:close/>
                </a:path>
                <a:path w="18288000" h="9256395">
                  <a:moveTo>
                    <a:pt x="15636367" y="5394680"/>
                  </a:moveTo>
                  <a:lnTo>
                    <a:pt x="15632125" y="5390096"/>
                  </a:lnTo>
                  <a:lnTo>
                    <a:pt x="15630132" y="5389296"/>
                  </a:lnTo>
                  <a:lnTo>
                    <a:pt x="15626347" y="5389296"/>
                  </a:lnTo>
                  <a:lnTo>
                    <a:pt x="15624556" y="5389943"/>
                  </a:lnTo>
                  <a:lnTo>
                    <a:pt x="15562339" y="5446979"/>
                  </a:lnTo>
                  <a:lnTo>
                    <a:pt x="15562123" y="5451653"/>
                  </a:lnTo>
                  <a:lnTo>
                    <a:pt x="15567622" y="5457685"/>
                  </a:lnTo>
                  <a:lnTo>
                    <a:pt x="15572308" y="5457926"/>
                  </a:lnTo>
                  <a:lnTo>
                    <a:pt x="15636177" y="5399354"/>
                  </a:lnTo>
                  <a:lnTo>
                    <a:pt x="15636367" y="5394680"/>
                  </a:lnTo>
                  <a:close/>
                </a:path>
                <a:path w="18288000" h="9256395">
                  <a:moveTo>
                    <a:pt x="15643428" y="3914063"/>
                  </a:moveTo>
                  <a:lnTo>
                    <a:pt x="15643187" y="3909631"/>
                  </a:lnTo>
                  <a:lnTo>
                    <a:pt x="15640292" y="3907053"/>
                  </a:lnTo>
                  <a:lnTo>
                    <a:pt x="15638945" y="3905872"/>
                  </a:lnTo>
                  <a:lnTo>
                    <a:pt x="15637282" y="3905275"/>
                  </a:lnTo>
                  <a:lnTo>
                    <a:pt x="15633688" y="3905275"/>
                  </a:lnTo>
                  <a:lnTo>
                    <a:pt x="15631770" y="3906075"/>
                  </a:lnTo>
                  <a:lnTo>
                    <a:pt x="15606002" y="3934853"/>
                  </a:lnTo>
                  <a:lnTo>
                    <a:pt x="15606243" y="3939286"/>
                  </a:lnTo>
                  <a:lnTo>
                    <a:pt x="15612021" y="3944480"/>
                  </a:lnTo>
                  <a:lnTo>
                    <a:pt x="15616454" y="3944226"/>
                  </a:lnTo>
                  <a:lnTo>
                    <a:pt x="15643428" y="3914063"/>
                  </a:lnTo>
                  <a:close/>
                </a:path>
                <a:path w="18288000" h="9256395">
                  <a:moveTo>
                    <a:pt x="15657144" y="2745600"/>
                  </a:moveTo>
                  <a:lnTo>
                    <a:pt x="15656725" y="2741434"/>
                  </a:lnTo>
                  <a:lnTo>
                    <a:pt x="15653830" y="2739009"/>
                  </a:lnTo>
                  <a:lnTo>
                    <a:pt x="15652560" y="2737993"/>
                  </a:lnTo>
                  <a:lnTo>
                    <a:pt x="15651074" y="2737523"/>
                  </a:lnTo>
                  <a:lnTo>
                    <a:pt x="15647607" y="2737523"/>
                  </a:lnTo>
                  <a:lnTo>
                    <a:pt x="15645676" y="2738399"/>
                  </a:lnTo>
                  <a:lnTo>
                    <a:pt x="15644330" y="2740012"/>
                  </a:lnTo>
                  <a:lnTo>
                    <a:pt x="15641968" y="2742908"/>
                  </a:lnTo>
                  <a:lnTo>
                    <a:pt x="15642438" y="2747162"/>
                  </a:lnTo>
                  <a:lnTo>
                    <a:pt x="15648229" y="2751886"/>
                  </a:lnTo>
                  <a:lnTo>
                    <a:pt x="15652484" y="2751404"/>
                  </a:lnTo>
                  <a:lnTo>
                    <a:pt x="15654782" y="2748508"/>
                  </a:lnTo>
                  <a:lnTo>
                    <a:pt x="15657144" y="2745600"/>
                  </a:lnTo>
                  <a:close/>
                </a:path>
                <a:path w="18288000" h="9256395">
                  <a:moveTo>
                    <a:pt x="15672397" y="4541977"/>
                  </a:moveTo>
                  <a:lnTo>
                    <a:pt x="15672296" y="4537443"/>
                  </a:lnTo>
                  <a:lnTo>
                    <a:pt x="15668130" y="4533468"/>
                  </a:lnTo>
                  <a:lnTo>
                    <a:pt x="15668282" y="4533468"/>
                  </a:lnTo>
                  <a:lnTo>
                    <a:pt x="15666250" y="4532719"/>
                  </a:lnTo>
                  <a:lnTo>
                    <a:pt x="15662580" y="4532719"/>
                  </a:lnTo>
                  <a:lnTo>
                    <a:pt x="15660688" y="4533468"/>
                  </a:lnTo>
                  <a:lnTo>
                    <a:pt x="15620391" y="4575581"/>
                  </a:lnTo>
                  <a:lnTo>
                    <a:pt x="15620492" y="4580140"/>
                  </a:lnTo>
                  <a:lnTo>
                    <a:pt x="15626220" y="4585627"/>
                  </a:lnTo>
                  <a:lnTo>
                    <a:pt x="15630678" y="4585627"/>
                  </a:lnTo>
                  <a:lnTo>
                    <a:pt x="15672397" y="4541977"/>
                  </a:lnTo>
                  <a:close/>
                </a:path>
                <a:path w="18288000" h="9256395">
                  <a:moveTo>
                    <a:pt x="15675915" y="3651351"/>
                  </a:moveTo>
                  <a:lnTo>
                    <a:pt x="15675610" y="3646957"/>
                  </a:lnTo>
                  <a:lnTo>
                    <a:pt x="15671394" y="3643287"/>
                  </a:lnTo>
                  <a:lnTo>
                    <a:pt x="15669768" y="3642715"/>
                  </a:lnTo>
                  <a:lnTo>
                    <a:pt x="15666200" y="3642715"/>
                  </a:lnTo>
                  <a:lnTo>
                    <a:pt x="15664269" y="3643528"/>
                  </a:lnTo>
                  <a:lnTo>
                    <a:pt x="15643174" y="3667709"/>
                  </a:lnTo>
                  <a:lnTo>
                    <a:pt x="15643479" y="3672116"/>
                  </a:lnTo>
                  <a:lnTo>
                    <a:pt x="15649258" y="3677158"/>
                  </a:lnTo>
                  <a:lnTo>
                    <a:pt x="15653677" y="3676878"/>
                  </a:lnTo>
                  <a:lnTo>
                    <a:pt x="15675915" y="3651351"/>
                  </a:lnTo>
                  <a:close/>
                </a:path>
                <a:path w="18288000" h="9256395">
                  <a:moveTo>
                    <a:pt x="15686253" y="5149570"/>
                  </a:moveTo>
                  <a:lnTo>
                    <a:pt x="15683446" y="5146662"/>
                  </a:lnTo>
                  <a:lnTo>
                    <a:pt x="15681986" y="5145176"/>
                  </a:lnTo>
                  <a:lnTo>
                    <a:pt x="15680068" y="5144414"/>
                  </a:lnTo>
                  <a:lnTo>
                    <a:pt x="15676309" y="5144414"/>
                  </a:lnTo>
                  <a:lnTo>
                    <a:pt x="15674391" y="5145176"/>
                  </a:lnTo>
                  <a:lnTo>
                    <a:pt x="15618270" y="5199024"/>
                  </a:lnTo>
                  <a:lnTo>
                    <a:pt x="15618168" y="5203672"/>
                  </a:lnTo>
                  <a:lnTo>
                    <a:pt x="15623858" y="5209641"/>
                  </a:lnTo>
                  <a:lnTo>
                    <a:pt x="15628430" y="5209641"/>
                  </a:lnTo>
                  <a:lnTo>
                    <a:pt x="15686164" y="5154231"/>
                  </a:lnTo>
                  <a:lnTo>
                    <a:pt x="15686253" y="5149570"/>
                  </a:lnTo>
                  <a:close/>
                </a:path>
                <a:path w="18288000" h="9256395">
                  <a:moveTo>
                    <a:pt x="15707335" y="3385629"/>
                  </a:moveTo>
                  <a:lnTo>
                    <a:pt x="15706967" y="3381273"/>
                  </a:lnTo>
                  <a:lnTo>
                    <a:pt x="15702763" y="3377704"/>
                  </a:lnTo>
                  <a:lnTo>
                    <a:pt x="15701175" y="3377158"/>
                  </a:lnTo>
                  <a:lnTo>
                    <a:pt x="15697645" y="3377158"/>
                  </a:lnTo>
                  <a:lnTo>
                    <a:pt x="15695702" y="3377996"/>
                  </a:lnTo>
                  <a:lnTo>
                    <a:pt x="15679154" y="3397440"/>
                  </a:lnTo>
                  <a:lnTo>
                    <a:pt x="15679509" y="3401796"/>
                  </a:lnTo>
                  <a:lnTo>
                    <a:pt x="15685313" y="3406749"/>
                  </a:lnTo>
                  <a:lnTo>
                    <a:pt x="15689669" y="3406406"/>
                  </a:lnTo>
                  <a:lnTo>
                    <a:pt x="15707335" y="3385629"/>
                  </a:lnTo>
                  <a:close/>
                </a:path>
                <a:path w="18288000" h="9256395">
                  <a:moveTo>
                    <a:pt x="15710078" y="4284484"/>
                  </a:moveTo>
                  <a:lnTo>
                    <a:pt x="15709900" y="4279976"/>
                  </a:lnTo>
                  <a:lnTo>
                    <a:pt x="15705633" y="4276052"/>
                  </a:lnTo>
                  <a:lnTo>
                    <a:pt x="15703906" y="4275429"/>
                  </a:lnTo>
                  <a:lnTo>
                    <a:pt x="15700261" y="4275429"/>
                  </a:lnTo>
                  <a:lnTo>
                    <a:pt x="15698343" y="4276191"/>
                  </a:lnTo>
                  <a:lnTo>
                    <a:pt x="15663177" y="4314164"/>
                  </a:lnTo>
                  <a:lnTo>
                    <a:pt x="15663342" y="4318673"/>
                  </a:lnTo>
                  <a:lnTo>
                    <a:pt x="15669108" y="4324032"/>
                  </a:lnTo>
                  <a:lnTo>
                    <a:pt x="15673604" y="4323867"/>
                  </a:lnTo>
                  <a:lnTo>
                    <a:pt x="15710078" y="4284484"/>
                  </a:lnTo>
                  <a:close/>
                </a:path>
                <a:path w="18288000" h="9256395">
                  <a:moveTo>
                    <a:pt x="15731655" y="4899888"/>
                  </a:moveTo>
                  <a:lnTo>
                    <a:pt x="15727375" y="4895634"/>
                  </a:lnTo>
                  <a:lnTo>
                    <a:pt x="15725509" y="4894910"/>
                  </a:lnTo>
                  <a:lnTo>
                    <a:pt x="15721775" y="4894910"/>
                  </a:lnTo>
                  <a:lnTo>
                    <a:pt x="15719908" y="4895634"/>
                  </a:lnTo>
                  <a:lnTo>
                    <a:pt x="15669425" y="4946078"/>
                  </a:lnTo>
                  <a:lnTo>
                    <a:pt x="15669425" y="4950688"/>
                  </a:lnTo>
                  <a:lnTo>
                    <a:pt x="15675102" y="4956416"/>
                  </a:lnTo>
                  <a:lnTo>
                    <a:pt x="15679700" y="4956416"/>
                  </a:lnTo>
                  <a:lnTo>
                    <a:pt x="15731655" y="4904498"/>
                  </a:lnTo>
                  <a:lnTo>
                    <a:pt x="15731655" y="4899888"/>
                  </a:lnTo>
                  <a:close/>
                </a:path>
                <a:path w="18288000" h="9256395">
                  <a:moveTo>
                    <a:pt x="15732659" y="5498935"/>
                  </a:moveTo>
                  <a:lnTo>
                    <a:pt x="15728430" y="5494261"/>
                  </a:lnTo>
                  <a:lnTo>
                    <a:pt x="15726410" y="5493436"/>
                  </a:lnTo>
                  <a:lnTo>
                    <a:pt x="15722588" y="5493436"/>
                  </a:lnTo>
                  <a:lnTo>
                    <a:pt x="15720797" y="5494083"/>
                  </a:lnTo>
                  <a:lnTo>
                    <a:pt x="15653246" y="5554891"/>
                  </a:lnTo>
                  <a:lnTo>
                    <a:pt x="15652979" y="5559603"/>
                  </a:lnTo>
                  <a:lnTo>
                    <a:pt x="15658453" y="5565737"/>
                  </a:lnTo>
                  <a:lnTo>
                    <a:pt x="15663177" y="5566003"/>
                  </a:lnTo>
                  <a:lnTo>
                    <a:pt x="15732417" y="5503659"/>
                  </a:lnTo>
                  <a:lnTo>
                    <a:pt x="15732659" y="5498935"/>
                  </a:lnTo>
                  <a:close/>
                </a:path>
                <a:path w="18288000" h="9256395">
                  <a:moveTo>
                    <a:pt x="15734576" y="3120999"/>
                  </a:moveTo>
                  <a:lnTo>
                    <a:pt x="15734170" y="3116669"/>
                  </a:lnTo>
                  <a:lnTo>
                    <a:pt x="15729992" y="3113189"/>
                  </a:lnTo>
                  <a:lnTo>
                    <a:pt x="15728430" y="3112668"/>
                  </a:lnTo>
                  <a:lnTo>
                    <a:pt x="15724924" y="3112668"/>
                  </a:lnTo>
                  <a:lnTo>
                    <a:pt x="15722969" y="3113506"/>
                  </a:lnTo>
                  <a:lnTo>
                    <a:pt x="15710827" y="3128111"/>
                  </a:lnTo>
                  <a:lnTo>
                    <a:pt x="15711234" y="3132442"/>
                  </a:lnTo>
                  <a:lnTo>
                    <a:pt x="15717038" y="3137281"/>
                  </a:lnTo>
                  <a:lnTo>
                    <a:pt x="15721356" y="3136874"/>
                  </a:lnTo>
                  <a:lnTo>
                    <a:pt x="15734576" y="3120999"/>
                  </a:lnTo>
                  <a:close/>
                </a:path>
                <a:path w="18288000" h="9256395">
                  <a:moveTo>
                    <a:pt x="15744800" y="4024668"/>
                  </a:moveTo>
                  <a:lnTo>
                    <a:pt x="15744559" y="4020197"/>
                  </a:lnTo>
                  <a:lnTo>
                    <a:pt x="15740304" y="4016375"/>
                  </a:lnTo>
                  <a:lnTo>
                    <a:pt x="15738628" y="4015790"/>
                  </a:lnTo>
                  <a:lnTo>
                    <a:pt x="15734995" y="4015790"/>
                  </a:lnTo>
                  <a:lnTo>
                    <a:pt x="15733065" y="4016578"/>
                  </a:lnTo>
                  <a:lnTo>
                    <a:pt x="15702839" y="4050207"/>
                  </a:lnTo>
                  <a:lnTo>
                    <a:pt x="15703068" y="4054678"/>
                  </a:lnTo>
                  <a:lnTo>
                    <a:pt x="15708872" y="4059898"/>
                  </a:lnTo>
                  <a:lnTo>
                    <a:pt x="15713342" y="4059682"/>
                  </a:lnTo>
                  <a:lnTo>
                    <a:pt x="15744800" y="4024668"/>
                  </a:lnTo>
                  <a:close/>
                </a:path>
                <a:path w="18288000" h="9256395">
                  <a:moveTo>
                    <a:pt x="15760180" y="2854947"/>
                  </a:moveTo>
                  <a:lnTo>
                    <a:pt x="15759748" y="2850667"/>
                  </a:lnTo>
                  <a:lnTo>
                    <a:pt x="15755569" y="2847263"/>
                  </a:lnTo>
                  <a:lnTo>
                    <a:pt x="15754058" y="2846768"/>
                  </a:lnTo>
                  <a:lnTo>
                    <a:pt x="15750566" y="2846768"/>
                  </a:lnTo>
                  <a:lnTo>
                    <a:pt x="15748610" y="2847619"/>
                  </a:lnTo>
                  <a:lnTo>
                    <a:pt x="15740774" y="2857296"/>
                  </a:lnTo>
                  <a:lnTo>
                    <a:pt x="15741231" y="2861564"/>
                  </a:lnTo>
                  <a:lnTo>
                    <a:pt x="15747060" y="2866301"/>
                  </a:lnTo>
                  <a:lnTo>
                    <a:pt x="15751340" y="2865831"/>
                  </a:lnTo>
                  <a:lnTo>
                    <a:pt x="15760180" y="2854947"/>
                  </a:lnTo>
                  <a:close/>
                </a:path>
                <a:path w="18288000" h="9256395">
                  <a:moveTo>
                    <a:pt x="15773057" y="4651083"/>
                  </a:moveTo>
                  <a:lnTo>
                    <a:pt x="15772968" y="4646511"/>
                  </a:lnTo>
                  <a:lnTo>
                    <a:pt x="15768752" y="4642472"/>
                  </a:lnTo>
                  <a:lnTo>
                    <a:pt x="15766885" y="4641723"/>
                  </a:lnTo>
                  <a:lnTo>
                    <a:pt x="15763177" y="4641723"/>
                  </a:lnTo>
                  <a:lnTo>
                    <a:pt x="15761272" y="4642472"/>
                  </a:lnTo>
                  <a:lnTo>
                    <a:pt x="15716276" y="4689145"/>
                  </a:lnTo>
                  <a:lnTo>
                    <a:pt x="15716352" y="4693729"/>
                  </a:lnTo>
                  <a:lnTo>
                    <a:pt x="15722092" y="4699279"/>
                  </a:lnTo>
                  <a:lnTo>
                    <a:pt x="15726588" y="4699279"/>
                  </a:lnTo>
                  <a:lnTo>
                    <a:pt x="15773057" y="4651083"/>
                  </a:lnTo>
                  <a:close/>
                </a:path>
                <a:path w="18288000" h="9256395">
                  <a:moveTo>
                    <a:pt x="15777591" y="3762070"/>
                  </a:moveTo>
                  <a:lnTo>
                    <a:pt x="15777312" y="3757638"/>
                  </a:lnTo>
                  <a:lnTo>
                    <a:pt x="15773070" y="3753916"/>
                  </a:lnTo>
                  <a:lnTo>
                    <a:pt x="15771419" y="3753345"/>
                  </a:lnTo>
                  <a:lnTo>
                    <a:pt x="15767825" y="3753345"/>
                  </a:lnTo>
                  <a:lnTo>
                    <a:pt x="15765882" y="3754145"/>
                  </a:lnTo>
                  <a:lnTo>
                    <a:pt x="15740431" y="3783266"/>
                  </a:lnTo>
                  <a:lnTo>
                    <a:pt x="15740736" y="3787698"/>
                  </a:lnTo>
                  <a:lnTo>
                    <a:pt x="15746565" y="3792817"/>
                  </a:lnTo>
                  <a:lnTo>
                    <a:pt x="15750997" y="3792512"/>
                  </a:lnTo>
                  <a:lnTo>
                    <a:pt x="15777591" y="3762070"/>
                  </a:lnTo>
                  <a:close/>
                </a:path>
                <a:path w="18288000" h="9256395">
                  <a:moveTo>
                    <a:pt x="15784106" y="5256123"/>
                  </a:moveTo>
                  <a:lnTo>
                    <a:pt x="15779839" y="5251640"/>
                  </a:lnTo>
                  <a:lnTo>
                    <a:pt x="15777883" y="5250866"/>
                  </a:lnTo>
                  <a:lnTo>
                    <a:pt x="15774099" y="5250866"/>
                  </a:lnTo>
                  <a:lnTo>
                    <a:pt x="15772016" y="5251640"/>
                  </a:lnTo>
                  <a:lnTo>
                    <a:pt x="15772168" y="5251640"/>
                  </a:lnTo>
                  <a:lnTo>
                    <a:pt x="15710954" y="5309527"/>
                  </a:lnTo>
                  <a:lnTo>
                    <a:pt x="15710802" y="5314213"/>
                  </a:lnTo>
                  <a:lnTo>
                    <a:pt x="15716403" y="5320157"/>
                  </a:lnTo>
                  <a:lnTo>
                    <a:pt x="15721076" y="5320296"/>
                  </a:lnTo>
                  <a:lnTo>
                    <a:pt x="15783992" y="5260810"/>
                  </a:lnTo>
                  <a:lnTo>
                    <a:pt x="15784106" y="5256123"/>
                  </a:lnTo>
                  <a:close/>
                </a:path>
                <a:path w="18288000" h="9256395">
                  <a:moveTo>
                    <a:pt x="15784310" y="2587599"/>
                  </a:moveTo>
                  <a:lnTo>
                    <a:pt x="15783776" y="2583408"/>
                  </a:lnTo>
                  <a:lnTo>
                    <a:pt x="15780881" y="2581059"/>
                  </a:lnTo>
                  <a:lnTo>
                    <a:pt x="15779661" y="2580106"/>
                  </a:lnTo>
                  <a:lnTo>
                    <a:pt x="15778175" y="2579636"/>
                  </a:lnTo>
                  <a:lnTo>
                    <a:pt x="15774708" y="2579636"/>
                  </a:lnTo>
                  <a:lnTo>
                    <a:pt x="15772778" y="2580449"/>
                  </a:lnTo>
                  <a:lnTo>
                    <a:pt x="15769070" y="2585097"/>
                  </a:lnTo>
                  <a:lnTo>
                    <a:pt x="15769552" y="2589276"/>
                  </a:lnTo>
                  <a:lnTo>
                    <a:pt x="15775420" y="2593937"/>
                  </a:lnTo>
                  <a:lnTo>
                    <a:pt x="15779661" y="2593467"/>
                  </a:lnTo>
                  <a:lnTo>
                    <a:pt x="15784310" y="2587599"/>
                  </a:lnTo>
                  <a:close/>
                </a:path>
                <a:path w="18288000" h="9256395">
                  <a:moveTo>
                    <a:pt x="15808147" y="3497643"/>
                  </a:moveTo>
                  <a:lnTo>
                    <a:pt x="15807805" y="3493249"/>
                  </a:lnTo>
                  <a:lnTo>
                    <a:pt x="15803550" y="3489629"/>
                  </a:lnTo>
                  <a:lnTo>
                    <a:pt x="15801950" y="3489096"/>
                  </a:lnTo>
                  <a:lnTo>
                    <a:pt x="15798381" y="3489096"/>
                  </a:lnTo>
                  <a:lnTo>
                    <a:pt x="15796425" y="3489922"/>
                  </a:lnTo>
                  <a:lnTo>
                    <a:pt x="15775623" y="3514382"/>
                  </a:lnTo>
                  <a:lnTo>
                    <a:pt x="15775966" y="3518763"/>
                  </a:lnTo>
                  <a:lnTo>
                    <a:pt x="15781833" y="3523754"/>
                  </a:lnTo>
                  <a:lnTo>
                    <a:pt x="15786215" y="3523411"/>
                  </a:lnTo>
                  <a:lnTo>
                    <a:pt x="15808147" y="3497643"/>
                  </a:lnTo>
                  <a:close/>
                </a:path>
                <a:path w="18288000" h="9256395">
                  <a:moveTo>
                    <a:pt x="15811272" y="4394314"/>
                  </a:moveTo>
                  <a:lnTo>
                    <a:pt x="15811107" y="4389767"/>
                  </a:lnTo>
                  <a:lnTo>
                    <a:pt x="15806801" y="4385780"/>
                  </a:lnTo>
                  <a:lnTo>
                    <a:pt x="15805061" y="4385145"/>
                  </a:lnTo>
                  <a:lnTo>
                    <a:pt x="15801391" y="4385145"/>
                  </a:lnTo>
                  <a:lnTo>
                    <a:pt x="15799461" y="4385919"/>
                  </a:lnTo>
                  <a:lnTo>
                    <a:pt x="15759710" y="4428579"/>
                  </a:lnTo>
                  <a:lnTo>
                    <a:pt x="15759862" y="4433125"/>
                  </a:lnTo>
                  <a:lnTo>
                    <a:pt x="15765666" y="4438535"/>
                  </a:lnTo>
                  <a:lnTo>
                    <a:pt x="15770213" y="4438383"/>
                  </a:lnTo>
                  <a:lnTo>
                    <a:pt x="15811272" y="4394314"/>
                  </a:lnTo>
                  <a:close/>
                </a:path>
                <a:path w="18288000" h="9256395">
                  <a:moveTo>
                    <a:pt x="15830931" y="5007800"/>
                  </a:moveTo>
                  <a:lnTo>
                    <a:pt x="15826639" y="5003495"/>
                  </a:lnTo>
                  <a:lnTo>
                    <a:pt x="15824759" y="5002771"/>
                  </a:lnTo>
                  <a:lnTo>
                    <a:pt x="15821000" y="5002771"/>
                  </a:lnTo>
                  <a:lnTo>
                    <a:pt x="15819120" y="5003495"/>
                  </a:lnTo>
                  <a:lnTo>
                    <a:pt x="15763723" y="5058219"/>
                  </a:lnTo>
                  <a:lnTo>
                    <a:pt x="15763672" y="5062867"/>
                  </a:lnTo>
                  <a:lnTo>
                    <a:pt x="15769374" y="5068697"/>
                  </a:lnTo>
                  <a:lnTo>
                    <a:pt x="15773997" y="5068697"/>
                  </a:lnTo>
                  <a:lnTo>
                    <a:pt x="15830906" y="5012461"/>
                  </a:lnTo>
                  <a:lnTo>
                    <a:pt x="15830931" y="5007800"/>
                  </a:lnTo>
                  <a:close/>
                </a:path>
                <a:path w="18288000" h="9256395">
                  <a:moveTo>
                    <a:pt x="15837688" y="3230346"/>
                  </a:moveTo>
                  <a:lnTo>
                    <a:pt x="15837294" y="3225990"/>
                  </a:lnTo>
                  <a:lnTo>
                    <a:pt x="15833065" y="3222485"/>
                  </a:lnTo>
                  <a:lnTo>
                    <a:pt x="15831503" y="3221964"/>
                  </a:lnTo>
                  <a:lnTo>
                    <a:pt x="15827959" y="3221964"/>
                  </a:lnTo>
                  <a:lnTo>
                    <a:pt x="15825991" y="3222815"/>
                  </a:lnTo>
                  <a:lnTo>
                    <a:pt x="15809646" y="3242462"/>
                  </a:lnTo>
                  <a:lnTo>
                    <a:pt x="15810052" y="3246818"/>
                  </a:lnTo>
                  <a:lnTo>
                    <a:pt x="15815933" y="3251708"/>
                  </a:lnTo>
                  <a:lnTo>
                    <a:pt x="15820276" y="3251301"/>
                  </a:lnTo>
                  <a:lnTo>
                    <a:pt x="15837688" y="3230346"/>
                  </a:lnTo>
                  <a:close/>
                </a:path>
                <a:path w="18288000" h="9256395">
                  <a:moveTo>
                    <a:pt x="15846603" y="4134662"/>
                  </a:moveTo>
                  <a:lnTo>
                    <a:pt x="15846374" y="4130167"/>
                  </a:lnTo>
                  <a:lnTo>
                    <a:pt x="15842082" y="4126293"/>
                  </a:lnTo>
                  <a:lnTo>
                    <a:pt x="15840380" y="4125709"/>
                  </a:lnTo>
                  <a:lnTo>
                    <a:pt x="15836735" y="4125709"/>
                  </a:lnTo>
                  <a:lnTo>
                    <a:pt x="15834792" y="4126509"/>
                  </a:lnTo>
                  <a:lnTo>
                    <a:pt x="15800108" y="4164927"/>
                  </a:lnTo>
                  <a:lnTo>
                    <a:pt x="15800337" y="4169422"/>
                  </a:lnTo>
                  <a:lnTo>
                    <a:pt x="15806166" y="4174706"/>
                  </a:lnTo>
                  <a:lnTo>
                    <a:pt x="15810675" y="4174490"/>
                  </a:lnTo>
                  <a:lnTo>
                    <a:pt x="15846603" y="4134662"/>
                  </a:lnTo>
                  <a:close/>
                </a:path>
                <a:path w="18288000" h="9256395">
                  <a:moveTo>
                    <a:pt x="15863215" y="2964294"/>
                  </a:moveTo>
                  <a:lnTo>
                    <a:pt x="15862757" y="2959976"/>
                  </a:lnTo>
                  <a:lnTo>
                    <a:pt x="15858566" y="2956572"/>
                  </a:lnTo>
                  <a:lnTo>
                    <a:pt x="15857042" y="2956052"/>
                  </a:lnTo>
                  <a:lnTo>
                    <a:pt x="15853525" y="2956052"/>
                  </a:lnTo>
                  <a:lnTo>
                    <a:pt x="15851543" y="2956928"/>
                  </a:lnTo>
                  <a:lnTo>
                    <a:pt x="15839567" y="2971660"/>
                  </a:lnTo>
                  <a:lnTo>
                    <a:pt x="15839999" y="2975991"/>
                  </a:lnTo>
                  <a:lnTo>
                    <a:pt x="15845866" y="2980766"/>
                  </a:lnTo>
                  <a:lnTo>
                    <a:pt x="15850197" y="2980334"/>
                  </a:lnTo>
                  <a:lnTo>
                    <a:pt x="15863215" y="2964294"/>
                  </a:lnTo>
                  <a:close/>
                </a:path>
                <a:path w="18288000" h="9256395">
                  <a:moveTo>
                    <a:pt x="15873552" y="4759871"/>
                  </a:moveTo>
                  <a:lnTo>
                    <a:pt x="15873476" y="4755261"/>
                  </a:lnTo>
                  <a:lnTo>
                    <a:pt x="15869234" y="4751146"/>
                  </a:lnTo>
                  <a:lnTo>
                    <a:pt x="15867355" y="4750409"/>
                  </a:lnTo>
                  <a:lnTo>
                    <a:pt x="15863621" y="4750409"/>
                  </a:lnTo>
                  <a:lnTo>
                    <a:pt x="15861716" y="4751146"/>
                  </a:lnTo>
                  <a:lnTo>
                    <a:pt x="15811970" y="4802302"/>
                  </a:lnTo>
                  <a:lnTo>
                    <a:pt x="15812008" y="4806912"/>
                  </a:lnTo>
                  <a:lnTo>
                    <a:pt x="15817774" y="4812525"/>
                  </a:lnTo>
                  <a:lnTo>
                    <a:pt x="15822346" y="4812525"/>
                  </a:lnTo>
                  <a:lnTo>
                    <a:pt x="15873552" y="4759871"/>
                  </a:lnTo>
                  <a:close/>
                </a:path>
                <a:path w="18288000" h="9256395">
                  <a:moveTo>
                    <a:pt x="15879166" y="3872915"/>
                  </a:moveTo>
                  <a:lnTo>
                    <a:pt x="15878874" y="3868445"/>
                  </a:lnTo>
                  <a:lnTo>
                    <a:pt x="15874594" y="3864699"/>
                  </a:lnTo>
                  <a:lnTo>
                    <a:pt x="15872930" y="3864127"/>
                  </a:lnTo>
                  <a:lnTo>
                    <a:pt x="15869323" y="3864127"/>
                  </a:lnTo>
                  <a:lnTo>
                    <a:pt x="15867355" y="3864940"/>
                  </a:lnTo>
                  <a:lnTo>
                    <a:pt x="15837535" y="3898950"/>
                  </a:lnTo>
                  <a:lnTo>
                    <a:pt x="15837827" y="3903408"/>
                  </a:lnTo>
                  <a:lnTo>
                    <a:pt x="15843695" y="3908564"/>
                  </a:lnTo>
                  <a:lnTo>
                    <a:pt x="15848165" y="3908285"/>
                  </a:lnTo>
                  <a:lnTo>
                    <a:pt x="15879166" y="3872915"/>
                  </a:lnTo>
                  <a:close/>
                </a:path>
                <a:path w="18288000" h="9256395">
                  <a:moveTo>
                    <a:pt x="15881452" y="5361673"/>
                  </a:moveTo>
                  <a:lnTo>
                    <a:pt x="15877185" y="5357126"/>
                  </a:lnTo>
                  <a:lnTo>
                    <a:pt x="15875203" y="5356326"/>
                  </a:lnTo>
                  <a:lnTo>
                    <a:pt x="15871393" y="5356326"/>
                  </a:lnTo>
                  <a:lnTo>
                    <a:pt x="15869234" y="5357126"/>
                  </a:lnTo>
                  <a:lnTo>
                    <a:pt x="15869425" y="5357126"/>
                  </a:lnTo>
                  <a:lnTo>
                    <a:pt x="15803004" y="5418874"/>
                  </a:lnTo>
                  <a:lnTo>
                    <a:pt x="15802813" y="5423586"/>
                  </a:lnTo>
                  <a:lnTo>
                    <a:pt x="15808389" y="5429643"/>
                  </a:lnTo>
                  <a:lnTo>
                    <a:pt x="15813113" y="5429821"/>
                  </a:lnTo>
                  <a:lnTo>
                    <a:pt x="15881299" y="5366397"/>
                  </a:lnTo>
                  <a:lnTo>
                    <a:pt x="15881452" y="5361673"/>
                  </a:lnTo>
                  <a:close/>
                </a:path>
                <a:path w="18288000" h="9256395">
                  <a:moveTo>
                    <a:pt x="15887205" y="2696934"/>
                  </a:moveTo>
                  <a:lnTo>
                    <a:pt x="15886722" y="2692654"/>
                  </a:lnTo>
                  <a:lnTo>
                    <a:pt x="15882531" y="2689314"/>
                  </a:lnTo>
                  <a:lnTo>
                    <a:pt x="15881033" y="2688844"/>
                  </a:lnTo>
                  <a:lnTo>
                    <a:pt x="15877553" y="2688844"/>
                  </a:lnTo>
                  <a:lnTo>
                    <a:pt x="15875559" y="2689720"/>
                  </a:lnTo>
                  <a:lnTo>
                    <a:pt x="15867825" y="2699474"/>
                  </a:lnTo>
                  <a:lnTo>
                    <a:pt x="15868307" y="2703741"/>
                  </a:lnTo>
                  <a:lnTo>
                    <a:pt x="15874187" y="2708414"/>
                  </a:lnTo>
                  <a:lnTo>
                    <a:pt x="15878455" y="2707919"/>
                  </a:lnTo>
                  <a:lnTo>
                    <a:pt x="15887205" y="2696934"/>
                  </a:lnTo>
                  <a:close/>
                </a:path>
                <a:path w="18288000" h="9256395">
                  <a:moveTo>
                    <a:pt x="15909722" y="2428367"/>
                  </a:moveTo>
                  <a:lnTo>
                    <a:pt x="15909189" y="2424176"/>
                  </a:lnTo>
                  <a:lnTo>
                    <a:pt x="15906293" y="2421890"/>
                  </a:lnTo>
                  <a:lnTo>
                    <a:pt x="15905087" y="2420886"/>
                  </a:lnTo>
                  <a:lnTo>
                    <a:pt x="15903601" y="2420404"/>
                  </a:lnTo>
                  <a:lnTo>
                    <a:pt x="15900095" y="2420404"/>
                  </a:lnTo>
                  <a:lnTo>
                    <a:pt x="15898127" y="2421344"/>
                  </a:lnTo>
                  <a:lnTo>
                    <a:pt x="15896781" y="2423033"/>
                  </a:lnTo>
                  <a:lnTo>
                    <a:pt x="15894558" y="2425992"/>
                  </a:lnTo>
                  <a:lnTo>
                    <a:pt x="15895041" y="2430183"/>
                  </a:lnTo>
                  <a:lnTo>
                    <a:pt x="15900959" y="2434755"/>
                  </a:lnTo>
                  <a:lnTo>
                    <a:pt x="15905137" y="2434285"/>
                  </a:lnTo>
                  <a:lnTo>
                    <a:pt x="15909722" y="2428367"/>
                  </a:lnTo>
                  <a:close/>
                </a:path>
                <a:path w="18288000" h="9256395">
                  <a:moveTo>
                    <a:pt x="15909938" y="3608514"/>
                  </a:moveTo>
                  <a:lnTo>
                    <a:pt x="15909582" y="3604095"/>
                  </a:lnTo>
                  <a:lnTo>
                    <a:pt x="15905315" y="3600450"/>
                  </a:lnTo>
                  <a:lnTo>
                    <a:pt x="15903702" y="3599904"/>
                  </a:lnTo>
                  <a:lnTo>
                    <a:pt x="15900108" y="3599904"/>
                  </a:lnTo>
                  <a:lnTo>
                    <a:pt x="15898127" y="3600742"/>
                  </a:lnTo>
                  <a:lnTo>
                    <a:pt x="15873032" y="3630155"/>
                  </a:lnTo>
                  <a:lnTo>
                    <a:pt x="15873375" y="3634575"/>
                  </a:lnTo>
                  <a:lnTo>
                    <a:pt x="15879255" y="3639616"/>
                  </a:lnTo>
                  <a:lnTo>
                    <a:pt x="15883700" y="3639274"/>
                  </a:lnTo>
                  <a:lnTo>
                    <a:pt x="15909938" y="3608514"/>
                  </a:lnTo>
                  <a:close/>
                </a:path>
                <a:path w="18288000" h="9256395">
                  <a:moveTo>
                    <a:pt x="15912338" y="4503966"/>
                  </a:moveTo>
                  <a:lnTo>
                    <a:pt x="15912173" y="4499381"/>
                  </a:lnTo>
                  <a:lnTo>
                    <a:pt x="15907881" y="4495343"/>
                  </a:lnTo>
                  <a:lnTo>
                    <a:pt x="15906103" y="4494708"/>
                  </a:lnTo>
                  <a:lnTo>
                    <a:pt x="15902394" y="4494708"/>
                  </a:lnTo>
                  <a:lnTo>
                    <a:pt x="15900476" y="4495470"/>
                  </a:lnTo>
                  <a:lnTo>
                    <a:pt x="15856115" y="4542764"/>
                  </a:lnTo>
                  <a:lnTo>
                    <a:pt x="15856242" y="4547349"/>
                  </a:lnTo>
                  <a:lnTo>
                    <a:pt x="15862059" y="4552823"/>
                  </a:lnTo>
                  <a:lnTo>
                    <a:pt x="15866644" y="4552683"/>
                  </a:lnTo>
                  <a:lnTo>
                    <a:pt x="15912338" y="4503966"/>
                  </a:lnTo>
                  <a:close/>
                </a:path>
                <a:path w="18288000" h="9256395">
                  <a:moveTo>
                    <a:pt x="15929623" y="5115382"/>
                  </a:moveTo>
                  <a:lnTo>
                    <a:pt x="15925318" y="5110988"/>
                  </a:lnTo>
                  <a:lnTo>
                    <a:pt x="15923400" y="5110264"/>
                  </a:lnTo>
                  <a:lnTo>
                    <a:pt x="15919615" y="5110264"/>
                  </a:lnTo>
                  <a:lnTo>
                    <a:pt x="15917723" y="5110988"/>
                  </a:lnTo>
                  <a:lnTo>
                    <a:pt x="15857322" y="5169878"/>
                  </a:lnTo>
                  <a:lnTo>
                    <a:pt x="15857246" y="5174551"/>
                  </a:lnTo>
                  <a:lnTo>
                    <a:pt x="15862999" y="5180495"/>
                  </a:lnTo>
                  <a:lnTo>
                    <a:pt x="15867622" y="5180495"/>
                  </a:lnTo>
                  <a:lnTo>
                    <a:pt x="15929572" y="5120068"/>
                  </a:lnTo>
                  <a:lnTo>
                    <a:pt x="15929623" y="5115382"/>
                  </a:lnTo>
                  <a:close/>
                </a:path>
                <a:path w="18288000" h="9256395">
                  <a:moveTo>
                    <a:pt x="15938538" y="3342487"/>
                  </a:moveTo>
                  <a:lnTo>
                    <a:pt x="15938132" y="3338093"/>
                  </a:lnTo>
                  <a:lnTo>
                    <a:pt x="15933890" y="3334550"/>
                  </a:lnTo>
                  <a:lnTo>
                    <a:pt x="15932315" y="3334029"/>
                  </a:lnTo>
                  <a:lnTo>
                    <a:pt x="15928759" y="3334029"/>
                  </a:lnTo>
                  <a:lnTo>
                    <a:pt x="15926765" y="3334880"/>
                  </a:lnTo>
                  <a:lnTo>
                    <a:pt x="15906217" y="3359569"/>
                  </a:lnTo>
                  <a:lnTo>
                    <a:pt x="15906611" y="3363976"/>
                  </a:lnTo>
                  <a:lnTo>
                    <a:pt x="15912529" y="3368903"/>
                  </a:lnTo>
                  <a:lnTo>
                    <a:pt x="15916923" y="3368484"/>
                  </a:lnTo>
                  <a:lnTo>
                    <a:pt x="15938538" y="3342487"/>
                  </a:lnTo>
                  <a:close/>
                </a:path>
                <a:path w="18288000" h="9256395">
                  <a:moveTo>
                    <a:pt x="15948114" y="4244886"/>
                  </a:moveTo>
                  <a:lnTo>
                    <a:pt x="15947886" y="4240339"/>
                  </a:lnTo>
                  <a:lnTo>
                    <a:pt x="15943580" y="4236440"/>
                  </a:lnTo>
                  <a:lnTo>
                    <a:pt x="15941853" y="4235831"/>
                  </a:lnTo>
                  <a:lnTo>
                    <a:pt x="15938183" y="4235831"/>
                  </a:lnTo>
                  <a:lnTo>
                    <a:pt x="15936227" y="4236631"/>
                  </a:lnTo>
                  <a:lnTo>
                    <a:pt x="15897047" y="4279811"/>
                  </a:lnTo>
                  <a:lnTo>
                    <a:pt x="15897263" y="4284345"/>
                  </a:lnTo>
                  <a:lnTo>
                    <a:pt x="15903118" y="4289691"/>
                  </a:lnTo>
                  <a:lnTo>
                    <a:pt x="15907665" y="4289476"/>
                  </a:lnTo>
                  <a:lnTo>
                    <a:pt x="15948114" y="4244886"/>
                  </a:lnTo>
                  <a:close/>
                </a:path>
                <a:path w="18288000" h="9256395">
                  <a:moveTo>
                    <a:pt x="15966275" y="3073704"/>
                  </a:moveTo>
                  <a:lnTo>
                    <a:pt x="15965818" y="3069361"/>
                  </a:lnTo>
                  <a:lnTo>
                    <a:pt x="15961589" y="3065894"/>
                  </a:lnTo>
                  <a:lnTo>
                    <a:pt x="15960039" y="3065386"/>
                  </a:lnTo>
                  <a:lnTo>
                    <a:pt x="15956509" y="3065386"/>
                  </a:lnTo>
                  <a:lnTo>
                    <a:pt x="15954515" y="3066262"/>
                  </a:lnTo>
                  <a:lnTo>
                    <a:pt x="15938386" y="3086125"/>
                  </a:lnTo>
                  <a:lnTo>
                    <a:pt x="15938843" y="3090456"/>
                  </a:lnTo>
                  <a:lnTo>
                    <a:pt x="15944761" y="3095282"/>
                  </a:lnTo>
                  <a:lnTo>
                    <a:pt x="15949105" y="3094837"/>
                  </a:lnTo>
                  <a:lnTo>
                    <a:pt x="15966275" y="3073704"/>
                  </a:lnTo>
                  <a:close/>
                </a:path>
                <a:path w="18288000" h="9256395">
                  <a:moveTo>
                    <a:pt x="15973476" y="4868646"/>
                  </a:moveTo>
                  <a:lnTo>
                    <a:pt x="15973425" y="4863998"/>
                  </a:lnTo>
                  <a:lnTo>
                    <a:pt x="15969145" y="4859820"/>
                  </a:lnTo>
                  <a:lnTo>
                    <a:pt x="15967240" y="4859071"/>
                  </a:lnTo>
                  <a:lnTo>
                    <a:pt x="15963494" y="4859071"/>
                  </a:lnTo>
                  <a:lnTo>
                    <a:pt x="15961589" y="4859820"/>
                  </a:lnTo>
                  <a:lnTo>
                    <a:pt x="15906992" y="4915370"/>
                  </a:lnTo>
                  <a:lnTo>
                    <a:pt x="15907017" y="4920018"/>
                  </a:lnTo>
                  <a:lnTo>
                    <a:pt x="15912795" y="4925720"/>
                  </a:lnTo>
                  <a:lnTo>
                    <a:pt x="15917418" y="4925720"/>
                  </a:lnTo>
                  <a:lnTo>
                    <a:pt x="15973476" y="4868646"/>
                  </a:lnTo>
                  <a:close/>
                </a:path>
                <a:path w="18288000" h="9256395">
                  <a:moveTo>
                    <a:pt x="15981172" y="3983215"/>
                  </a:moveTo>
                  <a:lnTo>
                    <a:pt x="15980880" y="3978719"/>
                  </a:lnTo>
                  <a:lnTo>
                    <a:pt x="15976562" y="3974922"/>
                  </a:lnTo>
                  <a:lnTo>
                    <a:pt x="15974898" y="3974338"/>
                  </a:lnTo>
                  <a:lnTo>
                    <a:pt x="15971241" y="3974338"/>
                  </a:lnTo>
                  <a:lnTo>
                    <a:pt x="15969285" y="3975163"/>
                  </a:lnTo>
                  <a:lnTo>
                    <a:pt x="15935059" y="4014025"/>
                  </a:lnTo>
                  <a:lnTo>
                    <a:pt x="15935338" y="4018534"/>
                  </a:lnTo>
                  <a:lnTo>
                    <a:pt x="15941243" y="4023728"/>
                  </a:lnTo>
                  <a:lnTo>
                    <a:pt x="15945739" y="4023461"/>
                  </a:lnTo>
                  <a:lnTo>
                    <a:pt x="15981172" y="3983215"/>
                  </a:lnTo>
                  <a:close/>
                </a:path>
                <a:path w="18288000" h="9256395">
                  <a:moveTo>
                    <a:pt x="15990126" y="2806255"/>
                  </a:moveTo>
                  <a:lnTo>
                    <a:pt x="15989630" y="2801950"/>
                  </a:lnTo>
                  <a:lnTo>
                    <a:pt x="15985401" y="2798597"/>
                  </a:lnTo>
                  <a:lnTo>
                    <a:pt x="15983903" y="2798102"/>
                  </a:lnTo>
                  <a:lnTo>
                    <a:pt x="15980385" y="2798102"/>
                  </a:lnTo>
                  <a:lnTo>
                    <a:pt x="15978391" y="2799003"/>
                  </a:lnTo>
                  <a:lnTo>
                    <a:pt x="15966542" y="2813888"/>
                  </a:lnTo>
                  <a:lnTo>
                    <a:pt x="15967037" y="2818206"/>
                  </a:lnTo>
                  <a:lnTo>
                    <a:pt x="15972981" y="2822918"/>
                  </a:lnTo>
                  <a:lnTo>
                    <a:pt x="15977273" y="2822422"/>
                  </a:lnTo>
                  <a:lnTo>
                    <a:pt x="15990126" y="2806255"/>
                  </a:lnTo>
                  <a:close/>
                </a:path>
                <a:path w="18288000" h="9256395">
                  <a:moveTo>
                    <a:pt x="16011601" y="3719588"/>
                  </a:moveTo>
                  <a:lnTo>
                    <a:pt x="16011246" y="3715131"/>
                  </a:lnTo>
                  <a:lnTo>
                    <a:pt x="16006941" y="3711448"/>
                  </a:lnTo>
                  <a:lnTo>
                    <a:pt x="16005315" y="3710889"/>
                  </a:lnTo>
                  <a:lnTo>
                    <a:pt x="16001695" y="3710889"/>
                  </a:lnTo>
                  <a:lnTo>
                    <a:pt x="15999714" y="3711727"/>
                  </a:lnTo>
                  <a:lnTo>
                    <a:pt x="15970301" y="3746106"/>
                  </a:lnTo>
                  <a:lnTo>
                    <a:pt x="15970644" y="3750564"/>
                  </a:lnTo>
                  <a:lnTo>
                    <a:pt x="15976600" y="3755656"/>
                  </a:lnTo>
                  <a:lnTo>
                    <a:pt x="15981058" y="3755313"/>
                  </a:lnTo>
                  <a:lnTo>
                    <a:pt x="16011601" y="3719588"/>
                  </a:lnTo>
                  <a:close/>
                </a:path>
                <a:path w="18288000" h="9256395">
                  <a:moveTo>
                    <a:pt x="16012503" y="2537637"/>
                  </a:moveTo>
                  <a:lnTo>
                    <a:pt x="16011970" y="2533358"/>
                  </a:lnTo>
                  <a:lnTo>
                    <a:pt x="16007766" y="2530094"/>
                  </a:lnTo>
                  <a:lnTo>
                    <a:pt x="16006293" y="2529624"/>
                  </a:lnTo>
                  <a:lnTo>
                    <a:pt x="16002813" y="2529624"/>
                  </a:lnTo>
                  <a:lnTo>
                    <a:pt x="16000806" y="2530525"/>
                  </a:lnTo>
                  <a:lnTo>
                    <a:pt x="15993148" y="2540343"/>
                  </a:lnTo>
                  <a:lnTo>
                    <a:pt x="15993669" y="2544622"/>
                  </a:lnTo>
                  <a:lnTo>
                    <a:pt x="15999600" y="2549258"/>
                  </a:lnTo>
                  <a:lnTo>
                    <a:pt x="16003867" y="2548712"/>
                  </a:lnTo>
                  <a:lnTo>
                    <a:pt x="16012503" y="2537637"/>
                  </a:lnTo>
                  <a:close/>
                </a:path>
                <a:path w="18288000" h="9256395">
                  <a:moveTo>
                    <a:pt x="16013341" y="4613338"/>
                  </a:moveTo>
                  <a:lnTo>
                    <a:pt x="16013189" y="4608728"/>
                  </a:lnTo>
                  <a:lnTo>
                    <a:pt x="16008985" y="4604766"/>
                  </a:lnTo>
                  <a:lnTo>
                    <a:pt x="16009188" y="4604766"/>
                  </a:lnTo>
                  <a:lnTo>
                    <a:pt x="16007068" y="4603991"/>
                  </a:lnTo>
                  <a:lnTo>
                    <a:pt x="16003334" y="4603991"/>
                  </a:lnTo>
                  <a:lnTo>
                    <a:pt x="16001391" y="4604766"/>
                  </a:lnTo>
                  <a:lnTo>
                    <a:pt x="15952381" y="4656633"/>
                  </a:lnTo>
                  <a:lnTo>
                    <a:pt x="15952496" y="4661243"/>
                  </a:lnTo>
                  <a:lnTo>
                    <a:pt x="15958325" y="4666780"/>
                  </a:lnTo>
                  <a:lnTo>
                    <a:pt x="15962821" y="4666780"/>
                  </a:lnTo>
                  <a:lnTo>
                    <a:pt x="16013341" y="4613338"/>
                  </a:lnTo>
                  <a:close/>
                </a:path>
                <a:path w="18288000" h="9256395">
                  <a:moveTo>
                    <a:pt x="16027921" y="5222125"/>
                  </a:moveTo>
                  <a:lnTo>
                    <a:pt x="16023590" y="5217668"/>
                  </a:lnTo>
                  <a:lnTo>
                    <a:pt x="16021647" y="5216906"/>
                  </a:lnTo>
                  <a:lnTo>
                    <a:pt x="16017837" y="5216906"/>
                  </a:lnTo>
                  <a:lnTo>
                    <a:pt x="16015894" y="5217668"/>
                  </a:lnTo>
                  <a:lnTo>
                    <a:pt x="15950438" y="5280558"/>
                  </a:lnTo>
                  <a:lnTo>
                    <a:pt x="15950324" y="5285270"/>
                  </a:lnTo>
                  <a:lnTo>
                    <a:pt x="15956102" y="5291340"/>
                  </a:lnTo>
                  <a:lnTo>
                    <a:pt x="15960725" y="5291340"/>
                  </a:lnTo>
                  <a:lnTo>
                    <a:pt x="16027857" y="5226850"/>
                  </a:lnTo>
                  <a:lnTo>
                    <a:pt x="16027921" y="5222125"/>
                  </a:lnTo>
                  <a:close/>
                </a:path>
                <a:path w="18288000" h="9256395">
                  <a:moveTo>
                    <a:pt x="16033534" y="2267928"/>
                  </a:moveTo>
                  <a:lnTo>
                    <a:pt x="16032988" y="2263673"/>
                  </a:lnTo>
                  <a:lnTo>
                    <a:pt x="16030029" y="2261451"/>
                  </a:lnTo>
                  <a:lnTo>
                    <a:pt x="16028823" y="2260511"/>
                  </a:lnTo>
                  <a:lnTo>
                    <a:pt x="16027337" y="2260028"/>
                  </a:lnTo>
                  <a:lnTo>
                    <a:pt x="16023882" y="2260028"/>
                  </a:lnTo>
                  <a:lnTo>
                    <a:pt x="16021876" y="2260968"/>
                  </a:lnTo>
                  <a:lnTo>
                    <a:pt x="16018294" y="2265692"/>
                  </a:lnTo>
                  <a:lnTo>
                    <a:pt x="16018840" y="2269883"/>
                  </a:lnTo>
                  <a:lnTo>
                    <a:pt x="16024771" y="2274392"/>
                  </a:lnTo>
                  <a:lnTo>
                    <a:pt x="16029013" y="2273846"/>
                  </a:lnTo>
                  <a:lnTo>
                    <a:pt x="16031312" y="2270887"/>
                  </a:lnTo>
                  <a:lnTo>
                    <a:pt x="16033534" y="2267928"/>
                  </a:lnTo>
                  <a:close/>
                </a:path>
                <a:path w="18288000" h="9256395">
                  <a:moveTo>
                    <a:pt x="16040367" y="3453511"/>
                  </a:moveTo>
                  <a:lnTo>
                    <a:pt x="16039961" y="3449078"/>
                  </a:lnTo>
                  <a:lnTo>
                    <a:pt x="16035668" y="3445497"/>
                  </a:lnTo>
                  <a:lnTo>
                    <a:pt x="16034093" y="3444976"/>
                  </a:lnTo>
                  <a:lnTo>
                    <a:pt x="16030486" y="3444976"/>
                  </a:lnTo>
                  <a:lnTo>
                    <a:pt x="16028492" y="3445827"/>
                  </a:lnTo>
                  <a:lnTo>
                    <a:pt x="16003715" y="3475558"/>
                  </a:lnTo>
                  <a:lnTo>
                    <a:pt x="16004121" y="3479990"/>
                  </a:lnTo>
                  <a:lnTo>
                    <a:pt x="16010065" y="3484956"/>
                  </a:lnTo>
                  <a:lnTo>
                    <a:pt x="16014497" y="3484562"/>
                  </a:lnTo>
                  <a:lnTo>
                    <a:pt x="16040367" y="3453511"/>
                  </a:lnTo>
                  <a:close/>
                </a:path>
                <a:path w="18288000" h="9256395">
                  <a:moveTo>
                    <a:pt x="16049524" y="4354982"/>
                  </a:moveTo>
                  <a:lnTo>
                    <a:pt x="16049308" y="4350410"/>
                  </a:lnTo>
                  <a:lnTo>
                    <a:pt x="16044977" y="4346473"/>
                  </a:lnTo>
                  <a:lnTo>
                    <a:pt x="16043237" y="4345851"/>
                  </a:lnTo>
                  <a:lnTo>
                    <a:pt x="16039529" y="4345851"/>
                  </a:lnTo>
                  <a:lnTo>
                    <a:pt x="16037573" y="4346651"/>
                  </a:lnTo>
                  <a:lnTo>
                    <a:pt x="15993860" y="4394543"/>
                  </a:lnTo>
                  <a:lnTo>
                    <a:pt x="15994075" y="4399115"/>
                  </a:lnTo>
                  <a:lnTo>
                    <a:pt x="15999956" y="4404512"/>
                  </a:lnTo>
                  <a:lnTo>
                    <a:pt x="16004528" y="4404309"/>
                  </a:lnTo>
                  <a:lnTo>
                    <a:pt x="16049524" y="4354982"/>
                  </a:lnTo>
                  <a:close/>
                </a:path>
                <a:path w="18288000" h="9256395">
                  <a:moveTo>
                    <a:pt x="16067113" y="3185871"/>
                  </a:moveTo>
                  <a:lnTo>
                    <a:pt x="16066669" y="3181489"/>
                  </a:lnTo>
                  <a:lnTo>
                    <a:pt x="16062376" y="3178035"/>
                  </a:lnTo>
                  <a:lnTo>
                    <a:pt x="16060827" y="3177514"/>
                  </a:lnTo>
                  <a:lnTo>
                    <a:pt x="16057258" y="3177514"/>
                  </a:lnTo>
                  <a:lnTo>
                    <a:pt x="16055251" y="3178391"/>
                  </a:lnTo>
                  <a:lnTo>
                    <a:pt x="16034982" y="3203333"/>
                  </a:lnTo>
                  <a:lnTo>
                    <a:pt x="16035427" y="3207728"/>
                  </a:lnTo>
                  <a:lnTo>
                    <a:pt x="16041408" y="3212566"/>
                  </a:lnTo>
                  <a:lnTo>
                    <a:pt x="16045777" y="3212122"/>
                  </a:lnTo>
                  <a:lnTo>
                    <a:pt x="16067113" y="3185871"/>
                  </a:lnTo>
                  <a:close/>
                </a:path>
                <a:path w="18288000" h="9256395">
                  <a:moveTo>
                    <a:pt x="16072892" y="4977155"/>
                  </a:moveTo>
                  <a:lnTo>
                    <a:pt x="16072866" y="4972482"/>
                  </a:lnTo>
                  <a:lnTo>
                    <a:pt x="16068523" y="4968214"/>
                  </a:lnTo>
                  <a:lnTo>
                    <a:pt x="16066631" y="4967478"/>
                  </a:lnTo>
                  <a:lnTo>
                    <a:pt x="16062846" y="4967478"/>
                  </a:lnTo>
                  <a:lnTo>
                    <a:pt x="16060941" y="4968214"/>
                  </a:lnTo>
                  <a:lnTo>
                    <a:pt x="16001454" y="5028057"/>
                  </a:lnTo>
                  <a:lnTo>
                    <a:pt x="16001454" y="5032743"/>
                  </a:lnTo>
                  <a:lnTo>
                    <a:pt x="16007220" y="5038509"/>
                  </a:lnTo>
                  <a:lnTo>
                    <a:pt x="16011906" y="5038509"/>
                  </a:lnTo>
                  <a:lnTo>
                    <a:pt x="16072892" y="4977155"/>
                  </a:lnTo>
                  <a:close/>
                </a:path>
                <a:path w="18288000" h="9256395">
                  <a:moveTo>
                    <a:pt x="16082887" y="4093756"/>
                  </a:moveTo>
                  <a:lnTo>
                    <a:pt x="16082607" y="4089209"/>
                  </a:lnTo>
                  <a:lnTo>
                    <a:pt x="16078276" y="4085386"/>
                  </a:lnTo>
                  <a:lnTo>
                    <a:pt x="16076575" y="4084802"/>
                  </a:lnTo>
                  <a:lnTo>
                    <a:pt x="16072892" y="4084802"/>
                  </a:lnTo>
                  <a:lnTo>
                    <a:pt x="16070923" y="4085628"/>
                  </a:lnTo>
                  <a:lnTo>
                    <a:pt x="16032302" y="4129316"/>
                  </a:lnTo>
                  <a:lnTo>
                    <a:pt x="16032569" y="4133862"/>
                  </a:lnTo>
                  <a:lnTo>
                    <a:pt x="16038487" y="4139120"/>
                  </a:lnTo>
                  <a:lnTo>
                    <a:pt x="16043034" y="4138853"/>
                  </a:lnTo>
                  <a:lnTo>
                    <a:pt x="16082887" y="4093756"/>
                  </a:lnTo>
                  <a:close/>
                </a:path>
                <a:path w="18288000" h="9256395">
                  <a:moveTo>
                    <a:pt x="16093034" y="2915653"/>
                  </a:moveTo>
                  <a:lnTo>
                    <a:pt x="16092539" y="2911322"/>
                  </a:lnTo>
                  <a:lnTo>
                    <a:pt x="16088297" y="2907931"/>
                  </a:lnTo>
                  <a:lnTo>
                    <a:pt x="16086773" y="2907436"/>
                  </a:lnTo>
                  <a:lnTo>
                    <a:pt x="16083229" y="2907436"/>
                  </a:lnTo>
                  <a:lnTo>
                    <a:pt x="16081210" y="2908338"/>
                  </a:lnTo>
                  <a:lnTo>
                    <a:pt x="16065297" y="2928391"/>
                  </a:lnTo>
                  <a:lnTo>
                    <a:pt x="16065780" y="2932722"/>
                  </a:lnTo>
                  <a:lnTo>
                    <a:pt x="16071749" y="2937472"/>
                  </a:lnTo>
                  <a:lnTo>
                    <a:pt x="16076092" y="2936976"/>
                  </a:lnTo>
                  <a:lnTo>
                    <a:pt x="16093034" y="2915653"/>
                  </a:lnTo>
                  <a:close/>
                </a:path>
                <a:path w="18288000" h="9256395">
                  <a:moveTo>
                    <a:pt x="16113748" y="3830091"/>
                  </a:moveTo>
                  <a:lnTo>
                    <a:pt x="16113379" y="3825608"/>
                  </a:lnTo>
                  <a:lnTo>
                    <a:pt x="16109049" y="3821900"/>
                  </a:lnTo>
                  <a:lnTo>
                    <a:pt x="16107398" y="3821328"/>
                  </a:lnTo>
                  <a:lnTo>
                    <a:pt x="16103753" y="3821328"/>
                  </a:lnTo>
                  <a:lnTo>
                    <a:pt x="16101746" y="3822179"/>
                  </a:lnTo>
                  <a:lnTo>
                    <a:pt x="16068040" y="3861485"/>
                  </a:lnTo>
                  <a:lnTo>
                    <a:pt x="16068383" y="3865981"/>
                  </a:lnTo>
                  <a:lnTo>
                    <a:pt x="16074352" y="3871099"/>
                  </a:lnTo>
                  <a:lnTo>
                    <a:pt x="16078835" y="3870782"/>
                  </a:lnTo>
                  <a:lnTo>
                    <a:pt x="16113748" y="3830091"/>
                  </a:lnTo>
                  <a:close/>
                </a:path>
                <a:path w="18288000" h="9256395">
                  <a:moveTo>
                    <a:pt x="16113798" y="4722800"/>
                  </a:moveTo>
                  <a:lnTo>
                    <a:pt x="16113671" y="4718151"/>
                  </a:lnTo>
                  <a:lnTo>
                    <a:pt x="16109430" y="4714113"/>
                  </a:lnTo>
                  <a:lnTo>
                    <a:pt x="16109595" y="4714113"/>
                  </a:lnTo>
                  <a:lnTo>
                    <a:pt x="16107499" y="4713338"/>
                  </a:lnTo>
                  <a:lnTo>
                    <a:pt x="16103740" y="4713338"/>
                  </a:lnTo>
                  <a:lnTo>
                    <a:pt x="16101797" y="4714113"/>
                  </a:lnTo>
                  <a:lnTo>
                    <a:pt x="16048063" y="4770475"/>
                  </a:lnTo>
                  <a:lnTo>
                    <a:pt x="16048165" y="4775124"/>
                  </a:lnTo>
                  <a:lnTo>
                    <a:pt x="16054007" y="4780737"/>
                  </a:lnTo>
                  <a:lnTo>
                    <a:pt x="16058579" y="4780737"/>
                  </a:lnTo>
                  <a:lnTo>
                    <a:pt x="16113798" y="4722800"/>
                  </a:lnTo>
                  <a:close/>
                </a:path>
                <a:path w="18288000" h="9256395">
                  <a:moveTo>
                    <a:pt x="16115233" y="2646934"/>
                  </a:moveTo>
                  <a:lnTo>
                    <a:pt x="16114687" y="2642628"/>
                  </a:lnTo>
                  <a:lnTo>
                    <a:pt x="16110471" y="2639326"/>
                  </a:lnTo>
                  <a:lnTo>
                    <a:pt x="16108985" y="2638844"/>
                  </a:lnTo>
                  <a:lnTo>
                    <a:pt x="16105467" y="2638844"/>
                  </a:lnTo>
                  <a:lnTo>
                    <a:pt x="16103448" y="2639758"/>
                  </a:lnTo>
                  <a:lnTo>
                    <a:pt x="16091751" y="2654820"/>
                  </a:lnTo>
                  <a:lnTo>
                    <a:pt x="16092297" y="2659113"/>
                  </a:lnTo>
                  <a:lnTo>
                    <a:pt x="16098279" y="2663761"/>
                  </a:lnTo>
                  <a:lnTo>
                    <a:pt x="16102572" y="2663215"/>
                  </a:lnTo>
                  <a:lnTo>
                    <a:pt x="16115233" y="2646934"/>
                  </a:lnTo>
                  <a:close/>
                </a:path>
                <a:path w="18288000" h="9256395">
                  <a:moveTo>
                    <a:pt x="16136061" y="2377046"/>
                  </a:moveTo>
                  <a:lnTo>
                    <a:pt x="16135490" y="2372791"/>
                  </a:lnTo>
                  <a:lnTo>
                    <a:pt x="16131261" y="2369591"/>
                  </a:lnTo>
                  <a:lnTo>
                    <a:pt x="16129813" y="2369134"/>
                  </a:lnTo>
                  <a:lnTo>
                    <a:pt x="16126333" y="2369134"/>
                  </a:lnTo>
                  <a:lnTo>
                    <a:pt x="16124301" y="2370048"/>
                  </a:lnTo>
                  <a:lnTo>
                    <a:pt x="16116745" y="2379980"/>
                  </a:lnTo>
                  <a:lnTo>
                    <a:pt x="16117316" y="2384247"/>
                  </a:lnTo>
                  <a:lnTo>
                    <a:pt x="16123285" y="2388806"/>
                  </a:lnTo>
                  <a:lnTo>
                    <a:pt x="16127540" y="2388222"/>
                  </a:lnTo>
                  <a:lnTo>
                    <a:pt x="16136061" y="2377046"/>
                  </a:lnTo>
                  <a:close/>
                </a:path>
                <a:path w="18288000" h="9256395">
                  <a:moveTo>
                    <a:pt x="16142081" y="3564699"/>
                  </a:moveTo>
                  <a:lnTo>
                    <a:pt x="16141662" y="3560241"/>
                  </a:lnTo>
                  <a:lnTo>
                    <a:pt x="16137344" y="3556635"/>
                  </a:lnTo>
                  <a:lnTo>
                    <a:pt x="16135731" y="3556101"/>
                  </a:lnTo>
                  <a:lnTo>
                    <a:pt x="16132112" y="3556101"/>
                  </a:lnTo>
                  <a:lnTo>
                    <a:pt x="16130105" y="3556965"/>
                  </a:lnTo>
                  <a:lnTo>
                    <a:pt x="16101124" y="3591712"/>
                  </a:lnTo>
                  <a:lnTo>
                    <a:pt x="16101517" y="3596170"/>
                  </a:lnTo>
                  <a:lnTo>
                    <a:pt x="16107499" y="3601186"/>
                  </a:lnTo>
                  <a:lnTo>
                    <a:pt x="16111970" y="3600780"/>
                  </a:lnTo>
                  <a:lnTo>
                    <a:pt x="16142081" y="3564699"/>
                  </a:lnTo>
                  <a:close/>
                </a:path>
                <a:path w="18288000" h="9256395">
                  <a:moveTo>
                    <a:pt x="16150908" y="4464875"/>
                  </a:moveTo>
                  <a:lnTo>
                    <a:pt x="16150705" y="4460265"/>
                  </a:lnTo>
                  <a:lnTo>
                    <a:pt x="16146336" y="4456265"/>
                  </a:lnTo>
                  <a:lnTo>
                    <a:pt x="16144570" y="4455642"/>
                  </a:lnTo>
                  <a:lnTo>
                    <a:pt x="16140824" y="4455642"/>
                  </a:lnTo>
                  <a:lnTo>
                    <a:pt x="16138868" y="4456442"/>
                  </a:lnTo>
                  <a:lnTo>
                    <a:pt x="16090595" y="4509008"/>
                  </a:lnTo>
                  <a:lnTo>
                    <a:pt x="16090786" y="4513618"/>
                  </a:lnTo>
                  <a:lnTo>
                    <a:pt x="16096717" y="4519079"/>
                  </a:lnTo>
                  <a:lnTo>
                    <a:pt x="16101314" y="4518888"/>
                  </a:lnTo>
                  <a:lnTo>
                    <a:pt x="16150908" y="4464875"/>
                  </a:lnTo>
                  <a:close/>
                </a:path>
                <a:path w="18288000" h="9256395">
                  <a:moveTo>
                    <a:pt x="16155670" y="2106257"/>
                  </a:moveTo>
                  <a:lnTo>
                    <a:pt x="16154984" y="2102015"/>
                  </a:lnTo>
                  <a:lnTo>
                    <a:pt x="16152025" y="2099792"/>
                  </a:lnTo>
                  <a:lnTo>
                    <a:pt x="16150806" y="2098852"/>
                  </a:lnTo>
                  <a:lnTo>
                    <a:pt x="16149396" y="2098446"/>
                  </a:lnTo>
                  <a:lnTo>
                    <a:pt x="16145929" y="2098446"/>
                  </a:lnTo>
                  <a:lnTo>
                    <a:pt x="16143923" y="2099373"/>
                  </a:lnTo>
                  <a:lnTo>
                    <a:pt x="16140341" y="2104097"/>
                  </a:lnTo>
                  <a:lnTo>
                    <a:pt x="16140964" y="2108352"/>
                  </a:lnTo>
                  <a:lnTo>
                    <a:pt x="16143986" y="2110575"/>
                  </a:lnTo>
                  <a:lnTo>
                    <a:pt x="16146958" y="2112797"/>
                  </a:lnTo>
                  <a:lnTo>
                    <a:pt x="16151200" y="2112187"/>
                  </a:lnTo>
                  <a:lnTo>
                    <a:pt x="16153359" y="2109228"/>
                  </a:lnTo>
                  <a:lnTo>
                    <a:pt x="16155670" y="2106257"/>
                  </a:lnTo>
                  <a:close/>
                </a:path>
                <a:path w="18288000" h="9256395">
                  <a:moveTo>
                    <a:pt x="16168878" y="3296958"/>
                  </a:moveTo>
                  <a:lnTo>
                    <a:pt x="16168421" y="3292551"/>
                  </a:lnTo>
                  <a:lnTo>
                    <a:pt x="16164116" y="3289058"/>
                  </a:lnTo>
                  <a:lnTo>
                    <a:pt x="16162541" y="3288538"/>
                  </a:lnTo>
                  <a:lnTo>
                    <a:pt x="16158960" y="3288538"/>
                  </a:lnTo>
                  <a:lnTo>
                    <a:pt x="16156928" y="3289414"/>
                  </a:lnTo>
                  <a:lnTo>
                    <a:pt x="16132505" y="3319449"/>
                  </a:lnTo>
                  <a:lnTo>
                    <a:pt x="16132963" y="3323869"/>
                  </a:lnTo>
                  <a:lnTo>
                    <a:pt x="16138970" y="3328771"/>
                  </a:lnTo>
                  <a:lnTo>
                    <a:pt x="16143389" y="3328314"/>
                  </a:lnTo>
                  <a:lnTo>
                    <a:pt x="16168878" y="3296958"/>
                  </a:lnTo>
                  <a:close/>
                </a:path>
                <a:path w="18288000" h="9256395">
                  <a:moveTo>
                    <a:pt x="16171990" y="5080279"/>
                  </a:moveTo>
                  <a:lnTo>
                    <a:pt x="16167621" y="5075898"/>
                  </a:lnTo>
                  <a:lnTo>
                    <a:pt x="16165716" y="5075174"/>
                  </a:lnTo>
                  <a:lnTo>
                    <a:pt x="16161906" y="5075174"/>
                  </a:lnTo>
                  <a:lnTo>
                    <a:pt x="16160001" y="5075898"/>
                  </a:lnTo>
                  <a:lnTo>
                    <a:pt x="16095523" y="5139931"/>
                  </a:lnTo>
                  <a:lnTo>
                    <a:pt x="16095485" y="5144643"/>
                  </a:lnTo>
                  <a:lnTo>
                    <a:pt x="16101289" y="5150548"/>
                  </a:lnTo>
                  <a:lnTo>
                    <a:pt x="16105975" y="5150548"/>
                  </a:lnTo>
                  <a:lnTo>
                    <a:pt x="16171990" y="5084991"/>
                  </a:lnTo>
                  <a:lnTo>
                    <a:pt x="16171990" y="5080279"/>
                  </a:lnTo>
                  <a:close/>
                </a:path>
                <a:path w="18288000" h="9256395">
                  <a:moveTo>
                    <a:pt x="16184575" y="4204195"/>
                  </a:moveTo>
                  <a:lnTo>
                    <a:pt x="16184283" y="4199623"/>
                  </a:lnTo>
                  <a:lnTo>
                    <a:pt x="16179915" y="4195775"/>
                  </a:lnTo>
                  <a:lnTo>
                    <a:pt x="16178213" y="4195165"/>
                  </a:lnTo>
                  <a:lnTo>
                    <a:pt x="16174504" y="4195165"/>
                  </a:lnTo>
                  <a:lnTo>
                    <a:pt x="16172523" y="4196003"/>
                  </a:lnTo>
                  <a:lnTo>
                    <a:pt x="16129483" y="4244505"/>
                  </a:lnTo>
                  <a:lnTo>
                    <a:pt x="16129737" y="4249090"/>
                  </a:lnTo>
                  <a:lnTo>
                    <a:pt x="16132734" y="4251731"/>
                  </a:lnTo>
                  <a:lnTo>
                    <a:pt x="16135693" y="4254398"/>
                  </a:lnTo>
                  <a:lnTo>
                    <a:pt x="16140278" y="4254131"/>
                  </a:lnTo>
                  <a:lnTo>
                    <a:pt x="16184575" y="4204195"/>
                  </a:lnTo>
                  <a:close/>
                </a:path>
                <a:path w="18288000" h="9256395">
                  <a:moveTo>
                    <a:pt x="16193770" y="3027870"/>
                  </a:moveTo>
                  <a:lnTo>
                    <a:pt x="16193262" y="3023476"/>
                  </a:lnTo>
                  <a:lnTo>
                    <a:pt x="16188970" y="3020085"/>
                  </a:lnTo>
                  <a:lnTo>
                    <a:pt x="16187446" y="3019577"/>
                  </a:lnTo>
                  <a:lnTo>
                    <a:pt x="16183877" y="3019577"/>
                  </a:lnTo>
                  <a:lnTo>
                    <a:pt x="16181845" y="3020479"/>
                  </a:lnTo>
                  <a:lnTo>
                    <a:pt x="16161855" y="3045688"/>
                  </a:lnTo>
                  <a:lnTo>
                    <a:pt x="16162363" y="3050070"/>
                  </a:lnTo>
                  <a:lnTo>
                    <a:pt x="16168370" y="3054845"/>
                  </a:lnTo>
                  <a:lnTo>
                    <a:pt x="16172764" y="3054337"/>
                  </a:lnTo>
                  <a:lnTo>
                    <a:pt x="16193770" y="3027870"/>
                  </a:lnTo>
                  <a:close/>
                </a:path>
                <a:path w="18288000" h="9256395">
                  <a:moveTo>
                    <a:pt x="16213824" y="4832070"/>
                  </a:moveTo>
                  <a:lnTo>
                    <a:pt x="16213722" y="4827384"/>
                  </a:lnTo>
                  <a:lnTo>
                    <a:pt x="16209429" y="4823282"/>
                  </a:lnTo>
                  <a:lnTo>
                    <a:pt x="16207499" y="4822520"/>
                  </a:lnTo>
                  <a:lnTo>
                    <a:pt x="16203714" y="4822520"/>
                  </a:lnTo>
                  <a:lnTo>
                    <a:pt x="16201771" y="4823282"/>
                  </a:lnTo>
                  <a:lnTo>
                    <a:pt x="16143250" y="4884064"/>
                  </a:lnTo>
                  <a:lnTo>
                    <a:pt x="16143326" y="4888750"/>
                  </a:lnTo>
                  <a:lnTo>
                    <a:pt x="16149181" y="4894415"/>
                  </a:lnTo>
                  <a:lnTo>
                    <a:pt x="16153803" y="4894415"/>
                  </a:lnTo>
                  <a:lnTo>
                    <a:pt x="16213824" y="4832070"/>
                  </a:lnTo>
                  <a:close/>
                </a:path>
                <a:path w="18288000" h="9256395">
                  <a:moveTo>
                    <a:pt x="16215576" y="3940873"/>
                  </a:moveTo>
                  <a:lnTo>
                    <a:pt x="16215233" y="3936352"/>
                  </a:lnTo>
                  <a:lnTo>
                    <a:pt x="16210877" y="3932605"/>
                  </a:lnTo>
                  <a:lnTo>
                    <a:pt x="16209201" y="3932034"/>
                  </a:lnTo>
                  <a:lnTo>
                    <a:pt x="16205530" y="3932034"/>
                  </a:lnTo>
                  <a:lnTo>
                    <a:pt x="16203524" y="3932885"/>
                  </a:lnTo>
                  <a:lnTo>
                    <a:pt x="16165500" y="3977119"/>
                  </a:lnTo>
                  <a:lnTo>
                    <a:pt x="16165830" y="3981653"/>
                  </a:lnTo>
                  <a:lnTo>
                    <a:pt x="16171837" y="3986834"/>
                  </a:lnTo>
                  <a:lnTo>
                    <a:pt x="16176371" y="3986504"/>
                  </a:lnTo>
                  <a:lnTo>
                    <a:pt x="16215576" y="3940873"/>
                  </a:lnTo>
                  <a:close/>
                </a:path>
                <a:path w="18288000" h="9256395">
                  <a:moveTo>
                    <a:pt x="16217951" y="2756230"/>
                  </a:moveTo>
                  <a:lnTo>
                    <a:pt x="16217405" y="2751886"/>
                  </a:lnTo>
                  <a:lnTo>
                    <a:pt x="16213138" y="2748597"/>
                  </a:lnTo>
                  <a:lnTo>
                    <a:pt x="16211652" y="2748115"/>
                  </a:lnTo>
                  <a:lnTo>
                    <a:pt x="16208096" y="2748115"/>
                  </a:lnTo>
                  <a:lnTo>
                    <a:pt x="16206064" y="2749042"/>
                  </a:lnTo>
                  <a:lnTo>
                    <a:pt x="16190367" y="2769273"/>
                  </a:lnTo>
                  <a:lnTo>
                    <a:pt x="16190913" y="2773616"/>
                  </a:lnTo>
                  <a:lnTo>
                    <a:pt x="16196933" y="2778290"/>
                  </a:lnTo>
                  <a:lnTo>
                    <a:pt x="16201276" y="2777744"/>
                  </a:lnTo>
                  <a:lnTo>
                    <a:pt x="16217951" y="2756230"/>
                  </a:lnTo>
                  <a:close/>
                </a:path>
                <a:path w="18288000" h="9256395">
                  <a:moveTo>
                    <a:pt x="16238550" y="2486253"/>
                  </a:moveTo>
                  <a:lnTo>
                    <a:pt x="16237966" y="2481961"/>
                  </a:lnTo>
                  <a:lnTo>
                    <a:pt x="16233712" y="2478722"/>
                  </a:lnTo>
                  <a:lnTo>
                    <a:pt x="16232251" y="2478278"/>
                  </a:lnTo>
                  <a:lnTo>
                    <a:pt x="16228733" y="2478278"/>
                  </a:lnTo>
                  <a:lnTo>
                    <a:pt x="16226689" y="2479205"/>
                  </a:lnTo>
                  <a:lnTo>
                    <a:pt x="16215157" y="2494407"/>
                  </a:lnTo>
                  <a:lnTo>
                    <a:pt x="16215741" y="2498712"/>
                  </a:lnTo>
                  <a:lnTo>
                    <a:pt x="16221786" y="2503284"/>
                  </a:lnTo>
                  <a:lnTo>
                    <a:pt x="16226092" y="2502687"/>
                  </a:lnTo>
                  <a:lnTo>
                    <a:pt x="16238550" y="2486253"/>
                  </a:lnTo>
                  <a:close/>
                </a:path>
                <a:path w="18288000" h="9256395">
                  <a:moveTo>
                    <a:pt x="16244227" y="3675342"/>
                  </a:moveTo>
                  <a:lnTo>
                    <a:pt x="16243821" y="3670846"/>
                  </a:lnTo>
                  <a:lnTo>
                    <a:pt x="16239452" y="3667226"/>
                  </a:lnTo>
                  <a:lnTo>
                    <a:pt x="16237839" y="3666680"/>
                  </a:lnTo>
                  <a:lnTo>
                    <a:pt x="16234194" y="3666680"/>
                  </a:lnTo>
                  <a:lnTo>
                    <a:pt x="16232162" y="3667556"/>
                  </a:lnTo>
                  <a:lnTo>
                    <a:pt x="16198977" y="3707307"/>
                  </a:lnTo>
                  <a:lnTo>
                    <a:pt x="16199371" y="3711803"/>
                  </a:lnTo>
                  <a:lnTo>
                    <a:pt x="16205403" y="3716845"/>
                  </a:lnTo>
                  <a:lnTo>
                    <a:pt x="16209899" y="3716464"/>
                  </a:lnTo>
                  <a:lnTo>
                    <a:pt x="16244227" y="3675342"/>
                  </a:lnTo>
                  <a:close/>
                </a:path>
                <a:path w="18288000" h="9256395">
                  <a:moveTo>
                    <a:pt x="16251822" y="4574895"/>
                  </a:moveTo>
                  <a:lnTo>
                    <a:pt x="16251631" y="4570247"/>
                  </a:lnTo>
                  <a:lnTo>
                    <a:pt x="16247237" y="4566221"/>
                  </a:lnTo>
                  <a:lnTo>
                    <a:pt x="16245447" y="4565574"/>
                  </a:lnTo>
                  <a:lnTo>
                    <a:pt x="16241687" y="4565574"/>
                  </a:lnTo>
                  <a:lnTo>
                    <a:pt x="16239719" y="4566374"/>
                  </a:lnTo>
                  <a:lnTo>
                    <a:pt x="16186836" y="4623549"/>
                  </a:lnTo>
                  <a:lnTo>
                    <a:pt x="16187014" y="4628185"/>
                  </a:lnTo>
                  <a:lnTo>
                    <a:pt x="16192945" y="4633709"/>
                  </a:lnTo>
                  <a:lnTo>
                    <a:pt x="16197593" y="4633544"/>
                  </a:lnTo>
                  <a:lnTo>
                    <a:pt x="16251822" y="4574895"/>
                  </a:lnTo>
                  <a:close/>
                </a:path>
                <a:path w="18288000" h="9256395">
                  <a:moveTo>
                    <a:pt x="16257854" y="2215248"/>
                  </a:moveTo>
                  <a:lnTo>
                    <a:pt x="16257219" y="2210993"/>
                  </a:lnTo>
                  <a:lnTo>
                    <a:pt x="16252990" y="2207844"/>
                  </a:lnTo>
                  <a:lnTo>
                    <a:pt x="16251568" y="2207399"/>
                  </a:lnTo>
                  <a:lnTo>
                    <a:pt x="16248075" y="2207399"/>
                  </a:lnTo>
                  <a:lnTo>
                    <a:pt x="16246031" y="2208352"/>
                  </a:lnTo>
                  <a:lnTo>
                    <a:pt x="16238550" y="2218385"/>
                  </a:lnTo>
                  <a:lnTo>
                    <a:pt x="16239173" y="2222639"/>
                  </a:lnTo>
                  <a:lnTo>
                    <a:pt x="16242183" y="2224887"/>
                  </a:lnTo>
                  <a:lnTo>
                    <a:pt x="16245218" y="2227135"/>
                  </a:lnTo>
                  <a:lnTo>
                    <a:pt x="16249447" y="2226513"/>
                  </a:lnTo>
                  <a:lnTo>
                    <a:pt x="16257854" y="2215248"/>
                  </a:lnTo>
                  <a:close/>
                </a:path>
                <a:path w="18288000" h="9256395">
                  <a:moveTo>
                    <a:pt x="16270504" y="3408248"/>
                  </a:moveTo>
                  <a:lnTo>
                    <a:pt x="16270059" y="3403790"/>
                  </a:lnTo>
                  <a:lnTo>
                    <a:pt x="16265703" y="3400272"/>
                  </a:lnTo>
                  <a:lnTo>
                    <a:pt x="16264128" y="3399752"/>
                  </a:lnTo>
                  <a:lnTo>
                    <a:pt x="16260509" y="3399752"/>
                  </a:lnTo>
                  <a:lnTo>
                    <a:pt x="16258477" y="3400641"/>
                  </a:lnTo>
                  <a:lnTo>
                    <a:pt x="16229902" y="3435769"/>
                  </a:lnTo>
                  <a:lnTo>
                    <a:pt x="16230359" y="3440226"/>
                  </a:lnTo>
                  <a:lnTo>
                    <a:pt x="16236430" y="3445154"/>
                  </a:lnTo>
                  <a:lnTo>
                    <a:pt x="16240875" y="3444710"/>
                  </a:lnTo>
                  <a:lnTo>
                    <a:pt x="16270504" y="3408248"/>
                  </a:lnTo>
                  <a:close/>
                </a:path>
                <a:path w="18288000" h="9256395">
                  <a:moveTo>
                    <a:pt x="16275952" y="1943315"/>
                  </a:moveTo>
                  <a:lnTo>
                    <a:pt x="16275342" y="1939137"/>
                  </a:lnTo>
                  <a:lnTo>
                    <a:pt x="16272307" y="1936902"/>
                  </a:lnTo>
                  <a:lnTo>
                    <a:pt x="16271101" y="1936038"/>
                  </a:lnTo>
                  <a:lnTo>
                    <a:pt x="16269742" y="1935632"/>
                  </a:lnTo>
                  <a:lnTo>
                    <a:pt x="16266236" y="1935632"/>
                  </a:lnTo>
                  <a:lnTo>
                    <a:pt x="16264217" y="1936572"/>
                  </a:lnTo>
                  <a:lnTo>
                    <a:pt x="16260712" y="1941360"/>
                  </a:lnTo>
                  <a:lnTo>
                    <a:pt x="16261322" y="1945614"/>
                  </a:lnTo>
                  <a:lnTo>
                    <a:pt x="16264344" y="1947760"/>
                  </a:lnTo>
                  <a:lnTo>
                    <a:pt x="16267392" y="1949996"/>
                  </a:lnTo>
                  <a:lnTo>
                    <a:pt x="16271558" y="1949386"/>
                  </a:lnTo>
                  <a:lnTo>
                    <a:pt x="16273793" y="1946351"/>
                  </a:lnTo>
                  <a:lnTo>
                    <a:pt x="16275952" y="1943315"/>
                  </a:lnTo>
                  <a:close/>
                </a:path>
                <a:path w="18288000" h="9256395">
                  <a:moveTo>
                    <a:pt x="16286226" y="4314495"/>
                  </a:moveTo>
                  <a:lnTo>
                    <a:pt x="16285947" y="4309884"/>
                  </a:lnTo>
                  <a:lnTo>
                    <a:pt x="16281565" y="4305986"/>
                  </a:lnTo>
                  <a:lnTo>
                    <a:pt x="16279838" y="4305389"/>
                  </a:lnTo>
                  <a:lnTo>
                    <a:pt x="16276104" y="4305389"/>
                  </a:lnTo>
                  <a:lnTo>
                    <a:pt x="16274098" y="4306214"/>
                  </a:lnTo>
                  <a:lnTo>
                    <a:pt x="16226600" y="4359478"/>
                  </a:lnTo>
                  <a:lnTo>
                    <a:pt x="16226854" y="4364088"/>
                  </a:lnTo>
                  <a:lnTo>
                    <a:pt x="16229838" y="4366780"/>
                  </a:lnTo>
                  <a:lnTo>
                    <a:pt x="16232848" y="4369447"/>
                  </a:lnTo>
                  <a:lnTo>
                    <a:pt x="16237458" y="4369206"/>
                  </a:lnTo>
                  <a:lnTo>
                    <a:pt x="16286226" y="4314495"/>
                  </a:lnTo>
                  <a:close/>
                </a:path>
                <a:path w="18288000" h="9256395">
                  <a:moveTo>
                    <a:pt x="16295408" y="3138944"/>
                  </a:moveTo>
                  <a:lnTo>
                    <a:pt x="16294888" y="3134537"/>
                  </a:lnTo>
                  <a:lnTo>
                    <a:pt x="16290557" y="3131108"/>
                  </a:lnTo>
                  <a:lnTo>
                    <a:pt x="16289020" y="3130613"/>
                  </a:lnTo>
                  <a:lnTo>
                    <a:pt x="16285426" y="3130613"/>
                  </a:lnTo>
                  <a:lnTo>
                    <a:pt x="16283381" y="3131528"/>
                  </a:lnTo>
                  <a:lnTo>
                    <a:pt x="16259328" y="3161881"/>
                  </a:lnTo>
                  <a:lnTo>
                    <a:pt x="16259823" y="3166287"/>
                  </a:lnTo>
                  <a:lnTo>
                    <a:pt x="16265894" y="3171101"/>
                  </a:lnTo>
                  <a:lnTo>
                    <a:pt x="16270313" y="3170618"/>
                  </a:lnTo>
                  <a:lnTo>
                    <a:pt x="16295408" y="3138944"/>
                  </a:lnTo>
                  <a:close/>
                </a:path>
                <a:path w="18288000" h="9256395">
                  <a:moveTo>
                    <a:pt x="16313646" y="4940795"/>
                  </a:moveTo>
                  <a:lnTo>
                    <a:pt x="16313569" y="4936071"/>
                  </a:lnTo>
                  <a:lnTo>
                    <a:pt x="16309239" y="4931880"/>
                  </a:lnTo>
                  <a:lnTo>
                    <a:pt x="16307308" y="4931118"/>
                  </a:lnTo>
                  <a:lnTo>
                    <a:pt x="16303486" y="4931118"/>
                  </a:lnTo>
                  <a:lnTo>
                    <a:pt x="16301542" y="4931880"/>
                  </a:lnTo>
                  <a:lnTo>
                    <a:pt x="16238144" y="4996980"/>
                  </a:lnTo>
                  <a:lnTo>
                    <a:pt x="16238182" y="5001692"/>
                  </a:lnTo>
                  <a:lnTo>
                    <a:pt x="16244050" y="5007457"/>
                  </a:lnTo>
                  <a:lnTo>
                    <a:pt x="16248723" y="5007457"/>
                  </a:lnTo>
                  <a:lnTo>
                    <a:pt x="16313646" y="4940795"/>
                  </a:lnTo>
                  <a:close/>
                </a:path>
                <a:path w="18288000" h="9256395">
                  <a:moveTo>
                    <a:pt x="16317405" y="4051617"/>
                  </a:moveTo>
                  <a:lnTo>
                    <a:pt x="16317062" y="4047045"/>
                  </a:lnTo>
                  <a:lnTo>
                    <a:pt x="16312668" y="4043273"/>
                  </a:lnTo>
                  <a:lnTo>
                    <a:pt x="16310991" y="4042702"/>
                  </a:lnTo>
                  <a:lnTo>
                    <a:pt x="16307283" y="4042702"/>
                  </a:lnTo>
                  <a:lnTo>
                    <a:pt x="16305264" y="4043553"/>
                  </a:lnTo>
                  <a:lnTo>
                    <a:pt x="16262909" y="4092676"/>
                  </a:lnTo>
                  <a:lnTo>
                    <a:pt x="16263227" y="4097236"/>
                  </a:lnTo>
                  <a:lnTo>
                    <a:pt x="16269259" y="4102468"/>
                  </a:lnTo>
                  <a:lnTo>
                    <a:pt x="16273831" y="4102150"/>
                  </a:lnTo>
                  <a:lnTo>
                    <a:pt x="16317405" y="4051617"/>
                  </a:lnTo>
                  <a:close/>
                </a:path>
                <a:path w="18288000" h="9256395">
                  <a:moveTo>
                    <a:pt x="16318497" y="2868422"/>
                  </a:moveTo>
                  <a:lnTo>
                    <a:pt x="16317938" y="2864040"/>
                  </a:lnTo>
                  <a:lnTo>
                    <a:pt x="16313633" y="2860713"/>
                  </a:lnTo>
                  <a:lnTo>
                    <a:pt x="16312134" y="2860243"/>
                  </a:lnTo>
                  <a:lnTo>
                    <a:pt x="16308566" y="2860243"/>
                  </a:lnTo>
                  <a:lnTo>
                    <a:pt x="16306508" y="2861170"/>
                  </a:lnTo>
                  <a:lnTo>
                    <a:pt x="16286798" y="2886608"/>
                  </a:lnTo>
                  <a:lnTo>
                    <a:pt x="16287357" y="2890977"/>
                  </a:lnTo>
                  <a:lnTo>
                    <a:pt x="16293427" y="2895701"/>
                  </a:lnTo>
                  <a:lnTo>
                    <a:pt x="16297796" y="2895155"/>
                  </a:lnTo>
                  <a:lnTo>
                    <a:pt x="16318497" y="2868422"/>
                  </a:lnTo>
                  <a:close/>
                </a:path>
                <a:path w="18288000" h="9256395">
                  <a:moveTo>
                    <a:pt x="16341001" y="2595473"/>
                  </a:moveTo>
                  <a:lnTo>
                    <a:pt x="16340392" y="2591143"/>
                  </a:lnTo>
                  <a:lnTo>
                    <a:pt x="16336112" y="2587891"/>
                  </a:lnTo>
                  <a:lnTo>
                    <a:pt x="16334651" y="2587434"/>
                  </a:lnTo>
                  <a:lnTo>
                    <a:pt x="16331108" y="2587434"/>
                  </a:lnTo>
                  <a:lnTo>
                    <a:pt x="16329038" y="2588387"/>
                  </a:lnTo>
                  <a:lnTo>
                    <a:pt x="16313557" y="2608821"/>
                  </a:lnTo>
                  <a:lnTo>
                    <a:pt x="16314166" y="2613152"/>
                  </a:lnTo>
                  <a:lnTo>
                    <a:pt x="16320237" y="2617749"/>
                  </a:lnTo>
                  <a:lnTo>
                    <a:pt x="16324568" y="2617165"/>
                  </a:lnTo>
                  <a:lnTo>
                    <a:pt x="16341001" y="2595473"/>
                  </a:lnTo>
                  <a:close/>
                </a:path>
                <a:path w="18288000" h="9256395">
                  <a:moveTo>
                    <a:pt x="16346119" y="3786301"/>
                  </a:moveTo>
                  <a:lnTo>
                    <a:pt x="16345700" y="3781768"/>
                  </a:lnTo>
                  <a:lnTo>
                    <a:pt x="16341319" y="3778110"/>
                  </a:lnTo>
                  <a:lnTo>
                    <a:pt x="16339681" y="3777564"/>
                  </a:lnTo>
                  <a:lnTo>
                    <a:pt x="16336010" y="3777564"/>
                  </a:lnTo>
                  <a:lnTo>
                    <a:pt x="16333966" y="3778453"/>
                  </a:lnTo>
                  <a:lnTo>
                    <a:pt x="16296551" y="3823208"/>
                  </a:lnTo>
                  <a:lnTo>
                    <a:pt x="16296945" y="3827742"/>
                  </a:lnTo>
                  <a:lnTo>
                    <a:pt x="16303028" y="3832834"/>
                  </a:lnTo>
                  <a:lnTo>
                    <a:pt x="16307537" y="3832428"/>
                  </a:lnTo>
                  <a:lnTo>
                    <a:pt x="16346119" y="3786301"/>
                  </a:lnTo>
                  <a:close/>
                </a:path>
                <a:path w="18288000" h="9256395">
                  <a:moveTo>
                    <a:pt x="16352368" y="4684852"/>
                  </a:moveTo>
                  <a:lnTo>
                    <a:pt x="16352190" y="4680178"/>
                  </a:lnTo>
                  <a:lnTo>
                    <a:pt x="16347770" y="4676076"/>
                  </a:lnTo>
                  <a:lnTo>
                    <a:pt x="16345967" y="4675429"/>
                  </a:lnTo>
                  <a:lnTo>
                    <a:pt x="16342182" y="4675429"/>
                  </a:lnTo>
                  <a:lnTo>
                    <a:pt x="16340201" y="4676216"/>
                  </a:lnTo>
                  <a:lnTo>
                    <a:pt x="16282670" y="4737938"/>
                  </a:lnTo>
                  <a:lnTo>
                    <a:pt x="16282810" y="4742612"/>
                  </a:lnTo>
                  <a:lnTo>
                    <a:pt x="16288754" y="4748200"/>
                  </a:lnTo>
                  <a:lnTo>
                    <a:pt x="16293453" y="4748060"/>
                  </a:lnTo>
                  <a:lnTo>
                    <a:pt x="16352368" y="4684852"/>
                  </a:lnTo>
                  <a:close/>
                </a:path>
                <a:path w="18288000" h="9256395">
                  <a:moveTo>
                    <a:pt x="16360001" y="2324277"/>
                  </a:moveTo>
                  <a:lnTo>
                    <a:pt x="16359366" y="2319985"/>
                  </a:lnTo>
                  <a:lnTo>
                    <a:pt x="16355111" y="2316823"/>
                  </a:lnTo>
                  <a:lnTo>
                    <a:pt x="16353663" y="2316378"/>
                  </a:lnTo>
                  <a:lnTo>
                    <a:pt x="16350158" y="2316378"/>
                  </a:lnTo>
                  <a:lnTo>
                    <a:pt x="16348088" y="2317356"/>
                  </a:lnTo>
                  <a:lnTo>
                    <a:pt x="16336696" y="2332672"/>
                  </a:lnTo>
                  <a:lnTo>
                    <a:pt x="16337331" y="2336952"/>
                  </a:lnTo>
                  <a:lnTo>
                    <a:pt x="16343427" y="2341486"/>
                  </a:lnTo>
                  <a:lnTo>
                    <a:pt x="16347707" y="2340838"/>
                  </a:lnTo>
                  <a:lnTo>
                    <a:pt x="16360001" y="2324277"/>
                  </a:lnTo>
                  <a:close/>
                </a:path>
                <a:path w="18288000" h="9256395">
                  <a:moveTo>
                    <a:pt x="16372599" y="3518954"/>
                  </a:moveTo>
                  <a:lnTo>
                    <a:pt x="16372129" y="3514471"/>
                  </a:lnTo>
                  <a:lnTo>
                    <a:pt x="16367760" y="3510927"/>
                  </a:lnTo>
                  <a:lnTo>
                    <a:pt x="16366173" y="3510407"/>
                  </a:lnTo>
                  <a:lnTo>
                    <a:pt x="16362528" y="3510407"/>
                  </a:lnTo>
                  <a:lnTo>
                    <a:pt x="16360470" y="3511308"/>
                  </a:lnTo>
                  <a:lnTo>
                    <a:pt x="16327793" y="3551517"/>
                  </a:lnTo>
                  <a:lnTo>
                    <a:pt x="16328238" y="3556000"/>
                  </a:lnTo>
                  <a:lnTo>
                    <a:pt x="16334334" y="3560978"/>
                  </a:lnTo>
                  <a:lnTo>
                    <a:pt x="16338830" y="3560521"/>
                  </a:lnTo>
                  <a:lnTo>
                    <a:pt x="16372599" y="3518954"/>
                  </a:lnTo>
                  <a:close/>
                </a:path>
                <a:path w="18288000" h="9256395">
                  <a:moveTo>
                    <a:pt x="16377831" y="2052154"/>
                  </a:moveTo>
                  <a:lnTo>
                    <a:pt x="16377158" y="2047900"/>
                  </a:lnTo>
                  <a:lnTo>
                    <a:pt x="16372916" y="2044827"/>
                  </a:lnTo>
                  <a:lnTo>
                    <a:pt x="16371519" y="2044395"/>
                  </a:lnTo>
                  <a:lnTo>
                    <a:pt x="16368027" y="2044395"/>
                  </a:lnTo>
                  <a:lnTo>
                    <a:pt x="16365957" y="2045360"/>
                  </a:lnTo>
                  <a:lnTo>
                    <a:pt x="16358578" y="2055495"/>
                  </a:lnTo>
                  <a:lnTo>
                    <a:pt x="16359239" y="2059736"/>
                  </a:lnTo>
                  <a:lnTo>
                    <a:pt x="16365296" y="2064181"/>
                  </a:lnTo>
                  <a:lnTo>
                    <a:pt x="16369538" y="2063508"/>
                  </a:lnTo>
                  <a:lnTo>
                    <a:pt x="16371773" y="2060486"/>
                  </a:lnTo>
                  <a:lnTo>
                    <a:pt x="16377831" y="2052154"/>
                  </a:lnTo>
                  <a:close/>
                </a:path>
                <a:path w="18288000" h="9256395">
                  <a:moveTo>
                    <a:pt x="16387496" y="4424985"/>
                  </a:moveTo>
                  <a:lnTo>
                    <a:pt x="16387217" y="4420349"/>
                  </a:lnTo>
                  <a:lnTo>
                    <a:pt x="16382784" y="4416399"/>
                  </a:lnTo>
                  <a:lnTo>
                    <a:pt x="16381044" y="4415790"/>
                  </a:lnTo>
                  <a:lnTo>
                    <a:pt x="16377285" y="4415790"/>
                  </a:lnTo>
                  <a:lnTo>
                    <a:pt x="16375266" y="4416615"/>
                  </a:lnTo>
                  <a:lnTo>
                    <a:pt x="16323298" y="4474616"/>
                  </a:lnTo>
                  <a:lnTo>
                    <a:pt x="16323539" y="4479252"/>
                  </a:lnTo>
                  <a:lnTo>
                    <a:pt x="16329546" y="4484675"/>
                  </a:lnTo>
                  <a:lnTo>
                    <a:pt x="16334181" y="4484433"/>
                  </a:lnTo>
                  <a:lnTo>
                    <a:pt x="16336912" y="4481423"/>
                  </a:lnTo>
                  <a:lnTo>
                    <a:pt x="16387496" y="4424985"/>
                  </a:lnTo>
                  <a:close/>
                </a:path>
                <a:path w="18288000" h="9256395">
                  <a:moveTo>
                    <a:pt x="16394557" y="1779219"/>
                  </a:moveTo>
                  <a:lnTo>
                    <a:pt x="16393808" y="1774977"/>
                  </a:lnTo>
                  <a:lnTo>
                    <a:pt x="16389642" y="1772005"/>
                  </a:lnTo>
                  <a:lnTo>
                    <a:pt x="16388220" y="1771535"/>
                  </a:lnTo>
                  <a:lnTo>
                    <a:pt x="16384791" y="1771535"/>
                  </a:lnTo>
                  <a:lnTo>
                    <a:pt x="16382695" y="1772551"/>
                  </a:lnTo>
                  <a:lnTo>
                    <a:pt x="16379254" y="1777415"/>
                  </a:lnTo>
                  <a:lnTo>
                    <a:pt x="16379940" y="1781657"/>
                  </a:lnTo>
                  <a:lnTo>
                    <a:pt x="16385997" y="1785975"/>
                  </a:lnTo>
                  <a:lnTo>
                    <a:pt x="16390176" y="1785302"/>
                  </a:lnTo>
                  <a:lnTo>
                    <a:pt x="16392398" y="1782254"/>
                  </a:lnTo>
                  <a:lnTo>
                    <a:pt x="16394557" y="1779219"/>
                  </a:lnTo>
                  <a:close/>
                </a:path>
                <a:path w="18288000" h="9256395">
                  <a:moveTo>
                    <a:pt x="16396919" y="3250209"/>
                  </a:moveTo>
                  <a:lnTo>
                    <a:pt x="16396399" y="3245764"/>
                  </a:lnTo>
                  <a:lnTo>
                    <a:pt x="16392030" y="3242322"/>
                  </a:lnTo>
                  <a:lnTo>
                    <a:pt x="16390481" y="3241827"/>
                  </a:lnTo>
                  <a:lnTo>
                    <a:pt x="16386861" y="3241827"/>
                  </a:lnTo>
                  <a:lnTo>
                    <a:pt x="16384804" y="3242741"/>
                  </a:lnTo>
                  <a:lnTo>
                    <a:pt x="16356686" y="3278251"/>
                  </a:lnTo>
                  <a:lnTo>
                    <a:pt x="16357194" y="3282696"/>
                  </a:lnTo>
                  <a:lnTo>
                    <a:pt x="16363303" y="3287560"/>
                  </a:lnTo>
                  <a:lnTo>
                    <a:pt x="16367773" y="3287026"/>
                  </a:lnTo>
                  <a:lnTo>
                    <a:pt x="16396919" y="3250209"/>
                  </a:lnTo>
                  <a:close/>
                </a:path>
                <a:path w="18288000" h="9256395">
                  <a:moveTo>
                    <a:pt x="16419246" y="4162196"/>
                  </a:moveTo>
                  <a:lnTo>
                    <a:pt x="16418903" y="4157599"/>
                  </a:lnTo>
                  <a:lnTo>
                    <a:pt x="16414484" y="4153789"/>
                  </a:lnTo>
                  <a:lnTo>
                    <a:pt x="16412782" y="4153217"/>
                  </a:lnTo>
                  <a:lnTo>
                    <a:pt x="16409061" y="4153217"/>
                  </a:lnTo>
                  <a:lnTo>
                    <a:pt x="16407016" y="4154068"/>
                  </a:lnTo>
                  <a:lnTo>
                    <a:pt x="16360318" y="4208043"/>
                  </a:lnTo>
                  <a:lnTo>
                    <a:pt x="16360648" y="4212653"/>
                  </a:lnTo>
                  <a:lnTo>
                    <a:pt x="16366732" y="4217936"/>
                  </a:lnTo>
                  <a:lnTo>
                    <a:pt x="16371342" y="4217606"/>
                  </a:lnTo>
                  <a:lnTo>
                    <a:pt x="16419246" y="4162196"/>
                  </a:lnTo>
                  <a:close/>
                </a:path>
                <a:path w="18288000" h="9256395">
                  <a:moveTo>
                    <a:pt x="16419932" y="2979432"/>
                  </a:moveTo>
                  <a:lnTo>
                    <a:pt x="16419360" y="2975025"/>
                  </a:lnTo>
                  <a:lnTo>
                    <a:pt x="16415030" y="2971673"/>
                  </a:lnTo>
                  <a:lnTo>
                    <a:pt x="16413518" y="2971203"/>
                  </a:lnTo>
                  <a:lnTo>
                    <a:pt x="16409924" y="2971203"/>
                  </a:lnTo>
                  <a:lnTo>
                    <a:pt x="16407841" y="2972143"/>
                  </a:lnTo>
                  <a:lnTo>
                    <a:pt x="16384156" y="3002788"/>
                  </a:lnTo>
                  <a:lnTo>
                    <a:pt x="16384715" y="3007195"/>
                  </a:lnTo>
                  <a:lnTo>
                    <a:pt x="16390849" y="3011970"/>
                  </a:lnTo>
                  <a:lnTo>
                    <a:pt x="16395268" y="3011373"/>
                  </a:lnTo>
                  <a:lnTo>
                    <a:pt x="16419932" y="2979432"/>
                  </a:lnTo>
                  <a:close/>
                </a:path>
                <a:path w="18288000" h="9256395">
                  <a:moveTo>
                    <a:pt x="16441268" y="2707551"/>
                  </a:moveTo>
                  <a:lnTo>
                    <a:pt x="16440658" y="2703169"/>
                  </a:lnTo>
                  <a:lnTo>
                    <a:pt x="16437585" y="2700871"/>
                  </a:lnTo>
                  <a:lnTo>
                    <a:pt x="16436353" y="2699918"/>
                  </a:lnTo>
                  <a:lnTo>
                    <a:pt x="16434867" y="2699461"/>
                  </a:lnTo>
                  <a:lnTo>
                    <a:pt x="16431298" y="2699461"/>
                  </a:lnTo>
                  <a:lnTo>
                    <a:pt x="16429216" y="2700413"/>
                  </a:lnTo>
                  <a:lnTo>
                    <a:pt x="16409797" y="2726105"/>
                  </a:lnTo>
                  <a:lnTo>
                    <a:pt x="16410394" y="2730474"/>
                  </a:lnTo>
                  <a:lnTo>
                    <a:pt x="16416503" y="2735122"/>
                  </a:lnTo>
                  <a:lnTo>
                    <a:pt x="16420884" y="2734513"/>
                  </a:lnTo>
                  <a:lnTo>
                    <a:pt x="16441268" y="2707551"/>
                  </a:lnTo>
                  <a:close/>
                </a:path>
                <a:path w="18288000" h="9256395">
                  <a:moveTo>
                    <a:pt x="16448012" y="3897198"/>
                  </a:moveTo>
                  <a:lnTo>
                    <a:pt x="16447592" y="3892639"/>
                  </a:lnTo>
                  <a:lnTo>
                    <a:pt x="16443160" y="3888968"/>
                  </a:lnTo>
                  <a:lnTo>
                    <a:pt x="16441522" y="3888409"/>
                  </a:lnTo>
                  <a:lnTo>
                    <a:pt x="16437813" y="3888409"/>
                  </a:lnTo>
                  <a:lnTo>
                    <a:pt x="16435769" y="3889286"/>
                  </a:lnTo>
                  <a:lnTo>
                    <a:pt x="16394113" y="3939019"/>
                  </a:lnTo>
                  <a:lnTo>
                    <a:pt x="16394506" y="3943591"/>
                  </a:lnTo>
                  <a:lnTo>
                    <a:pt x="16400628" y="3948722"/>
                  </a:lnTo>
                  <a:lnTo>
                    <a:pt x="16405174" y="3948328"/>
                  </a:lnTo>
                  <a:lnTo>
                    <a:pt x="16448012" y="3897198"/>
                  </a:lnTo>
                  <a:close/>
                </a:path>
                <a:path w="18288000" h="9256395">
                  <a:moveTo>
                    <a:pt x="16452774" y="4794326"/>
                  </a:moveTo>
                  <a:lnTo>
                    <a:pt x="16452622" y="4789602"/>
                  </a:lnTo>
                  <a:lnTo>
                    <a:pt x="16448177" y="4785449"/>
                  </a:lnTo>
                  <a:lnTo>
                    <a:pt x="16446348" y="4784788"/>
                  </a:lnTo>
                  <a:lnTo>
                    <a:pt x="16442538" y="4784788"/>
                  </a:lnTo>
                  <a:lnTo>
                    <a:pt x="16440557" y="4785576"/>
                  </a:lnTo>
                  <a:lnTo>
                    <a:pt x="16378276" y="4851743"/>
                  </a:lnTo>
                  <a:lnTo>
                    <a:pt x="16378403" y="4856454"/>
                  </a:lnTo>
                  <a:lnTo>
                    <a:pt x="16384359" y="4862119"/>
                  </a:lnTo>
                  <a:lnTo>
                    <a:pt x="16389084" y="4861992"/>
                  </a:lnTo>
                  <a:lnTo>
                    <a:pt x="16452774" y="4794326"/>
                  </a:lnTo>
                  <a:close/>
                </a:path>
                <a:path w="18288000" h="9256395">
                  <a:moveTo>
                    <a:pt x="16462121" y="2433345"/>
                  </a:moveTo>
                  <a:lnTo>
                    <a:pt x="16461461" y="2429002"/>
                  </a:lnTo>
                  <a:lnTo>
                    <a:pt x="16457156" y="2425827"/>
                  </a:lnTo>
                  <a:lnTo>
                    <a:pt x="16455720" y="2425395"/>
                  </a:lnTo>
                  <a:lnTo>
                    <a:pt x="16452177" y="2425395"/>
                  </a:lnTo>
                  <a:lnTo>
                    <a:pt x="16450094" y="2426360"/>
                  </a:lnTo>
                  <a:lnTo>
                    <a:pt x="16434842" y="2446998"/>
                  </a:lnTo>
                  <a:lnTo>
                    <a:pt x="16435502" y="2451328"/>
                  </a:lnTo>
                  <a:lnTo>
                    <a:pt x="16441649" y="2455862"/>
                  </a:lnTo>
                  <a:lnTo>
                    <a:pt x="16445954" y="2455202"/>
                  </a:lnTo>
                  <a:lnTo>
                    <a:pt x="16462121" y="2433345"/>
                  </a:lnTo>
                  <a:close/>
                </a:path>
                <a:path w="18288000" h="9256395">
                  <a:moveTo>
                    <a:pt x="16474440" y="3629990"/>
                  </a:moveTo>
                  <a:lnTo>
                    <a:pt x="16473970" y="3625469"/>
                  </a:lnTo>
                  <a:lnTo>
                    <a:pt x="16469576" y="3621900"/>
                  </a:lnTo>
                  <a:lnTo>
                    <a:pt x="16467976" y="3621379"/>
                  </a:lnTo>
                  <a:lnTo>
                    <a:pt x="16464293" y="3621379"/>
                  </a:lnTo>
                  <a:lnTo>
                    <a:pt x="16462223" y="3622294"/>
                  </a:lnTo>
                  <a:lnTo>
                    <a:pt x="16425406" y="3667556"/>
                  </a:lnTo>
                  <a:lnTo>
                    <a:pt x="16425863" y="3672078"/>
                  </a:lnTo>
                  <a:lnTo>
                    <a:pt x="16432022" y="3677094"/>
                  </a:lnTo>
                  <a:lnTo>
                    <a:pt x="16436531" y="3676624"/>
                  </a:lnTo>
                  <a:lnTo>
                    <a:pt x="16474440" y="3629990"/>
                  </a:lnTo>
                  <a:close/>
                </a:path>
                <a:path w="18288000" h="9256395">
                  <a:moveTo>
                    <a:pt x="16479596" y="2160981"/>
                  </a:moveTo>
                  <a:lnTo>
                    <a:pt x="16478898" y="2156701"/>
                  </a:lnTo>
                  <a:lnTo>
                    <a:pt x="16474631" y="2153615"/>
                  </a:lnTo>
                  <a:lnTo>
                    <a:pt x="16473221" y="2153196"/>
                  </a:lnTo>
                  <a:lnTo>
                    <a:pt x="16469703" y="2153196"/>
                  </a:lnTo>
                  <a:lnTo>
                    <a:pt x="16467608" y="2154174"/>
                  </a:lnTo>
                  <a:lnTo>
                    <a:pt x="16456394" y="2169642"/>
                  </a:lnTo>
                  <a:lnTo>
                    <a:pt x="16457079" y="2173948"/>
                  </a:lnTo>
                  <a:lnTo>
                    <a:pt x="16463213" y="2178380"/>
                  </a:lnTo>
                  <a:lnTo>
                    <a:pt x="16467493" y="2177694"/>
                  </a:lnTo>
                  <a:lnTo>
                    <a:pt x="16479596" y="2160981"/>
                  </a:lnTo>
                  <a:close/>
                </a:path>
                <a:path w="18288000" h="9256395">
                  <a:moveTo>
                    <a:pt x="16488423" y="4535475"/>
                  </a:moveTo>
                  <a:lnTo>
                    <a:pt x="16488169" y="4530788"/>
                  </a:lnTo>
                  <a:lnTo>
                    <a:pt x="16483711" y="4526800"/>
                  </a:lnTo>
                  <a:lnTo>
                    <a:pt x="16481946" y="4526178"/>
                  </a:lnTo>
                  <a:lnTo>
                    <a:pt x="16478161" y="4526178"/>
                  </a:lnTo>
                  <a:lnTo>
                    <a:pt x="16476142" y="4527004"/>
                  </a:lnTo>
                  <a:lnTo>
                    <a:pt x="16419627" y="4589640"/>
                  </a:lnTo>
                  <a:lnTo>
                    <a:pt x="16419856" y="4594326"/>
                  </a:lnTo>
                  <a:lnTo>
                    <a:pt x="16425888" y="4599813"/>
                  </a:lnTo>
                  <a:lnTo>
                    <a:pt x="16430562" y="4599597"/>
                  </a:lnTo>
                  <a:lnTo>
                    <a:pt x="16488423" y="4535475"/>
                  </a:lnTo>
                  <a:close/>
                </a:path>
                <a:path w="18288000" h="9256395">
                  <a:moveTo>
                    <a:pt x="16495954" y="1887816"/>
                  </a:moveTo>
                  <a:lnTo>
                    <a:pt x="16495230" y="1883562"/>
                  </a:lnTo>
                  <a:lnTo>
                    <a:pt x="16490976" y="1880552"/>
                  </a:lnTo>
                  <a:lnTo>
                    <a:pt x="16489617" y="1880133"/>
                  </a:lnTo>
                  <a:lnTo>
                    <a:pt x="16486124" y="1880133"/>
                  </a:lnTo>
                  <a:lnTo>
                    <a:pt x="16484029" y="1881136"/>
                  </a:lnTo>
                  <a:lnTo>
                    <a:pt x="16476752" y="1891372"/>
                  </a:lnTo>
                  <a:lnTo>
                    <a:pt x="16477463" y="1895627"/>
                  </a:lnTo>
                  <a:lnTo>
                    <a:pt x="16483584" y="1899970"/>
                  </a:lnTo>
                  <a:lnTo>
                    <a:pt x="16487826" y="1899246"/>
                  </a:lnTo>
                  <a:lnTo>
                    <a:pt x="16495954" y="1887816"/>
                  </a:lnTo>
                  <a:close/>
                </a:path>
                <a:path w="18288000" h="9256395">
                  <a:moveTo>
                    <a:pt x="16498850" y="3360966"/>
                  </a:moveTo>
                  <a:lnTo>
                    <a:pt x="16498316" y="3356470"/>
                  </a:lnTo>
                  <a:lnTo>
                    <a:pt x="16493922" y="3353003"/>
                  </a:lnTo>
                  <a:lnTo>
                    <a:pt x="16492360" y="3352495"/>
                  </a:lnTo>
                  <a:lnTo>
                    <a:pt x="16488715" y="3352495"/>
                  </a:lnTo>
                  <a:lnTo>
                    <a:pt x="16486632" y="3353422"/>
                  </a:lnTo>
                  <a:lnTo>
                    <a:pt x="16454476" y="3394075"/>
                  </a:lnTo>
                  <a:lnTo>
                    <a:pt x="16454997" y="3398558"/>
                  </a:lnTo>
                  <a:lnTo>
                    <a:pt x="16461156" y="3403460"/>
                  </a:lnTo>
                  <a:lnTo>
                    <a:pt x="16465652" y="3402939"/>
                  </a:lnTo>
                  <a:lnTo>
                    <a:pt x="16498850" y="3360966"/>
                  </a:lnTo>
                  <a:close/>
                </a:path>
                <a:path w="18288000" h="9256395">
                  <a:moveTo>
                    <a:pt x="16511296" y="1613916"/>
                  </a:moveTo>
                  <a:lnTo>
                    <a:pt x="16510546" y="1609674"/>
                  </a:lnTo>
                  <a:lnTo>
                    <a:pt x="16506368" y="1606702"/>
                  </a:lnTo>
                  <a:lnTo>
                    <a:pt x="16505047" y="1606308"/>
                  </a:lnTo>
                  <a:lnTo>
                    <a:pt x="16501580" y="1606308"/>
                  </a:lnTo>
                  <a:lnTo>
                    <a:pt x="16499421" y="1607312"/>
                  </a:lnTo>
                  <a:lnTo>
                    <a:pt x="16498138" y="1609204"/>
                  </a:lnTo>
                  <a:lnTo>
                    <a:pt x="16495979" y="1612239"/>
                  </a:lnTo>
                  <a:lnTo>
                    <a:pt x="16496729" y="1616494"/>
                  </a:lnTo>
                  <a:lnTo>
                    <a:pt x="16499815" y="1618576"/>
                  </a:lnTo>
                  <a:lnTo>
                    <a:pt x="16502863" y="1620735"/>
                  </a:lnTo>
                  <a:lnTo>
                    <a:pt x="16507028" y="1619999"/>
                  </a:lnTo>
                  <a:lnTo>
                    <a:pt x="16509200" y="1616964"/>
                  </a:lnTo>
                  <a:lnTo>
                    <a:pt x="16511296" y="1613916"/>
                  </a:lnTo>
                  <a:close/>
                </a:path>
                <a:path w="18288000" h="9256395">
                  <a:moveTo>
                    <a:pt x="16520706" y="4273029"/>
                  </a:moveTo>
                  <a:lnTo>
                    <a:pt x="16520363" y="4268394"/>
                  </a:lnTo>
                  <a:lnTo>
                    <a:pt x="16515906" y="4264558"/>
                  </a:lnTo>
                  <a:lnTo>
                    <a:pt x="16514204" y="4263974"/>
                  </a:lnTo>
                  <a:lnTo>
                    <a:pt x="16510445" y="4263974"/>
                  </a:lnTo>
                  <a:lnTo>
                    <a:pt x="16508400" y="4264838"/>
                  </a:lnTo>
                  <a:lnTo>
                    <a:pt x="16457321" y="4323626"/>
                  </a:lnTo>
                  <a:lnTo>
                    <a:pt x="16457638" y="4328261"/>
                  </a:lnTo>
                  <a:lnTo>
                    <a:pt x="16463734" y="4333595"/>
                  </a:lnTo>
                  <a:lnTo>
                    <a:pt x="16468382" y="4333291"/>
                  </a:lnTo>
                  <a:lnTo>
                    <a:pt x="16520706" y="4273029"/>
                  </a:lnTo>
                  <a:close/>
                </a:path>
                <a:path w="18288000" h="9256395">
                  <a:moveTo>
                    <a:pt x="16521214" y="3090659"/>
                  </a:moveTo>
                  <a:lnTo>
                    <a:pt x="16520617" y="3086227"/>
                  </a:lnTo>
                  <a:lnTo>
                    <a:pt x="16516261" y="3082861"/>
                  </a:lnTo>
                  <a:lnTo>
                    <a:pt x="16514737" y="3082379"/>
                  </a:lnTo>
                  <a:lnTo>
                    <a:pt x="16511118" y="3082379"/>
                  </a:lnTo>
                  <a:lnTo>
                    <a:pt x="16509035" y="3083331"/>
                  </a:lnTo>
                  <a:lnTo>
                    <a:pt x="16481374" y="3119196"/>
                  </a:lnTo>
                  <a:lnTo>
                    <a:pt x="16481933" y="3123628"/>
                  </a:lnTo>
                  <a:lnTo>
                    <a:pt x="16488105" y="3128391"/>
                  </a:lnTo>
                  <a:lnTo>
                    <a:pt x="16492550" y="3127832"/>
                  </a:lnTo>
                  <a:lnTo>
                    <a:pt x="16521214" y="3090659"/>
                  </a:lnTo>
                  <a:close/>
                </a:path>
                <a:path w="18288000" h="9256395">
                  <a:moveTo>
                    <a:pt x="16542411" y="2818447"/>
                  </a:moveTo>
                  <a:lnTo>
                    <a:pt x="16541788" y="2814053"/>
                  </a:lnTo>
                  <a:lnTo>
                    <a:pt x="16537432" y="2810776"/>
                  </a:lnTo>
                  <a:lnTo>
                    <a:pt x="16535946" y="2810319"/>
                  </a:lnTo>
                  <a:lnTo>
                    <a:pt x="16532352" y="2810319"/>
                  </a:lnTo>
                  <a:lnTo>
                    <a:pt x="16530257" y="2811284"/>
                  </a:lnTo>
                  <a:lnTo>
                    <a:pt x="16506940" y="2842247"/>
                  </a:lnTo>
                  <a:lnTo>
                    <a:pt x="16507549" y="2846641"/>
                  </a:lnTo>
                  <a:lnTo>
                    <a:pt x="16513747" y="2851302"/>
                  </a:lnTo>
                  <a:lnTo>
                    <a:pt x="16518154" y="2850692"/>
                  </a:lnTo>
                  <a:lnTo>
                    <a:pt x="16542411" y="2818447"/>
                  </a:lnTo>
                  <a:close/>
                </a:path>
                <a:path w="18288000" h="9256395">
                  <a:moveTo>
                    <a:pt x="16549891" y="4008005"/>
                  </a:moveTo>
                  <a:lnTo>
                    <a:pt x="16549485" y="4003395"/>
                  </a:lnTo>
                  <a:lnTo>
                    <a:pt x="16545027" y="3999687"/>
                  </a:lnTo>
                  <a:lnTo>
                    <a:pt x="16543376" y="3999141"/>
                  </a:lnTo>
                  <a:lnTo>
                    <a:pt x="16539642" y="3999141"/>
                  </a:lnTo>
                  <a:lnTo>
                    <a:pt x="16537572" y="4000030"/>
                  </a:lnTo>
                  <a:lnTo>
                    <a:pt x="16491700" y="4054716"/>
                  </a:lnTo>
                  <a:lnTo>
                    <a:pt x="16492081" y="4059301"/>
                  </a:lnTo>
                  <a:lnTo>
                    <a:pt x="16498227" y="4064482"/>
                  </a:lnTo>
                  <a:lnTo>
                    <a:pt x="16502837" y="4064114"/>
                  </a:lnTo>
                  <a:lnTo>
                    <a:pt x="16549891" y="4008005"/>
                  </a:lnTo>
                  <a:close/>
                </a:path>
                <a:path w="18288000" h="9256395">
                  <a:moveTo>
                    <a:pt x="16562045" y="2545245"/>
                  </a:moveTo>
                  <a:lnTo>
                    <a:pt x="16561384" y="2540876"/>
                  </a:lnTo>
                  <a:lnTo>
                    <a:pt x="16557054" y="2537701"/>
                  </a:lnTo>
                  <a:lnTo>
                    <a:pt x="16555606" y="2537256"/>
                  </a:lnTo>
                  <a:lnTo>
                    <a:pt x="16552037" y="2537256"/>
                  </a:lnTo>
                  <a:lnTo>
                    <a:pt x="16549916" y="2538234"/>
                  </a:lnTo>
                  <a:lnTo>
                    <a:pt x="16530816" y="2564180"/>
                  </a:lnTo>
                  <a:lnTo>
                    <a:pt x="16531476" y="2568537"/>
                  </a:lnTo>
                  <a:lnTo>
                    <a:pt x="16537661" y="2573096"/>
                  </a:lnTo>
                  <a:lnTo>
                    <a:pt x="16542017" y="2572448"/>
                  </a:lnTo>
                  <a:lnTo>
                    <a:pt x="16562045" y="2545245"/>
                  </a:lnTo>
                  <a:close/>
                </a:path>
                <a:path w="18288000" h="9256395">
                  <a:moveTo>
                    <a:pt x="16576269" y="3741001"/>
                  </a:moveTo>
                  <a:lnTo>
                    <a:pt x="16575786" y="3736441"/>
                  </a:lnTo>
                  <a:lnTo>
                    <a:pt x="16571354" y="3732847"/>
                  </a:lnTo>
                  <a:lnTo>
                    <a:pt x="16569741" y="3732314"/>
                  </a:lnTo>
                  <a:lnTo>
                    <a:pt x="16566033" y="3732314"/>
                  </a:lnTo>
                  <a:lnTo>
                    <a:pt x="16563950" y="3733241"/>
                  </a:lnTo>
                  <a:lnTo>
                    <a:pt x="16523018" y="3783571"/>
                  </a:lnTo>
                  <a:lnTo>
                    <a:pt x="16523475" y="3788130"/>
                  </a:lnTo>
                  <a:lnTo>
                    <a:pt x="16529673" y="3793185"/>
                  </a:lnTo>
                  <a:lnTo>
                    <a:pt x="16534232" y="3792728"/>
                  </a:lnTo>
                  <a:lnTo>
                    <a:pt x="16576269" y="3741001"/>
                  </a:lnTo>
                  <a:close/>
                </a:path>
                <a:path w="18288000" h="9256395">
                  <a:moveTo>
                    <a:pt x="16581273" y="2269833"/>
                  </a:moveTo>
                  <a:lnTo>
                    <a:pt x="16580574" y="2265515"/>
                  </a:lnTo>
                  <a:lnTo>
                    <a:pt x="16576256" y="2262403"/>
                  </a:lnTo>
                  <a:lnTo>
                    <a:pt x="16574834" y="2261971"/>
                  </a:lnTo>
                  <a:lnTo>
                    <a:pt x="16571290" y="2261971"/>
                  </a:lnTo>
                  <a:lnTo>
                    <a:pt x="16569182" y="2262975"/>
                  </a:lnTo>
                  <a:lnTo>
                    <a:pt x="16554158" y="2283828"/>
                  </a:lnTo>
                  <a:lnTo>
                    <a:pt x="16554869" y="2288133"/>
                  </a:lnTo>
                  <a:lnTo>
                    <a:pt x="16561054" y="2292616"/>
                  </a:lnTo>
                  <a:lnTo>
                    <a:pt x="16565385" y="2291892"/>
                  </a:lnTo>
                  <a:lnTo>
                    <a:pt x="16581273" y="2269833"/>
                  </a:lnTo>
                  <a:close/>
                </a:path>
                <a:path w="18288000" h="9256395">
                  <a:moveTo>
                    <a:pt x="16589299" y="4645558"/>
                  </a:moveTo>
                  <a:lnTo>
                    <a:pt x="16589058" y="4640846"/>
                  </a:lnTo>
                  <a:lnTo>
                    <a:pt x="16584562" y="4636795"/>
                  </a:lnTo>
                  <a:lnTo>
                    <a:pt x="16582784" y="4636160"/>
                  </a:lnTo>
                  <a:lnTo>
                    <a:pt x="16578961" y="4636160"/>
                  </a:lnTo>
                  <a:lnTo>
                    <a:pt x="16576942" y="4636986"/>
                  </a:lnTo>
                  <a:lnTo>
                    <a:pt x="16515830" y="4704219"/>
                  </a:lnTo>
                  <a:lnTo>
                    <a:pt x="16516033" y="4708931"/>
                  </a:lnTo>
                  <a:lnTo>
                    <a:pt x="16522116" y="4714481"/>
                  </a:lnTo>
                  <a:lnTo>
                    <a:pt x="16526828" y="4714291"/>
                  </a:lnTo>
                  <a:lnTo>
                    <a:pt x="16589299" y="4645558"/>
                  </a:lnTo>
                  <a:close/>
                </a:path>
                <a:path w="18288000" h="9256395">
                  <a:moveTo>
                    <a:pt x="16597249" y="1996401"/>
                  </a:moveTo>
                  <a:lnTo>
                    <a:pt x="16596525" y="1992122"/>
                  </a:lnTo>
                  <a:lnTo>
                    <a:pt x="16592233" y="1989086"/>
                  </a:lnTo>
                  <a:lnTo>
                    <a:pt x="16590861" y="1988680"/>
                  </a:lnTo>
                  <a:lnTo>
                    <a:pt x="16587331" y="1988680"/>
                  </a:lnTo>
                  <a:lnTo>
                    <a:pt x="16585222" y="1989696"/>
                  </a:lnTo>
                  <a:lnTo>
                    <a:pt x="16574173" y="2005317"/>
                  </a:lnTo>
                  <a:lnTo>
                    <a:pt x="16574897" y="2009609"/>
                  </a:lnTo>
                  <a:lnTo>
                    <a:pt x="16581095" y="2013991"/>
                  </a:lnTo>
                  <a:lnTo>
                    <a:pt x="16585362" y="2013242"/>
                  </a:lnTo>
                  <a:lnTo>
                    <a:pt x="16597249" y="1996401"/>
                  </a:lnTo>
                  <a:close/>
                </a:path>
                <a:path w="18288000" h="9256395">
                  <a:moveTo>
                    <a:pt x="16600539" y="3471989"/>
                  </a:moveTo>
                  <a:lnTo>
                    <a:pt x="16599992" y="3467481"/>
                  </a:lnTo>
                  <a:lnTo>
                    <a:pt x="16595560" y="3463975"/>
                  </a:lnTo>
                  <a:lnTo>
                    <a:pt x="16594011" y="3463480"/>
                  </a:lnTo>
                  <a:lnTo>
                    <a:pt x="16590315" y="3463480"/>
                  </a:lnTo>
                  <a:lnTo>
                    <a:pt x="16588207" y="3464420"/>
                  </a:lnTo>
                  <a:lnTo>
                    <a:pt x="16552050" y="3510216"/>
                  </a:lnTo>
                  <a:lnTo>
                    <a:pt x="16552571" y="3514737"/>
                  </a:lnTo>
                  <a:lnTo>
                    <a:pt x="16558781" y="3519665"/>
                  </a:lnTo>
                  <a:lnTo>
                    <a:pt x="16563302" y="3519132"/>
                  </a:lnTo>
                  <a:lnTo>
                    <a:pt x="16600539" y="3471989"/>
                  </a:lnTo>
                  <a:close/>
                </a:path>
                <a:path w="18288000" h="9256395">
                  <a:moveTo>
                    <a:pt x="16612223" y="1722208"/>
                  </a:moveTo>
                  <a:lnTo>
                    <a:pt x="16611461" y="1717979"/>
                  </a:lnTo>
                  <a:lnTo>
                    <a:pt x="16607193" y="1715008"/>
                  </a:lnTo>
                  <a:lnTo>
                    <a:pt x="16605847" y="1714614"/>
                  </a:lnTo>
                  <a:lnTo>
                    <a:pt x="16602342" y="1714614"/>
                  </a:lnTo>
                  <a:lnTo>
                    <a:pt x="16600234" y="1715643"/>
                  </a:lnTo>
                  <a:lnTo>
                    <a:pt x="16593058" y="1725980"/>
                  </a:lnTo>
                  <a:lnTo>
                    <a:pt x="16593820" y="1730222"/>
                  </a:lnTo>
                  <a:lnTo>
                    <a:pt x="16599992" y="1734515"/>
                  </a:lnTo>
                  <a:lnTo>
                    <a:pt x="16604222" y="1733753"/>
                  </a:lnTo>
                  <a:lnTo>
                    <a:pt x="16612223" y="1722208"/>
                  </a:lnTo>
                  <a:close/>
                </a:path>
                <a:path w="18288000" h="9256395">
                  <a:moveTo>
                    <a:pt x="16621913" y="4383925"/>
                  </a:moveTo>
                  <a:lnTo>
                    <a:pt x="16621570" y="4379239"/>
                  </a:lnTo>
                  <a:lnTo>
                    <a:pt x="16617087" y="4375366"/>
                  </a:lnTo>
                  <a:lnTo>
                    <a:pt x="16615359" y="4374769"/>
                  </a:lnTo>
                  <a:lnTo>
                    <a:pt x="16611575" y="4374769"/>
                  </a:lnTo>
                  <a:lnTo>
                    <a:pt x="16609530" y="4375632"/>
                  </a:lnTo>
                  <a:lnTo>
                    <a:pt x="16554044" y="4439209"/>
                  </a:lnTo>
                  <a:lnTo>
                    <a:pt x="16554349" y="4443882"/>
                  </a:lnTo>
                  <a:lnTo>
                    <a:pt x="16560483" y="4449267"/>
                  </a:lnTo>
                  <a:lnTo>
                    <a:pt x="16565156" y="4448975"/>
                  </a:lnTo>
                  <a:lnTo>
                    <a:pt x="16621913" y="4383925"/>
                  </a:lnTo>
                  <a:close/>
                </a:path>
                <a:path w="18288000" h="9256395">
                  <a:moveTo>
                    <a:pt x="16622891" y="3201301"/>
                  </a:moveTo>
                  <a:lnTo>
                    <a:pt x="16622306" y="3196831"/>
                  </a:lnTo>
                  <a:lnTo>
                    <a:pt x="16617899" y="3193453"/>
                  </a:lnTo>
                  <a:lnTo>
                    <a:pt x="16616363" y="3192970"/>
                  </a:lnTo>
                  <a:lnTo>
                    <a:pt x="16612718" y="3192970"/>
                  </a:lnTo>
                  <a:lnTo>
                    <a:pt x="16610597" y="3193935"/>
                  </a:lnTo>
                  <a:lnTo>
                    <a:pt x="16578999" y="3235007"/>
                  </a:lnTo>
                  <a:lnTo>
                    <a:pt x="16579571" y="3239490"/>
                  </a:lnTo>
                  <a:lnTo>
                    <a:pt x="16585807" y="3244304"/>
                  </a:lnTo>
                  <a:lnTo>
                    <a:pt x="16590264" y="3243719"/>
                  </a:lnTo>
                  <a:lnTo>
                    <a:pt x="16622891" y="3201301"/>
                  </a:lnTo>
                  <a:close/>
                </a:path>
                <a:path w="18288000" h="9256395">
                  <a:moveTo>
                    <a:pt x="16626256" y="1447330"/>
                  </a:moveTo>
                  <a:lnTo>
                    <a:pt x="16625443" y="1443164"/>
                  </a:lnTo>
                  <a:lnTo>
                    <a:pt x="16622421" y="1441005"/>
                  </a:lnTo>
                  <a:lnTo>
                    <a:pt x="16621278" y="1440256"/>
                  </a:lnTo>
                  <a:lnTo>
                    <a:pt x="16619957" y="1439862"/>
                  </a:lnTo>
                  <a:lnTo>
                    <a:pt x="16616477" y="1439862"/>
                  </a:lnTo>
                  <a:lnTo>
                    <a:pt x="16614318" y="1440878"/>
                  </a:lnTo>
                  <a:lnTo>
                    <a:pt x="16613035" y="1442821"/>
                  </a:lnTo>
                  <a:lnTo>
                    <a:pt x="16610953" y="1445933"/>
                  </a:lnTo>
                  <a:lnTo>
                    <a:pt x="16611689" y="1450098"/>
                  </a:lnTo>
                  <a:lnTo>
                    <a:pt x="16617899" y="1454289"/>
                  </a:lnTo>
                  <a:lnTo>
                    <a:pt x="16622078" y="1453476"/>
                  </a:lnTo>
                  <a:lnTo>
                    <a:pt x="16624161" y="1450378"/>
                  </a:lnTo>
                  <a:lnTo>
                    <a:pt x="16626256" y="1447330"/>
                  </a:lnTo>
                  <a:close/>
                </a:path>
                <a:path w="18288000" h="9256395">
                  <a:moveTo>
                    <a:pt x="16643376" y="2929534"/>
                  </a:moveTo>
                  <a:lnTo>
                    <a:pt x="16642741" y="2925114"/>
                  </a:lnTo>
                  <a:lnTo>
                    <a:pt x="16638346" y="2921800"/>
                  </a:lnTo>
                  <a:lnTo>
                    <a:pt x="16636861" y="2921343"/>
                  </a:lnTo>
                  <a:lnTo>
                    <a:pt x="16633216" y="2921343"/>
                  </a:lnTo>
                  <a:lnTo>
                    <a:pt x="16631095" y="2922333"/>
                  </a:lnTo>
                  <a:lnTo>
                    <a:pt x="16603904" y="2958579"/>
                  </a:lnTo>
                  <a:lnTo>
                    <a:pt x="16604539" y="2963011"/>
                  </a:lnTo>
                  <a:lnTo>
                    <a:pt x="16610762" y="2967723"/>
                  </a:lnTo>
                  <a:lnTo>
                    <a:pt x="16615207" y="2967088"/>
                  </a:lnTo>
                  <a:lnTo>
                    <a:pt x="16643376" y="2929534"/>
                  </a:lnTo>
                  <a:close/>
                </a:path>
                <a:path w="18288000" h="9256395">
                  <a:moveTo>
                    <a:pt x="16651453" y="4119080"/>
                  </a:moveTo>
                  <a:lnTo>
                    <a:pt x="16651046" y="4114444"/>
                  </a:lnTo>
                  <a:lnTo>
                    <a:pt x="16647935" y="4111841"/>
                  </a:lnTo>
                  <a:lnTo>
                    <a:pt x="16646551" y="4110710"/>
                  </a:lnTo>
                  <a:lnTo>
                    <a:pt x="16644887" y="4110139"/>
                  </a:lnTo>
                  <a:lnTo>
                    <a:pt x="16641115" y="4110139"/>
                  </a:lnTo>
                  <a:lnTo>
                    <a:pt x="16639032" y="4111028"/>
                  </a:lnTo>
                  <a:lnTo>
                    <a:pt x="16588905" y="4170642"/>
                  </a:lnTo>
                  <a:lnTo>
                    <a:pt x="16589299" y="4175277"/>
                  </a:lnTo>
                  <a:lnTo>
                    <a:pt x="16595484" y="4180522"/>
                  </a:lnTo>
                  <a:lnTo>
                    <a:pt x="16600132" y="4180116"/>
                  </a:lnTo>
                  <a:lnTo>
                    <a:pt x="16651453" y="4119080"/>
                  </a:lnTo>
                  <a:close/>
                </a:path>
                <a:path w="18288000" h="9256395">
                  <a:moveTo>
                    <a:pt x="16662794" y="2655976"/>
                  </a:moveTo>
                  <a:lnTo>
                    <a:pt x="16662108" y="2651595"/>
                  </a:lnTo>
                  <a:lnTo>
                    <a:pt x="16657727" y="2648394"/>
                  </a:lnTo>
                  <a:lnTo>
                    <a:pt x="16656279" y="2647950"/>
                  </a:lnTo>
                  <a:lnTo>
                    <a:pt x="16652697" y="2647950"/>
                  </a:lnTo>
                  <a:lnTo>
                    <a:pt x="16650551" y="2648940"/>
                  </a:lnTo>
                  <a:lnTo>
                    <a:pt x="16627628" y="2680220"/>
                  </a:lnTo>
                  <a:lnTo>
                    <a:pt x="16628301" y="2684615"/>
                  </a:lnTo>
                  <a:lnTo>
                    <a:pt x="16631412" y="2686901"/>
                  </a:lnTo>
                  <a:lnTo>
                    <a:pt x="16634549" y="2689187"/>
                  </a:lnTo>
                  <a:lnTo>
                    <a:pt x="16638931" y="2688526"/>
                  </a:lnTo>
                  <a:lnTo>
                    <a:pt x="16662794" y="2655976"/>
                  </a:lnTo>
                  <a:close/>
                </a:path>
                <a:path w="18288000" h="9256395">
                  <a:moveTo>
                    <a:pt x="16678110" y="3851910"/>
                  </a:moveTo>
                  <a:lnTo>
                    <a:pt x="16677628" y="3847312"/>
                  </a:lnTo>
                  <a:lnTo>
                    <a:pt x="16673157" y="3843693"/>
                  </a:lnTo>
                  <a:lnTo>
                    <a:pt x="16671532" y="3843159"/>
                  </a:lnTo>
                  <a:lnTo>
                    <a:pt x="16667798" y="3843159"/>
                  </a:lnTo>
                  <a:lnTo>
                    <a:pt x="16665702" y="3844086"/>
                  </a:lnTo>
                  <a:lnTo>
                    <a:pt x="16620655" y="3899471"/>
                  </a:lnTo>
                  <a:lnTo>
                    <a:pt x="16621113" y="3904069"/>
                  </a:lnTo>
                  <a:lnTo>
                    <a:pt x="16627336" y="3909149"/>
                  </a:lnTo>
                  <a:lnTo>
                    <a:pt x="16631933" y="3908717"/>
                  </a:lnTo>
                  <a:lnTo>
                    <a:pt x="16678110" y="3851910"/>
                  </a:lnTo>
                  <a:close/>
                </a:path>
                <a:path w="18288000" h="9256395">
                  <a:moveTo>
                    <a:pt x="16680764" y="2381542"/>
                  </a:moveTo>
                  <a:lnTo>
                    <a:pt x="16680053" y="2377198"/>
                  </a:lnTo>
                  <a:lnTo>
                    <a:pt x="16676916" y="2374963"/>
                  </a:lnTo>
                  <a:lnTo>
                    <a:pt x="16675697" y="2374074"/>
                  </a:lnTo>
                  <a:lnTo>
                    <a:pt x="16674287" y="2373655"/>
                  </a:lnTo>
                  <a:lnTo>
                    <a:pt x="16670719" y="2373655"/>
                  </a:lnTo>
                  <a:lnTo>
                    <a:pt x="16668585" y="2374671"/>
                  </a:lnTo>
                  <a:lnTo>
                    <a:pt x="16649776" y="2400858"/>
                  </a:lnTo>
                  <a:lnTo>
                    <a:pt x="16650488" y="2405202"/>
                  </a:lnTo>
                  <a:lnTo>
                    <a:pt x="16656749" y="2409710"/>
                  </a:lnTo>
                  <a:lnTo>
                    <a:pt x="16661092" y="2408974"/>
                  </a:lnTo>
                  <a:lnTo>
                    <a:pt x="16680764" y="2381542"/>
                  </a:lnTo>
                  <a:close/>
                </a:path>
                <a:path w="18288000" h="9256395">
                  <a:moveTo>
                    <a:pt x="16698417" y="2104961"/>
                  </a:moveTo>
                  <a:lnTo>
                    <a:pt x="16697668" y="2100668"/>
                  </a:lnTo>
                  <a:lnTo>
                    <a:pt x="16693337" y="2097620"/>
                  </a:lnTo>
                  <a:lnTo>
                    <a:pt x="16691953" y="2097214"/>
                  </a:lnTo>
                  <a:lnTo>
                    <a:pt x="16688410" y="2097214"/>
                  </a:lnTo>
                  <a:lnTo>
                    <a:pt x="16686264" y="2098230"/>
                  </a:lnTo>
                  <a:lnTo>
                    <a:pt x="16671493" y="2119274"/>
                  </a:lnTo>
                  <a:lnTo>
                    <a:pt x="16672243" y="2123579"/>
                  </a:lnTo>
                  <a:lnTo>
                    <a:pt x="16678517" y="2127974"/>
                  </a:lnTo>
                  <a:lnTo>
                    <a:pt x="16682796" y="2127212"/>
                  </a:lnTo>
                  <a:lnTo>
                    <a:pt x="16698417" y="2104961"/>
                  </a:lnTo>
                  <a:close/>
                </a:path>
                <a:path w="18288000" h="9256395">
                  <a:moveTo>
                    <a:pt x="16702177" y="3582987"/>
                  </a:moveTo>
                  <a:lnTo>
                    <a:pt x="16701631" y="3578441"/>
                  </a:lnTo>
                  <a:lnTo>
                    <a:pt x="16697160" y="3574935"/>
                  </a:lnTo>
                  <a:lnTo>
                    <a:pt x="16695585" y="3574427"/>
                  </a:lnTo>
                  <a:lnTo>
                    <a:pt x="16691890" y="3574427"/>
                  </a:lnTo>
                  <a:lnTo>
                    <a:pt x="16689769" y="3575380"/>
                  </a:lnTo>
                  <a:lnTo>
                    <a:pt x="16649586" y="3626320"/>
                  </a:lnTo>
                  <a:lnTo>
                    <a:pt x="16650107" y="3630866"/>
                  </a:lnTo>
                  <a:lnTo>
                    <a:pt x="16656368" y="3635832"/>
                  </a:lnTo>
                  <a:lnTo>
                    <a:pt x="16660914" y="3635311"/>
                  </a:lnTo>
                  <a:lnTo>
                    <a:pt x="16702177" y="3582987"/>
                  </a:lnTo>
                  <a:close/>
                </a:path>
                <a:path w="18288000" h="9256395">
                  <a:moveTo>
                    <a:pt x="16712959" y="1830514"/>
                  </a:moveTo>
                  <a:lnTo>
                    <a:pt x="16712172" y="1826247"/>
                  </a:lnTo>
                  <a:lnTo>
                    <a:pt x="16707892" y="1823262"/>
                  </a:lnTo>
                  <a:lnTo>
                    <a:pt x="16706533" y="1822881"/>
                  </a:lnTo>
                  <a:lnTo>
                    <a:pt x="16703015" y="1822881"/>
                  </a:lnTo>
                  <a:lnTo>
                    <a:pt x="16700869" y="1823910"/>
                  </a:lnTo>
                  <a:lnTo>
                    <a:pt x="16689972" y="1839696"/>
                  </a:lnTo>
                  <a:lnTo>
                    <a:pt x="16690759" y="1843951"/>
                  </a:lnTo>
                  <a:lnTo>
                    <a:pt x="16696982" y="1848256"/>
                  </a:lnTo>
                  <a:lnTo>
                    <a:pt x="16701250" y="1847481"/>
                  </a:lnTo>
                  <a:lnTo>
                    <a:pt x="16712959" y="1830514"/>
                  </a:lnTo>
                  <a:close/>
                </a:path>
                <a:path w="18288000" h="9256395">
                  <a:moveTo>
                    <a:pt x="16723081" y="4494466"/>
                  </a:moveTo>
                  <a:lnTo>
                    <a:pt x="16722763" y="4489755"/>
                  </a:lnTo>
                  <a:lnTo>
                    <a:pt x="16718255" y="4485830"/>
                  </a:lnTo>
                  <a:lnTo>
                    <a:pt x="16716502" y="4485233"/>
                  </a:lnTo>
                  <a:lnTo>
                    <a:pt x="16712692" y="4485233"/>
                  </a:lnTo>
                  <a:lnTo>
                    <a:pt x="16710622" y="4486097"/>
                  </a:lnTo>
                  <a:lnTo>
                    <a:pt x="16650704" y="4554398"/>
                  </a:lnTo>
                  <a:lnTo>
                    <a:pt x="16650996" y="4559109"/>
                  </a:lnTo>
                  <a:lnTo>
                    <a:pt x="16657168" y="4564558"/>
                  </a:lnTo>
                  <a:lnTo>
                    <a:pt x="16661880" y="4564265"/>
                  </a:lnTo>
                  <a:lnTo>
                    <a:pt x="16723081" y="4494466"/>
                  </a:lnTo>
                  <a:close/>
                </a:path>
                <a:path w="18288000" h="9256395">
                  <a:moveTo>
                    <a:pt x="16724300" y="3312249"/>
                  </a:moveTo>
                  <a:lnTo>
                    <a:pt x="16723703" y="3307740"/>
                  </a:lnTo>
                  <a:lnTo>
                    <a:pt x="16719245" y="3304349"/>
                  </a:lnTo>
                  <a:lnTo>
                    <a:pt x="16717721" y="3303867"/>
                  </a:lnTo>
                  <a:lnTo>
                    <a:pt x="16714038" y="3303867"/>
                  </a:lnTo>
                  <a:lnTo>
                    <a:pt x="16711892" y="3304832"/>
                  </a:lnTo>
                  <a:lnTo>
                    <a:pt x="16676383" y="3351149"/>
                  </a:lnTo>
                  <a:lnTo>
                    <a:pt x="16676967" y="3355644"/>
                  </a:lnTo>
                  <a:lnTo>
                    <a:pt x="16683254" y="3360483"/>
                  </a:lnTo>
                  <a:lnTo>
                    <a:pt x="16687749" y="3359912"/>
                  </a:lnTo>
                  <a:lnTo>
                    <a:pt x="16724300" y="3312249"/>
                  </a:lnTo>
                  <a:close/>
                </a:path>
                <a:path w="18288000" h="9256395">
                  <a:moveTo>
                    <a:pt x="16726586" y="1555369"/>
                  </a:moveTo>
                  <a:lnTo>
                    <a:pt x="16725773" y="1551139"/>
                  </a:lnTo>
                  <a:lnTo>
                    <a:pt x="16721493" y="1548231"/>
                  </a:lnTo>
                  <a:lnTo>
                    <a:pt x="16720173" y="1547850"/>
                  </a:lnTo>
                  <a:lnTo>
                    <a:pt x="16716680" y="1547850"/>
                  </a:lnTo>
                  <a:lnTo>
                    <a:pt x="16714534" y="1548892"/>
                  </a:lnTo>
                  <a:lnTo>
                    <a:pt x="16707460" y="1559369"/>
                  </a:lnTo>
                  <a:lnTo>
                    <a:pt x="16708285" y="1563598"/>
                  </a:lnTo>
                  <a:lnTo>
                    <a:pt x="16714483" y="1567802"/>
                  </a:lnTo>
                  <a:lnTo>
                    <a:pt x="16718725" y="1566964"/>
                  </a:lnTo>
                  <a:lnTo>
                    <a:pt x="16726586" y="1555369"/>
                  </a:lnTo>
                  <a:close/>
                </a:path>
                <a:path w="18288000" h="9256395">
                  <a:moveTo>
                    <a:pt x="16739337" y="1279613"/>
                  </a:moveTo>
                  <a:lnTo>
                    <a:pt x="16738461" y="1275448"/>
                  </a:lnTo>
                  <a:lnTo>
                    <a:pt x="16735425" y="1273352"/>
                  </a:lnTo>
                  <a:lnTo>
                    <a:pt x="16734219" y="1272540"/>
                  </a:lnTo>
                  <a:lnTo>
                    <a:pt x="16732936" y="1272209"/>
                  </a:lnTo>
                  <a:lnTo>
                    <a:pt x="16729469" y="1272209"/>
                  </a:lnTo>
                  <a:lnTo>
                    <a:pt x="16727285" y="1273352"/>
                  </a:lnTo>
                  <a:lnTo>
                    <a:pt x="16726053" y="1275168"/>
                  </a:lnTo>
                  <a:lnTo>
                    <a:pt x="16723957" y="1278331"/>
                  </a:lnTo>
                  <a:lnTo>
                    <a:pt x="16724833" y="1282522"/>
                  </a:lnTo>
                  <a:lnTo>
                    <a:pt x="16727945" y="1284541"/>
                  </a:lnTo>
                  <a:lnTo>
                    <a:pt x="16731044" y="1286637"/>
                  </a:lnTo>
                  <a:lnTo>
                    <a:pt x="16735222" y="1285811"/>
                  </a:lnTo>
                  <a:lnTo>
                    <a:pt x="16737254" y="1282661"/>
                  </a:lnTo>
                  <a:lnTo>
                    <a:pt x="16739337" y="1279613"/>
                  </a:lnTo>
                  <a:close/>
                </a:path>
                <a:path w="18288000" h="9256395">
                  <a:moveTo>
                    <a:pt x="16744684" y="3040037"/>
                  </a:moveTo>
                  <a:lnTo>
                    <a:pt x="16744036" y="3035566"/>
                  </a:lnTo>
                  <a:lnTo>
                    <a:pt x="16739604" y="3032277"/>
                  </a:lnTo>
                  <a:lnTo>
                    <a:pt x="16738105" y="3031807"/>
                  </a:lnTo>
                  <a:lnTo>
                    <a:pt x="16734460" y="3031807"/>
                  </a:lnTo>
                  <a:lnTo>
                    <a:pt x="16732314" y="3032798"/>
                  </a:lnTo>
                  <a:lnTo>
                    <a:pt x="16701275" y="3074339"/>
                  </a:lnTo>
                  <a:lnTo>
                    <a:pt x="16701910" y="3078797"/>
                  </a:lnTo>
                  <a:lnTo>
                    <a:pt x="16708222" y="3083509"/>
                  </a:lnTo>
                  <a:lnTo>
                    <a:pt x="16712692" y="3082874"/>
                  </a:lnTo>
                  <a:lnTo>
                    <a:pt x="16744684" y="3040037"/>
                  </a:lnTo>
                  <a:close/>
                </a:path>
                <a:path w="18288000" h="9256395">
                  <a:moveTo>
                    <a:pt x="16752761" y="4230243"/>
                  </a:moveTo>
                  <a:lnTo>
                    <a:pt x="16752354" y="4225582"/>
                  </a:lnTo>
                  <a:lnTo>
                    <a:pt x="16747846" y="4221797"/>
                  </a:lnTo>
                  <a:lnTo>
                    <a:pt x="16746144" y="4221226"/>
                  </a:lnTo>
                  <a:lnTo>
                    <a:pt x="16742372" y="4221226"/>
                  </a:lnTo>
                  <a:lnTo>
                    <a:pt x="16740277" y="4222127"/>
                  </a:lnTo>
                  <a:lnTo>
                    <a:pt x="16685870" y="4286643"/>
                  </a:lnTo>
                  <a:lnTo>
                    <a:pt x="16686251" y="4291317"/>
                  </a:lnTo>
                  <a:lnTo>
                    <a:pt x="16692474" y="4296600"/>
                  </a:lnTo>
                  <a:lnTo>
                    <a:pt x="16697147" y="4296219"/>
                  </a:lnTo>
                  <a:lnTo>
                    <a:pt x="16752761" y="4230243"/>
                  </a:lnTo>
                  <a:close/>
                </a:path>
                <a:path w="18288000" h="9256395">
                  <a:moveTo>
                    <a:pt x="16763327" y="2766885"/>
                  </a:moveTo>
                  <a:lnTo>
                    <a:pt x="16762629" y="2762466"/>
                  </a:lnTo>
                  <a:lnTo>
                    <a:pt x="16758209" y="2759227"/>
                  </a:lnTo>
                  <a:lnTo>
                    <a:pt x="16756761" y="2758795"/>
                  </a:lnTo>
                  <a:lnTo>
                    <a:pt x="16753142" y="2758795"/>
                  </a:lnTo>
                  <a:lnTo>
                    <a:pt x="16750983" y="2759799"/>
                  </a:lnTo>
                  <a:lnTo>
                    <a:pt x="16724262" y="2796425"/>
                  </a:lnTo>
                  <a:lnTo>
                    <a:pt x="16724960" y="2800845"/>
                  </a:lnTo>
                  <a:lnTo>
                    <a:pt x="16731234" y="2805468"/>
                  </a:lnTo>
                  <a:lnTo>
                    <a:pt x="16735667" y="2804769"/>
                  </a:lnTo>
                  <a:lnTo>
                    <a:pt x="16763327" y="2766885"/>
                  </a:lnTo>
                  <a:close/>
                </a:path>
                <a:path w="18288000" h="9256395">
                  <a:moveTo>
                    <a:pt x="16779634" y="3963098"/>
                  </a:moveTo>
                  <a:lnTo>
                    <a:pt x="16779151" y="3958475"/>
                  </a:lnTo>
                  <a:lnTo>
                    <a:pt x="16774630" y="3954830"/>
                  </a:lnTo>
                  <a:lnTo>
                    <a:pt x="16772992" y="3954297"/>
                  </a:lnTo>
                  <a:lnTo>
                    <a:pt x="16769245" y="3954297"/>
                  </a:lnTo>
                  <a:lnTo>
                    <a:pt x="16767112" y="3955224"/>
                  </a:lnTo>
                  <a:lnTo>
                    <a:pt x="16717963" y="4015651"/>
                  </a:lnTo>
                  <a:lnTo>
                    <a:pt x="16718407" y="4020274"/>
                  </a:lnTo>
                  <a:lnTo>
                    <a:pt x="16724706" y="4025417"/>
                  </a:lnTo>
                  <a:lnTo>
                    <a:pt x="16729317" y="4024947"/>
                  </a:lnTo>
                  <a:lnTo>
                    <a:pt x="16779634" y="3963098"/>
                  </a:lnTo>
                  <a:close/>
                </a:path>
                <a:path w="18288000" h="9256395">
                  <a:moveTo>
                    <a:pt x="16781031" y="2492019"/>
                  </a:moveTo>
                  <a:lnTo>
                    <a:pt x="16780282" y="2487638"/>
                  </a:lnTo>
                  <a:lnTo>
                    <a:pt x="16775900" y="2484526"/>
                  </a:lnTo>
                  <a:lnTo>
                    <a:pt x="16774478" y="2484094"/>
                  </a:lnTo>
                  <a:lnTo>
                    <a:pt x="16770871" y="2484094"/>
                  </a:lnTo>
                  <a:lnTo>
                    <a:pt x="16768725" y="2485123"/>
                  </a:lnTo>
                  <a:lnTo>
                    <a:pt x="16746182" y="2516721"/>
                  </a:lnTo>
                  <a:lnTo>
                    <a:pt x="16746906" y="2521089"/>
                  </a:lnTo>
                  <a:lnTo>
                    <a:pt x="16753193" y="2525598"/>
                  </a:lnTo>
                  <a:lnTo>
                    <a:pt x="16757599" y="2524874"/>
                  </a:lnTo>
                  <a:lnTo>
                    <a:pt x="16781031" y="2492019"/>
                  </a:lnTo>
                  <a:close/>
                </a:path>
                <a:path w="18288000" h="9256395">
                  <a:moveTo>
                    <a:pt x="16797401" y="2216416"/>
                  </a:moveTo>
                  <a:lnTo>
                    <a:pt x="16796639" y="2212073"/>
                  </a:lnTo>
                  <a:lnTo>
                    <a:pt x="16792270" y="2209025"/>
                  </a:lnTo>
                  <a:lnTo>
                    <a:pt x="16790873" y="2208619"/>
                  </a:lnTo>
                  <a:lnTo>
                    <a:pt x="16787292" y="2208619"/>
                  </a:lnTo>
                  <a:lnTo>
                    <a:pt x="16785133" y="2209660"/>
                  </a:lnTo>
                  <a:lnTo>
                    <a:pt x="16766655" y="2236101"/>
                  </a:lnTo>
                  <a:lnTo>
                    <a:pt x="16767429" y="2240445"/>
                  </a:lnTo>
                  <a:lnTo>
                    <a:pt x="16773716" y="2244852"/>
                  </a:lnTo>
                  <a:lnTo>
                    <a:pt x="16778046" y="2244077"/>
                  </a:lnTo>
                  <a:lnTo>
                    <a:pt x="16797401" y="2216416"/>
                  </a:lnTo>
                  <a:close/>
                </a:path>
                <a:path w="18288000" h="9256395">
                  <a:moveTo>
                    <a:pt x="16803840" y="3693884"/>
                  </a:moveTo>
                  <a:lnTo>
                    <a:pt x="16803281" y="3689312"/>
                  </a:lnTo>
                  <a:lnTo>
                    <a:pt x="16798786" y="3685794"/>
                  </a:lnTo>
                  <a:lnTo>
                    <a:pt x="16797211" y="3685273"/>
                  </a:lnTo>
                  <a:lnTo>
                    <a:pt x="16793464" y="3685273"/>
                  </a:lnTo>
                  <a:lnTo>
                    <a:pt x="16791331" y="3686238"/>
                  </a:lnTo>
                  <a:lnTo>
                    <a:pt x="16747135" y="3742321"/>
                  </a:lnTo>
                  <a:lnTo>
                    <a:pt x="16747668" y="3746906"/>
                  </a:lnTo>
                  <a:lnTo>
                    <a:pt x="16753980" y="3751923"/>
                  </a:lnTo>
                  <a:lnTo>
                    <a:pt x="16758565" y="3751364"/>
                  </a:lnTo>
                  <a:lnTo>
                    <a:pt x="16803840" y="3693884"/>
                  </a:lnTo>
                  <a:close/>
                </a:path>
                <a:path w="18288000" h="9256395">
                  <a:moveTo>
                    <a:pt x="16813543" y="1938769"/>
                  </a:moveTo>
                  <a:lnTo>
                    <a:pt x="16812730" y="1934476"/>
                  </a:lnTo>
                  <a:lnTo>
                    <a:pt x="16808387" y="1931492"/>
                  </a:lnTo>
                  <a:lnTo>
                    <a:pt x="16807028" y="1931098"/>
                  </a:lnTo>
                  <a:lnTo>
                    <a:pt x="16803485" y="1931098"/>
                  </a:lnTo>
                  <a:lnTo>
                    <a:pt x="16801313" y="1932152"/>
                  </a:lnTo>
                  <a:lnTo>
                    <a:pt x="16786784" y="1953374"/>
                  </a:lnTo>
                  <a:lnTo>
                    <a:pt x="16787584" y="1957679"/>
                  </a:lnTo>
                  <a:lnTo>
                    <a:pt x="16793858" y="1961997"/>
                  </a:lnTo>
                  <a:lnTo>
                    <a:pt x="16798176" y="1961197"/>
                  </a:lnTo>
                  <a:lnTo>
                    <a:pt x="16813543" y="1938769"/>
                  </a:lnTo>
                  <a:close/>
                </a:path>
                <a:path w="18288000" h="9256395">
                  <a:moveTo>
                    <a:pt x="16825646" y="3423208"/>
                  </a:moveTo>
                  <a:lnTo>
                    <a:pt x="16825036" y="3418662"/>
                  </a:lnTo>
                  <a:lnTo>
                    <a:pt x="16820553" y="3415220"/>
                  </a:lnTo>
                  <a:lnTo>
                    <a:pt x="16819017" y="3414750"/>
                  </a:lnTo>
                  <a:lnTo>
                    <a:pt x="16815321" y="3414750"/>
                  </a:lnTo>
                  <a:lnTo>
                    <a:pt x="16813149" y="3415741"/>
                  </a:lnTo>
                  <a:lnTo>
                    <a:pt x="16773728" y="3467290"/>
                  </a:lnTo>
                  <a:lnTo>
                    <a:pt x="16774325" y="3471837"/>
                  </a:lnTo>
                  <a:lnTo>
                    <a:pt x="16780663" y="3476688"/>
                  </a:lnTo>
                  <a:lnTo>
                    <a:pt x="16785209" y="3476104"/>
                  </a:lnTo>
                  <a:lnTo>
                    <a:pt x="16825646" y="3423208"/>
                  </a:lnTo>
                  <a:close/>
                </a:path>
                <a:path w="18288000" h="9256395">
                  <a:moveTo>
                    <a:pt x="16826700" y="1663306"/>
                  </a:moveTo>
                  <a:lnTo>
                    <a:pt x="16825862" y="1659051"/>
                  </a:lnTo>
                  <a:lnTo>
                    <a:pt x="16821531" y="1656143"/>
                  </a:lnTo>
                  <a:lnTo>
                    <a:pt x="16820210" y="1655762"/>
                  </a:lnTo>
                  <a:lnTo>
                    <a:pt x="16816693" y="1655762"/>
                  </a:lnTo>
                  <a:lnTo>
                    <a:pt x="16814534" y="1656829"/>
                  </a:lnTo>
                  <a:lnTo>
                    <a:pt x="16803815" y="1672742"/>
                  </a:lnTo>
                  <a:lnTo>
                    <a:pt x="16804653" y="1677009"/>
                  </a:lnTo>
                  <a:lnTo>
                    <a:pt x="16810914" y="1681238"/>
                  </a:lnTo>
                  <a:lnTo>
                    <a:pt x="16815156" y="1680425"/>
                  </a:lnTo>
                  <a:lnTo>
                    <a:pt x="16817302" y="1677276"/>
                  </a:lnTo>
                  <a:lnTo>
                    <a:pt x="16826700" y="1663306"/>
                  </a:lnTo>
                  <a:close/>
                </a:path>
                <a:path w="18288000" h="9256395">
                  <a:moveTo>
                    <a:pt x="16838981" y="1387246"/>
                  </a:moveTo>
                  <a:lnTo>
                    <a:pt x="16838117" y="1383030"/>
                  </a:lnTo>
                  <a:lnTo>
                    <a:pt x="16833838" y="1380185"/>
                  </a:lnTo>
                  <a:lnTo>
                    <a:pt x="16832529" y="1379829"/>
                  </a:lnTo>
                  <a:lnTo>
                    <a:pt x="16829050" y="1379829"/>
                  </a:lnTo>
                  <a:lnTo>
                    <a:pt x="16826878" y="1380896"/>
                  </a:lnTo>
                  <a:lnTo>
                    <a:pt x="16819906" y="1391462"/>
                  </a:lnTo>
                  <a:lnTo>
                    <a:pt x="16820769" y="1395679"/>
                  </a:lnTo>
                  <a:lnTo>
                    <a:pt x="16827043" y="1399806"/>
                  </a:lnTo>
                  <a:lnTo>
                    <a:pt x="16831247" y="1398943"/>
                  </a:lnTo>
                  <a:lnTo>
                    <a:pt x="16838981" y="1387246"/>
                  </a:lnTo>
                  <a:close/>
                </a:path>
                <a:path w="18288000" h="9256395">
                  <a:moveTo>
                    <a:pt x="16845725" y="3150819"/>
                  </a:moveTo>
                  <a:lnTo>
                    <a:pt x="16845052" y="3146323"/>
                  </a:lnTo>
                  <a:lnTo>
                    <a:pt x="16840569" y="3143021"/>
                  </a:lnTo>
                  <a:lnTo>
                    <a:pt x="16839070" y="3142551"/>
                  </a:lnTo>
                  <a:lnTo>
                    <a:pt x="16835387" y="3142551"/>
                  </a:lnTo>
                  <a:lnTo>
                    <a:pt x="16833215" y="3143554"/>
                  </a:lnTo>
                  <a:lnTo>
                    <a:pt x="16798366" y="3190392"/>
                  </a:lnTo>
                  <a:lnTo>
                    <a:pt x="16799027" y="3194888"/>
                  </a:lnTo>
                  <a:lnTo>
                    <a:pt x="16805377" y="3199638"/>
                  </a:lnTo>
                  <a:lnTo>
                    <a:pt x="16809873" y="3198990"/>
                  </a:lnTo>
                  <a:lnTo>
                    <a:pt x="16845725" y="3150819"/>
                  </a:lnTo>
                  <a:close/>
                </a:path>
                <a:path w="18288000" h="9256395">
                  <a:moveTo>
                    <a:pt x="16850525" y="1110615"/>
                  </a:moveTo>
                  <a:lnTo>
                    <a:pt x="16849649" y="1106436"/>
                  </a:lnTo>
                  <a:lnTo>
                    <a:pt x="16845344" y="1103668"/>
                  </a:lnTo>
                  <a:lnTo>
                    <a:pt x="16844125" y="1103337"/>
                  </a:lnTo>
                  <a:lnTo>
                    <a:pt x="16840607" y="1103337"/>
                  </a:lnTo>
                  <a:lnTo>
                    <a:pt x="16838460" y="1104404"/>
                  </a:lnTo>
                  <a:lnTo>
                    <a:pt x="16837178" y="1106436"/>
                  </a:lnTo>
                  <a:lnTo>
                    <a:pt x="16835158" y="1109535"/>
                  </a:lnTo>
                  <a:lnTo>
                    <a:pt x="16835387" y="1110615"/>
                  </a:lnTo>
                  <a:lnTo>
                    <a:pt x="16836136" y="1113790"/>
                  </a:lnTo>
                  <a:lnTo>
                    <a:pt x="16839133" y="1115733"/>
                  </a:lnTo>
                  <a:lnTo>
                    <a:pt x="16842296" y="1117752"/>
                  </a:lnTo>
                  <a:lnTo>
                    <a:pt x="16846411" y="1116876"/>
                  </a:lnTo>
                  <a:lnTo>
                    <a:pt x="16848506" y="1113790"/>
                  </a:lnTo>
                  <a:lnTo>
                    <a:pt x="16850525" y="1110615"/>
                  </a:lnTo>
                  <a:close/>
                </a:path>
                <a:path w="18288000" h="9256395">
                  <a:moveTo>
                    <a:pt x="16854094" y="4341101"/>
                  </a:moveTo>
                  <a:lnTo>
                    <a:pt x="16853688" y="4336402"/>
                  </a:lnTo>
                  <a:lnTo>
                    <a:pt x="16849141" y="4332579"/>
                  </a:lnTo>
                  <a:lnTo>
                    <a:pt x="16847439" y="4332008"/>
                  </a:lnTo>
                  <a:lnTo>
                    <a:pt x="16843629" y="4332008"/>
                  </a:lnTo>
                  <a:lnTo>
                    <a:pt x="16841521" y="4332910"/>
                  </a:lnTo>
                  <a:lnTo>
                    <a:pt x="16826459" y="4350817"/>
                  </a:lnTo>
                  <a:lnTo>
                    <a:pt x="16782822" y="4402277"/>
                  </a:lnTo>
                  <a:lnTo>
                    <a:pt x="16783203" y="4406989"/>
                  </a:lnTo>
                  <a:lnTo>
                    <a:pt x="16789451" y="4412323"/>
                  </a:lnTo>
                  <a:lnTo>
                    <a:pt x="16794150" y="4411954"/>
                  </a:lnTo>
                  <a:lnTo>
                    <a:pt x="16837851" y="4360418"/>
                  </a:lnTo>
                  <a:lnTo>
                    <a:pt x="16854094" y="4341101"/>
                  </a:lnTo>
                  <a:close/>
                </a:path>
                <a:path w="18288000" h="9256395">
                  <a:moveTo>
                    <a:pt x="16864165" y="2877147"/>
                  </a:moveTo>
                  <a:lnTo>
                    <a:pt x="16863454" y="2872689"/>
                  </a:lnTo>
                  <a:lnTo>
                    <a:pt x="16859009" y="2869476"/>
                  </a:lnTo>
                  <a:lnTo>
                    <a:pt x="16857549" y="2869031"/>
                  </a:lnTo>
                  <a:lnTo>
                    <a:pt x="16853891" y="2869031"/>
                  </a:lnTo>
                  <a:lnTo>
                    <a:pt x="16851707" y="2870073"/>
                  </a:lnTo>
                  <a:lnTo>
                    <a:pt x="16821252" y="2912033"/>
                  </a:lnTo>
                  <a:lnTo>
                    <a:pt x="16821950" y="2916491"/>
                  </a:lnTo>
                  <a:lnTo>
                    <a:pt x="16828288" y="2921114"/>
                  </a:lnTo>
                  <a:lnTo>
                    <a:pt x="16832771" y="2920441"/>
                  </a:lnTo>
                  <a:lnTo>
                    <a:pt x="16835069" y="2917240"/>
                  </a:lnTo>
                  <a:lnTo>
                    <a:pt x="16864165" y="2877147"/>
                  </a:lnTo>
                  <a:close/>
                </a:path>
                <a:path w="18288000" h="9256395">
                  <a:moveTo>
                    <a:pt x="16880891" y="4074426"/>
                  </a:moveTo>
                  <a:lnTo>
                    <a:pt x="16880409" y="4069753"/>
                  </a:lnTo>
                  <a:lnTo>
                    <a:pt x="16875875" y="4066070"/>
                  </a:lnTo>
                  <a:lnTo>
                    <a:pt x="16874236" y="4065549"/>
                  </a:lnTo>
                  <a:lnTo>
                    <a:pt x="16870439" y="4065549"/>
                  </a:lnTo>
                  <a:lnTo>
                    <a:pt x="16868305" y="4066476"/>
                  </a:lnTo>
                  <a:lnTo>
                    <a:pt x="16815016" y="4131919"/>
                  </a:lnTo>
                  <a:lnTo>
                    <a:pt x="16815473" y="4136580"/>
                  </a:lnTo>
                  <a:lnTo>
                    <a:pt x="16821811" y="4141762"/>
                  </a:lnTo>
                  <a:lnTo>
                    <a:pt x="16826459" y="4141305"/>
                  </a:lnTo>
                  <a:lnTo>
                    <a:pt x="16880891" y="4074426"/>
                  </a:lnTo>
                  <a:close/>
                </a:path>
                <a:path w="18288000" h="9256395">
                  <a:moveTo>
                    <a:pt x="16881018" y="2602649"/>
                  </a:moveTo>
                  <a:lnTo>
                    <a:pt x="16880256" y="2598229"/>
                  </a:lnTo>
                  <a:lnTo>
                    <a:pt x="16875849" y="2595092"/>
                  </a:lnTo>
                  <a:lnTo>
                    <a:pt x="16874414" y="2594673"/>
                  </a:lnTo>
                  <a:lnTo>
                    <a:pt x="16870782" y="2594673"/>
                  </a:lnTo>
                  <a:lnTo>
                    <a:pt x="16868610" y="2595727"/>
                  </a:lnTo>
                  <a:lnTo>
                    <a:pt x="16842372" y="2632710"/>
                  </a:lnTo>
                  <a:lnTo>
                    <a:pt x="16843121" y="2637129"/>
                  </a:lnTo>
                  <a:lnTo>
                    <a:pt x="16849497" y="2641650"/>
                  </a:lnTo>
                  <a:lnTo>
                    <a:pt x="16853904" y="2640901"/>
                  </a:lnTo>
                  <a:lnTo>
                    <a:pt x="16881018" y="2602649"/>
                  </a:lnTo>
                  <a:close/>
                </a:path>
                <a:path w="18288000" h="9256395">
                  <a:moveTo>
                    <a:pt x="16897084" y="2326602"/>
                  </a:moveTo>
                  <a:lnTo>
                    <a:pt x="16896284" y="2322245"/>
                  </a:lnTo>
                  <a:lnTo>
                    <a:pt x="16891864" y="2319185"/>
                  </a:lnTo>
                  <a:lnTo>
                    <a:pt x="16890480" y="2318766"/>
                  </a:lnTo>
                  <a:lnTo>
                    <a:pt x="16886873" y="2318766"/>
                  </a:lnTo>
                  <a:lnTo>
                    <a:pt x="16884688" y="2319832"/>
                  </a:lnTo>
                  <a:lnTo>
                    <a:pt x="16862578" y="2351735"/>
                  </a:lnTo>
                  <a:lnTo>
                    <a:pt x="16863352" y="2356104"/>
                  </a:lnTo>
                  <a:lnTo>
                    <a:pt x="16869715" y="2360523"/>
                  </a:lnTo>
                  <a:lnTo>
                    <a:pt x="16874084" y="2359749"/>
                  </a:lnTo>
                  <a:lnTo>
                    <a:pt x="16897084" y="2326602"/>
                  </a:lnTo>
                  <a:close/>
                </a:path>
                <a:path w="18288000" h="9256395">
                  <a:moveTo>
                    <a:pt x="16905161" y="3805097"/>
                  </a:moveTo>
                  <a:lnTo>
                    <a:pt x="16904589" y="3800487"/>
                  </a:lnTo>
                  <a:lnTo>
                    <a:pt x="16900055" y="3796944"/>
                  </a:lnTo>
                  <a:lnTo>
                    <a:pt x="16898468" y="3796436"/>
                  </a:lnTo>
                  <a:lnTo>
                    <a:pt x="16894696" y="3796436"/>
                  </a:lnTo>
                  <a:lnTo>
                    <a:pt x="16892537" y="3797401"/>
                  </a:lnTo>
                  <a:lnTo>
                    <a:pt x="16844379" y="3858641"/>
                  </a:lnTo>
                  <a:lnTo>
                    <a:pt x="16844925" y="3863263"/>
                  </a:lnTo>
                  <a:lnTo>
                    <a:pt x="16851275" y="3868293"/>
                  </a:lnTo>
                  <a:lnTo>
                    <a:pt x="16855923" y="3867747"/>
                  </a:lnTo>
                  <a:lnTo>
                    <a:pt x="16905161" y="3805097"/>
                  </a:lnTo>
                  <a:close/>
                </a:path>
                <a:path w="18288000" h="9256395">
                  <a:moveTo>
                    <a:pt x="16911905" y="2049881"/>
                  </a:moveTo>
                  <a:lnTo>
                    <a:pt x="16911066" y="2045550"/>
                  </a:lnTo>
                  <a:lnTo>
                    <a:pt x="16906685" y="2042579"/>
                  </a:lnTo>
                  <a:lnTo>
                    <a:pt x="16905326" y="2042185"/>
                  </a:lnTo>
                  <a:lnTo>
                    <a:pt x="16901745" y="2042185"/>
                  </a:lnTo>
                  <a:lnTo>
                    <a:pt x="16899560" y="2043252"/>
                  </a:lnTo>
                  <a:lnTo>
                    <a:pt x="16881412" y="2069960"/>
                  </a:lnTo>
                  <a:lnTo>
                    <a:pt x="16882225" y="2074291"/>
                  </a:lnTo>
                  <a:lnTo>
                    <a:pt x="16888587" y="2078634"/>
                  </a:lnTo>
                  <a:lnTo>
                    <a:pt x="16892931" y="2077808"/>
                  </a:lnTo>
                  <a:lnTo>
                    <a:pt x="16911905" y="2049881"/>
                  </a:lnTo>
                  <a:close/>
                </a:path>
                <a:path w="18288000" h="9256395">
                  <a:moveTo>
                    <a:pt x="16926548" y="1771192"/>
                  </a:moveTo>
                  <a:lnTo>
                    <a:pt x="16925697" y="1766900"/>
                  </a:lnTo>
                  <a:lnTo>
                    <a:pt x="16921328" y="1764004"/>
                  </a:lnTo>
                  <a:lnTo>
                    <a:pt x="16920007" y="1763623"/>
                  </a:lnTo>
                  <a:lnTo>
                    <a:pt x="16916464" y="1763623"/>
                  </a:lnTo>
                  <a:lnTo>
                    <a:pt x="16914267" y="1764703"/>
                  </a:lnTo>
                  <a:lnTo>
                    <a:pt x="16899979" y="1786128"/>
                  </a:lnTo>
                  <a:lnTo>
                    <a:pt x="16900830" y="1790420"/>
                  </a:lnTo>
                  <a:lnTo>
                    <a:pt x="16907180" y="1794675"/>
                  </a:lnTo>
                  <a:lnTo>
                    <a:pt x="16911473" y="1793798"/>
                  </a:lnTo>
                  <a:lnTo>
                    <a:pt x="16926548" y="1771192"/>
                  </a:lnTo>
                  <a:close/>
                </a:path>
                <a:path w="18288000" h="9256395">
                  <a:moveTo>
                    <a:pt x="16926992" y="3533978"/>
                  </a:moveTo>
                  <a:lnTo>
                    <a:pt x="16926357" y="3529406"/>
                  </a:lnTo>
                  <a:lnTo>
                    <a:pt x="16921849" y="3525977"/>
                  </a:lnTo>
                  <a:lnTo>
                    <a:pt x="16920299" y="3525494"/>
                  </a:lnTo>
                  <a:lnTo>
                    <a:pt x="16916565" y="3525494"/>
                  </a:lnTo>
                  <a:lnTo>
                    <a:pt x="16914394" y="3526498"/>
                  </a:lnTo>
                  <a:lnTo>
                    <a:pt x="16871099" y="3583292"/>
                  </a:lnTo>
                  <a:lnTo>
                    <a:pt x="16871709" y="3587864"/>
                  </a:lnTo>
                  <a:lnTo>
                    <a:pt x="16878110" y="3592753"/>
                  </a:lnTo>
                  <a:lnTo>
                    <a:pt x="16882682" y="3592144"/>
                  </a:lnTo>
                  <a:lnTo>
                    <a:pt x="16926992" y="3533978"/>
                  </a:lnTo>
                  <a:close/>
                </a:path>
                <a:path w="18288000" h="9256395">
                  <a:moveTo>
                    <a:pt x="16938359" y="1494802"/>
                  </a:moveTo>
                  <a:lnTo>
                    <a:pt x="16937482" y="1490560"/>
                  </a:lnTo>
                  <a:lnTo>
                    <a:pt x="16933152" y="1487728"/>
                  </a:lnTo>
                  <a:lnTo>
                    <a:pt x="16931856" y="1487373"/>
                  </a:lnTo>
                  <a:lnTo>
                    <a:pt x="16928326" y="1487373"/>
                  </a:lnTo>
                  <a:lnTo>
                    <a:pt x="16926141" y="1488465"/>
                  </a:lnTo>
                  <a:lnTo>
                    <a:pt x="16915613" y="1504530"/>
                  </a:lnTo>
                  <a:lnTo>
                    <a:pt x="16916515" y="1508899"/>
                  </a:lnTo>
                  <a:lnTo>
                    <a:pt x="16916667" y="1508899"/>
                  </a:lnTo>
                  <a:lnTo>
                    <a:pt x="16922801" y="1512938"/>
                  </a:lnTo>
                  <a:lnTo>
                    <a:pt x="16927043" y="1512062"/>
                  </a:lnTo>
                  <a:lnTo>
                    <a:pt x="16929151" y="1508899"/>
                  </a:lnTo>
                  <a:lnTo>
                    <a:pt x="16938359" y="1494802"/>
                  </a:lnTo>
                  <a:close/>
                </a:path>
                <a:path w="18288000" h="9256395">
                  <a:moveTo>
                    <a:pt x="16946639" y="3261576"/>
                  </a:moveTo>
                  <a:lnTo>
                    <a:pt x="16945941" y="3257042"/>
                  </a:lnTo>
                  <a:lnTo>
                    <a:pt x="16941445" y="3253714"/>
                  </a:lnTo>
                  <a:lnTo>
                    <a:pt x="16939946" y="3253257"/>
                  </a:lnTo>
                  <a:lnTo>
                    <a:pt x="16936238" y="3253257"/>
                  </a:lnTo>
                  <a:lnTo>
                    <a:pt x="16934041" y="3254260"/>
                  </a:lnTo>
                  <a:lnTo>
                    <a:pt x="16895407" y="3306419"/>
                  </a:lnTo>
                  <a:lnTo>
                    <a:pt x="16896055" y="3310966"/>
                  </a:lnTo>
                  <a:lnTo>
                    <a:pt x="16902468" y="3315754"/>
                  </a:lnTo>
                  <a:lnTo>
                    <a:pt x="16906990" y="3315068"/>
                  </a:lnTo>
                  <a:lnTo>
                    <a:pt x="16946639" y="3261576"/>
                  </a:lnTo>
                  <a:close/>
                </a:path>
                <a:path w="18288000" h="9256395">
                  <a:moveTo>
                    <a:pt x="16949395" y="1217891"/>
                  </a:moveTo>
                  <a:lnTo>
                    <a:pt x="16948493" y="1213675"/>
                  </a:lnTo>
                  <a:lnTo>
                    <a:pt x="16944213" y="1210906"/>
                  </a:lnTo>
                  <a:lnTo>
                    <a:pt x="16942931" y="1210551"/>
                  </a:lnTo>
                  <a:lnTo>
                    <a:pt x="16939425" y="1210551"/>
                  </a:lnTo>
                  <a:lnTo>
                    <a:pt x="16937241" y="1211656"/>
                  </a:lnTo>
                  <a:lnTo>
                    <a:pt x="16930370" y="1222336"/>
                  </a:lnTo>
                  <a:lnTo>
                    <a:pt x="16931297" y="1226540"/>
                  </a:lnTo>
                  <a:lnTo>
                    <a:pt x="16937622" y="1230579"/>
                  </a:lnTo>
                  <a:lnTo>
                    <a:pt x="16941826" y="1229664"/>
                  </a:lnTo>
                  <a:lnTo>
                    <a:pt x="16949395" y="1217891"/>
                  </a:lnTo>
                  <a:close/>
                </a:path>
                <a:path w="18288000" h="9256395">
                  <a:moveTo>
                    <a:pt x="16959695" y="940460"/>
                  </a:moveTo>
                  <a:lnTo>
                    <a:pt x="16958831" y="936409"/>
                  </a:lnTo>
                  <a:lnTo>
                    <a:pt x="16955758" y="934377"/>
                  </a:lnTo>
                  <a:lnTo>
                    <a:pt x="16954577" y="933577"/>
                  </a:lnTo>
                  <a:lnTo>
                    <a:pt x="16953294" y="933246"/>
                  </a:lnTo>
                  <a:lnTo>
                    <a:pt x="16949839" y="933246"/>
                  </a:lnTo>
                  <a:lnTo>
                    <a:pt x="16947630" y="934377"/>
                  </a:lnTo>
                  <a:lnTo>
                    <a:pt x="16946360" y="936409"/>
                  </a:lnTo>
                  <a:lnTo>
                    <a:pt x="16944404" y="939571"/>
                  </a:lnTo>
                  <a:lnTo>
                    <a:pt x="16945280" y="943698"/>
                  </a:lnTo>
                  <a:lnTo>
                    <a:pt x="16948442" y="945718"/>
                  </a:lnTo>
                  <a:lnTo>
                    <a:pt x="16951605" y="947661"/>
                  </a:lnTo>
                  <a:lnTo>
                    <a:pt x="16955720" y="946797"/>
                  </a:lnTo>
                  <a:lnTo>
                    <a:pt x="16957701" y="943698"/>
                  </a:lnTo>
                  <a:lnTo>
                    <a:pt x="16959695" y="940460"/>
                  </a:lnTo>
                  <a:close/>
                </a:path>
                <a:path w="18288000" h="9256395">
                  <a:moveTo>
                    <a:pt x="16964673" y="2987700"/>
                  </a:moveTo>
                  <a:lnTo>
                    <a:pt x="16963936" y="2983204"/>
                  </a:lnTo>
                  <a:lnTo>
                    <a:pt x="16959466" y="2979978"/>
                  </a:lnTo>
                  <a:lnTo>
                    <a:pt x="16957993" y="2979534"/>
                  </a:lnTo>
                  <a:lnTo>
                    <a:pt x="16954310" y="2979534"/>
                  </a:lnTo>
                  <a:lnTo>
                    <a:pt x="16952113" y="2980575"/>
                  </a:lnTo>
                  <a:lnTo>
                    <a:pt x="16917937" y="3027946"/>
                  </a:lnTo>
                  <a:lnTo>
                    <a:pt x="16918661" y="3032442"/>
                  </a:lnTo>
                  <a:lnTo>
                    <a:pt x="16925087" y="3037103"/>
                  </a:lnTo>
                  <a:lnTo>
                    <a:pt x="16929570" y="3036366"/>
                  </a:lnTo>
                  <a:lnTo>
                    <a:pt x="16964673" y="2987700"/>
                  </a:lnTo>
                  <a:close/>
                </a:path>
                <a:path w="18288000" h="9256395">
                  <a:moveTo>
                    <a:pt x="16981285" y="2712631"/>
                  </a:moveTo>
                  <a:lnTo>
                    <a:pt x="16980510" y="2708186"/>
                  </a:lnTo>
                  <a:lnTo>
                    <a:pt x="16976040" y="2705049"/>
                  </a:lnTo>
                  <a:lnTo>
                    <a:pt x="16974617" y="2704630"/>
                  </a:lnTo>
                  <a:lnTo>
                    <a:pt x="16970960" y="2704630"/>
                  </a:lnTo>
                  <a:lnTo>
                    <a:pt x="16968762" y="2705697"/>
                  </a:lnTo>
                  <a:lnTo>
                    <a:pt x="16938879" y="2748127"/>
                  </a:lnTo>
                  <a:lnTo>
                    <a:pt x="16939654" y="2752572"/>
                  </a:lnTo>
                  <a:lnTo>
                    <a:pt x="16946080" y="2757093"/>
                  </a:lnTo>
                  <a:lnTo>
                    <a:pt x="16950513" y="2756331"/>
                  </a:lnTo>
                  <a:lnTo>
                    <a:pt x="16981285" y="2712631"/>
                  </a:lnTo>
                  <a:close/>
                </a:path>
                <a:path w="18288000" h="9256395">
                  <a:moveTo>
                    <a:pt x="16982478" y="4185145"/>
                  </a:moveTo>
                  <a:lnTo>
                    <a:pt x="16981983" y="4180446"/>
                  </a:lnTo>
                  <a:lnTo>
                    <a:pt x="16977398" y="4176750"/>
                  </a:lnTo>
                  <a:lnTo>
                    <a:pt x="16975735" y="4176204"/>
                  </a:lnTo>
                  <a:lnTo>
                    <a:pt x="16971925" y="4176204"/>
                  </a:lnTo>
                  <a:lnTo>
                    <a:pt x="16969778" y="4177157"/>
                  </a:lnTo>
                  <a:lnTo>
                    <a:pt x="16954970" y="4195445"/>
                  </a:lnTo>
                  <a:lnTo>
                    <a:pt x="16912133" y="4247896"/>
                  </a:lnTo>
                  <a:lnTo>
                    <a:pt x="16912590" y="4252595"/>
                  </a:lnTo>
                  <a:lnTo>
                    <a:pt x="16918953" y="4257802"/>
                  </a:lnTo>
                  <a:lnTo>
                    <a:pt x="16923665" y="4257345"/>
                  </a:lnTo>
                  <a:lnTo>
                    <a:pt x="16966540" y="4204830"/>
                  </a:lnTo>
                  <a:lnTo>
                    <a:pt x="16982478" y="4185145"/>
                  </a:lnTo>
                  <a:close/>
                </a:path>
                <a:path w="18288000" h="9256395">
                  <a:moveTo>
                    <a:pt x="16996436" y="2436901"/>
                  </a:moveTo>
                  <a:lnTo>
                    <a:pt x="16995610" y="2432494"/>
                  </a:lnTo>
                  <a:lnTo>
                    <a:pt x="16991165" y="2429433"/>
                  </a:lnTo>
                  <a:lnTo>
                    <a:pt x="16989781" y="2429040"/>
                  </a:lnTo>
                  <a:lnTo>
                    <a:pt x="16986149" y="2429040"/>
                  </a:lnTo>
                  <a:lnTo>
                    <a:pt x="16983939" y="2430107"/>
                  </a:lnTo>
                  <a:lnTo>
                    <a:pt x="16958209" y="2467483"/>
                  </a:lnTo>
                  <a:lnTo>
                    <a:pt x="16959009" y="2471877"/>
                  </a:lnTo>
                  <a:lnTo>
                    <a:pt x="16965435" y="2476322"/>
                  </a:lnTo>
                  <a:lnTo>
                    <a:pt x="16969842" y="2475522"/>
                  </a:lnTo>
                  <a:lnTo>
                    <a:pt x="16996436" y="2436901"/>
                  </a:lnTo>
                  <a:close/>
                </a:path>
                <a:path w="18288000" h="9256395">
                  <a:moveTo>
                    <a:pt x="17006253" y="3916426"/>
                  </a:moveTo>
                  <a:lnTo>
                    <a:pt x="17005681" y="3911765"/>
                  </a:lnTo>
                  <a:lnTo>
                    <a:pt x="17001097" y="3908209"/>
                  </a:lnTo>
                  <a:lnTo>
                    <a:pt x="16999496" y="3907701"/>
                  </a:lnTo>
                  <a:lnTo>
                    <a:pt x="16995712" y="3907701"/>
                  </a:lnTo>
                  <a:lnTo>
                    <a:pt x="16993540" y="3908679"/>
                  </a:lnTo>
                  <a:lnTo>
                    <a:pt x="16941407" y="3975049"/>
                  </a:lnTo>
                  <a:lnTo>
                    <a:pt x="16941953" y="3979697"/>
                  </a:lnTo>
                  <a:lnTo>
                    <a:pt x="16948366" y="3984777"/>
                  </a:lnTo>
                  <a:lnTo>
                    <a:pt x="16953002" y="3984231"/>
                  </a:lnTo>
                  <a:lnTo>
                    <a:pt x="17006253" y="3916426"/>
                  </a:lnTo>
                  <a:close/>
                </a:path>
                <a:path w="18288000" h="9256395">
                  <a:moveTo>
                    <a:pt x="17010863" y="2159685"/>
                  </a:moveTo>
                  <a:lnTo>
                    <a:pt x="17010012" y="2155329"/>
                  </a:lnTo>
                  <a:lnTo>
                    <a:pt x="17005592" y="2152358"/>
                  </a:lnTo>
                  <a:lnTo>
                    <a:pt x="17004234" y="2151989"/>
                  </a:lnTo>
                  <a:lnTo>
                    <a:pt x="17000627" y="2151989"/>
                  </a:lnTo>
                  <a:lnTo>
                    <a:pt x="16998417" y="2153069"/>
                  </a:lnTo>
                  <a:lnTo>
                    <a:pt x="16976700" y="2185276"/>
                  </a:lnTo>
                  <a:lnTo>
                    <a:pt x="16977551" y="2189632"/>
                  </a:lnTo>
                  <a:lnTo>
                    <a:pt x="16983964" y="2193963"/>
                  </a:lnTo>
                  <a:lnTo>
                    <a:pt x="16988333" y="2193125"/>
                  </a:lnTo>
                  <a:lnTo>
                    <a:pt x="17010863" y="2159685"/>
                  </a:lnTo>
                  <a:close/>
                </a:path>
                <a:path w="18288000" h="9256395">
                  <a:moveTo>
                    <a:pt x="17024198" y="1881936"/>
                  </a:moveTo>
                  <a:lnTo>
                    <a:pt x="17023309" y="1877606"/>
                  </a:lnTo>
                  <a:lnTo>
                    <a:pt x="17020096" y="1875497"/>
                  </a:lnTo>
                  <a:lnTo>
                    <a:pt x="17018915" y="1874697"/>
                  </a:lnTo>
                  <a:lnTo>
                    <a:pt x="17017581" y="1874342"/>
                  </a:lnTo>
                  <a:lnTo>
                    <a:pt x="17014013" y="1874342"/>
                  </a:lnTo>
                  <a:lnTo>
                    <a:pt x="17013289" y="1874697"/>
                  </a:lnTo>
                  <a:lnTo>
                    <a:pt x="17011752" y="1875497"/>
                  </a:lnTo>
                  <a:lnTo>
                    <a:pt x="16993972" y="1902383"/>
                  </a:lnTo>
                  <a:lnTo>
                    <a:pt x="16994861" y="1906714"/>
                  </a:lnTo>
                  <a:lnTo>
                    <a:pt x="17001274" y="1910956"/>
                  </a:lnTo>
                  <a:lnTo>
                    <a:pt x="17005592" y="1910080"/>
                  </a:lnTo>
                  <a:lnTo>
                    <a:pt x="17024198" y="1881936"/>
                  </a:lnTo>
                  <a:close/>
                </a:path>
                <a:path w="18288000" h="9256395">
                  <a:moveTo>
                    <a:pt x="17027983" y="3645090"/>
                  </a:moveTo>
                  <a:lnTo>
                    <a:pt x="17027322" y="3640480"/>
                  </a:lnTo>
                  <a:lnTo>
                    <a:pt x="17022763" y="3637038"/>
                  </a:lnTo>
                  <a:lnTo>
                    <a:pt x="17021226" y="3636556"/>
                  </a:lnTo>
                  <a:lnTo>
                    <a:pt x="17017442" y="3636556"/>
                  </a:lnTo>
                  <a:lnTo>
                    <a:pt x="17015257" y="3637559"/>
                  </a:lnTo>
                  <a:lnTo>
                    <a:pt x="16968140" y="3699611"/>
                  </a:lnTo>
                  <a:lnTo>
                    <a:pt x="16968762" y="3704221"/>
                  </a:lnTo>
                  <a:lnTo>
                    <a:pt x="16975189" y="3709136"/>
                  </a:lnTo>
                  <a:lnTo>
                    <a:pt x="16979799" y="3708527"/>
                  </a:lnTo>
                  <a:lnTo>
                    <a:pt x="17027983" y="3645090"/>
                  </a:lnTo>
                  <a:close/>
                </a:path>
                <a:path w="18288000" h="9256395">
                  <a:moveTo>
                    <a:pt x="17037457" y="1602257"/>
                  </a:moveTo>
                  <a:lnTo>
                    <a:pt x="17036542" y="1597977"/>
                  </a:lnTo>
                  <a:lnTo>
                    <a:pt x="17033355" y="1595920"/>
                  </a:lnTo>
                  <a:lnTo>
                    <a:pt x="17032161" y="1595170"/>
                  </a:lnTo>
                  <a:lnTo>
                    <a:pt x="17030865" y="1594802"/>
                  </a:lnTo>
                  <a:lnTo>
                    <a:pt x="17027309" y="1594802"/>
                  </a:lnTo>
                  <a:lnTo>
                    <a:pt x="17025100" y="1595920"/>
                  </a:lnTo>
                  <a:lnTo>
                    <a:pt x="17011066" y="1617535"/>
                  </a:lnTo>
                  <a:lnTo>
                    <a:pt x="17011981" y="1621815"/>
                  </a:lnTo>
                  <a:lnTo>
                    <a:pt x="17018381" y="1625981"/>
                  </a:lnTo>
                  <a:lnTo>
                    <a:pt x="17022649" y="1625066"/>
                  </a:lnTo>
                  <a:lnTo>
                    <a:pt x="17037457" y="1602257"/>
                  </a:lnTo>
                  <a:close/>
                </a:path>
                <a:path w="18288000" h="9256395">
                  <a:moveTo>
                    <a:pt x="17047528" y="3372167"/>
                  </a:moveTo>
                  <a:lnTo>
                    <a:pt x="17046817" y="3367621"/>
                  </a:lnTo>
                  <a:lnTo>
                    <a:pt x="17042270" y="3364280"/>
                  </a:lnTo>
                  <a:lnTo>
                    <a:pt x="17040746" y="3363811"/>
                  </a:lnTo>
                  <a:lnTo>
                    <a:pt x="17037012" y="3363811"/>
                  </a:lnTo>
                  <a:lnTo>
                    <a:pt x="17034802" y="3364839"/>
                  </a:lnTo>
                  <a:lnTo>
                    <a:pt x="16992435" y="3422345"/>
                  </a:lnTo>
                  <a:lnTo>
                    <a:pt x="16993121" y="3426917"/>
                  </a:lnTo>
                  <a:lnTo>
                    <a:pt x="16999598" y="3431705"/>
                  </a:lnTo>
                  <a:lnTo>
                    <a:pt x="17004157" y="3431019"/>
                  </a:lnTo>
                  <a:lnTo>
                    <a:pt x="17047528" y="3372167"/>
                  </a:lnTo>
                  <a:close/>
                </a:path>
                <a:path w="18288000" h="9256395">
                  <a:moveTo>
                    <a:pt x="17047960" y="1325003"/>
                  </a:moveTo>
                  <a:lnTo>
                    <a:pt x="17047020" y="1320774"/>
                  </a:lnTo>
                  <a:lnTo>
                    <a:pt x="17042689" y="1318018"/>
                  </a:lnTo>
                  <a:lnTo>
                    <a:pt x="17041406" y="1317663"/>
                  </a:lnTo>
                  <a:lnTo>
                    <a:pt x="17037889" y="1317663"/>
                  </a:lnTo>
                  <a:lnTo>
                    <a:pt x="17035679" y="1318793"/>
                  </a:lnTo>
                  <a:lnTo>
                    <a:pt x="17025328" y="1335011"/>
                  </a:lnTo>
                  <a:lnTo>
                    <a:pt x="17026268" y="1339240"/>
                  </a:lnTo>
                  <a:lnTo>
                    <a:pt x="17032631" y="1343317"/>
                  </a:lnTo>
                  <a:lnTo>
                    <a:pt x="17036873" y="1342402"/>
                  </a:lnTo>
                  <a:lnTo>
                    <a:pt x="17047960" y="1325003"/>
                  </a:lnTo>
                  <a:close/>
                </a:path>
                <a:path w="18288000" h="9256395">
                  <a:moveTo>
                    <a:pt x="17057777" y="1047280"/>
                  </a:moveTo>
                  <a:lnTo>
                    <a:pt x="17056812" y="1043076"/>
                  </a:lnTo>
                  <a:lnTo>
                    <a:pt x="17052519" y="1040384"/>
                  </a:lnTo>
                  <a:lnTo>
                    <a:pt x="17051274" y="1040053"/>
                  </a:lnTo>
                  <a:lnTo>
                    <a:pt x="17047769" y="1040053"/>
                  </a:lnTo>
                  <a:lnTo>
                    <a:pt x="17045572" y="1041171"/>
                  </a:lnTo>
                  <a:lnTo>
                    <a:pt x="17038803" y="1051928"/>
                  </a:lnTo>
                  <a:lnTo>
                    <a:pt x="17039768" y="1056119"/>
                  </a:lnTo>
                  <a:lnTo>
                    <a:pt x="17046105" y="1060119"/>
                  </a:lnTo>
                  <a:lnTo>
                    <a:pt x="17050322" y="1059167"/>
                  </a:lnTo>
                  <a:lnTo>
                    <a:pt x="17057777" y="1047280"/>
                  </a:lnTo>
                  <a:close/>
                </a:path>
                <a:path w="18288000" h="9256395">
                  <a:moveTo>
                    <a:pt x="17065028" y="3098165"/>
                  </a:moveTo>
                  <a:lnTo>
                    <a:pt x="17064292" y="3093643"/>
                  </a:lnTo>
                  <a:lnTo>
                    <a:pt x="17059758" y="3090418"/>
                  </a:lnTo>
                  <a:lnTo>
                    <a:pt x="17058297" y="3089973"/>
                  </a:lnTo>
                  <a:lnTo>
                    <a:pt x="17054576" y="3089973"/>
                  </a:lnTo>
                  <a:lnTo>
                    <a:pt x="17052354" y="3091027"/>
                  </a:lnTo>
                  <a:lnTo>
                    <a:pt x="17014533" y="3143796"/>
                  </a:lnTo>
                  <a:lnTo>
                    <a:pt x="17015270" y="3148304"/>
                  </a:lnTo>
                  <a:lnTo>
                    <a:pt x="17021760" y="3152991"/>
                  </a:lnTo>
                  <a:lnTo>
                    <a:pt x="17026281" y="3152254"/>
                  </a:lnTo>
                  <a:lnTo>
                    <a:pt x="17065028" y="3098165"/>
                  </a:lnTo>
                  <a:close/>
                </a:path>
                <a:path w="18288000" h="9256395">
                  <a:moveTo>
                    <a:pt x="17066972" y="769150"/>
                  </a:moveTo>
                  <a:lnTo>
                    <a:pt x="17066019" y="765175"/>
                  </a:lnTo>
                  <a:lnTo>
                    <a:pt x="17065968" y="764971"/>
                  </a:lnTo>
                  <a:lnTo>
                    <a:pt x="17061714" y="762342"/>
                  </a:lnTo>
                  <a:lnTo>
                    <a:pt x="17060495" y="762000"/>
                  </a:lnTo>
                  <a:lnTo>
                    <a:pt x="17056989" y="762000"/>
                  </a:lnTo>
                  <a:lnTo>
                    <a:pt x="17054856" y="763143"/>
                  </a:lnTo>
                  <a:lnTo>
                    <a:pt x="17053560" y="765175"/>
                  </a:lnTo>
                  <a:lnTo>
                    <a:pt x="17051605" y="768337"/>
                  </a:lnTo>
                  <a:lnTo>
                    <a:pt x="17052557" y="772528"/>
                  </a:lnTo>
                  <a:lnTo>
                    <a:pt x="17058882" y="776427"/>
                  </a:lnTo>
                  <a:lnTo>
                    <a:pt x="17063073" y="775487"/>
                  </a:lnTo>
                  <a:lnTo>
                    <a:pt x="17066972" y="769150"/>
                  </a:lnTo>
                  <a:close/>
                </a:path>
                <a:path w="18288000" h="9256395">
                  <a:moveTo>
                    <a:pt x="17081145" y="2822867"/>
                  </a:moveTo>
                  <a:lnTo>
                    <a:pt x="17080345" y="2818384"/>
                  </a:lnTo>
                  <a:lnTo>
                    <a:pt x="17075849" y="2815247"/>
                  </a:lnTo>
                  <a:lnTo>
                    <a:pt x="17074426" y="2814828"/>
                  </a:lnTo>
                  <a:lnTo>
                    <a:pt x="17070743" y="2814828"/>
                  </a:lnTo>
                  <a:lnTo>
                    <a:pt x="17068508" y="2815907"/>
                  </a:lnTo>
                  <a:lnTo>
                    <a:pt x="17035044" y="2863799"/>
                  </a:lnTo>
                  <a:lnTo>
                    <a:pt x="17035818" y="2868269"/>
                  </a:lnTo>
                  <a:lnTo>
                    <a:pt x="17042346" y="2872829"/>
                  </a:lnTo>
                  <a:lnTo>
                    <a:pt x="17046791" y="2872041"/>
                  </a:lnTo>
                  <a:lnTo>
                    <a:pt x="17081145" y="2822867"/>
                  </a:lnTo>
                  <a:close/>
                </a:path>
                <a:path w="18288000" h="9256395">
                  <a:moveTo>
                    <a:pt x="17095978" y="2546489"/>
                  </a:moveTo>
                  <a:lnTo>
                    <a:pt x="17095140" y="2542057"/>
                  </a:lnTo>
                  <a:lnTo>
                    <a:pt x="17090657" y="2539022"/>
                  </a:lnTo>
                  <a:lnTo>
                    <a:pt x="17089260" y="2538628"/>
                  </a:lnTo>
                  <a:lnTo>
                    <a:pt x="17085615" y="2538628"/>
                  </a:lnTo>
                  <a:lnTo>
                    <a:pt x="17083367" y="2539720"/>
                  </a:lnTo>
                  <a:lnTo>
                    <a:pt x="17054106" y="2582595"/>
                  </a:lnTo>
                  <a:lnTo>
                    <a:pt x="17054945" y="2587028"/>
                  </a:lnTo>
                  <a:lnTo>
                    <a:pt x="17061447" y="2591447"/>
                  </a:lnTo>
                  <a:lnTo>
                    <a:pt x="17065867" y="2590635"/>
                  </a:lnTo>
                  <a:lnTo>
                    <a:pt x="17095978" y="2546489"/>
                  </a:lnTo>
                  <a:close/>
                </a:path>
                <a:path w="18288000" h="9256395">
                  <a:moveTo>
                    <a:pt x="17108183" y="4026433"/>
                  </a:moveTo>
                  <a:lnTo>
                    <a:pt x="17107599" y="4021759"/>
                  </a:lnTo>
                  <a:lnTo>
                    <a:pt x="17103001" y="4018165"/>
                  </a:lnTo>
                  <a:lnTo>
                    <a:pt x="17101389" y="4017657"/>
                  </a:lnTo>
                  <a:lnTo>
                    <a:pt x="17097566" y="4017657"/>
                  </a:lnTo>
                  <a:lnTo>
                    <a:pt x="17095369" y="4018635"/>
                  </a:lnTo>
                  <a:lnTo>
                    <a:pt x="17080878" y="4037253"/>
                  </a:lnTo>
                  <a:lnTo>
                    <a:pt x="17039044" y="4090492"/>
                  </a:lnTo>
                  <a:lnTo>
                    <a:pt x="17039590" y="4095191"/>
                  </a:lnTo>
                  <a:lnTo>
                    <a:pt x="17046055" y="4100296"/>
                  </a:lnTo>
                  <a:lnTo>
                    <a:pt x="17050728" y="4099737"/>
                  </a:lnTo>
                  <a:lnTo>
                    <a:pt x="17092626" y="4046423"/>
                  </a:lnTo>
                  <a:lnTo>
                    <a:pt x="17108183" y="4026433"/>
                  </a:lnTo>
                  <a:close/>
                </a:path>
                <a:path w="18288000" h="9256395">
                  <a:moveTo>
                    <a:pt x="17109478" y="2269579"/>
                  </a:moveTo>
                  <a:lnTo>
                    <a:pt x="17108589" y="2265197"/>
                  </a:lnTo>
                  <a:lnTo>
                    <a:pt x="17104132" y="2262238"/>
                  </a:lnTo>
                  <a:lnTo>
                    <a:pt x="17102773" y="2261844"/>
                  </a:lnTo>
                  <a:lnTo>
                    <a:pt x="17099141" y="2261844"/>
                  </a:lnTo>
                  <a:lnTo>
                    <a:pt x="17096905" y="2262949"/>
                  </a:lnTo>
                  <a:lnTo>
                    <a:pt x="17071696" y="2300694"/>
                  </a:lnTo>
                  <a:lnTo>
                    <a:pt x="17072572" y="2305088"/>
                  </a:lnTo>
                  <a:lnTo>
                    <a:pt x="17079062" y="2309431"/>
                  </a:lnTo>
                  <a:lnTo>
                    <a:pt x="17083456" y="2308568"/>
                  </a:lnTo>
                  <a:lnTo>
                    <a:pt x="17109478" y="2269579"/>
                  </a:lnTo>
                  <a:close/>
                </a:path>
                <a:path w="18288000" h="9256395">
                  <a:moveTo>
                    <a:pt x="17122369" y="1991321"/>
                  </a:moveTo>
                  <a:lnTo>
                    <a:pt x="17121455" y="1986965"/>
                  </a:lnTo>
                  <a:lnTo>
                    <a:pt x="17117035" y="1984082"/>
                  </a:lnTo>
                  <a:lnTo>
                    <a:pt x="17115701" y="1983727"/>
                  </a:lnTo>
                  <a:lnTo>
                    <a:pt x="17112082" y="1983727"/>
                  </a:lnTo>
                  <a:lnTo>
                    <a:pt x="17109847" y="1984844"/>
                  </a:lnTo>
                  <a:lnTo>
                    <a:pt x="17088562" y="2017356"/>
                  </a:lnTo>
                  <a:lnTo>
                    <a:pt x="17089463" y="2021700"/>
                  </a:lnTo>
                  <a:lnTo>
                    <a:pt x="17095953" y="2025980"/>
                  </a:lnTo>
                  <a:lnTo>
                    <a:pt x="17100284" y="2025053"/>
                  </a:lnTo>
                  <a:lnTo>
                    <a:pt x="17122369" y="1991321"/>
                  </a:lnTo>
                  <a:close/>
                </a:path>
                <a:path w="18288000" h="9256395">
                  <a:moveTo>
                    <a:pt x="17129227" y="3755593"/>
                  </a:moveTo>
                  <a:lnTo>
                    <a:pt x="17128567" y="3750957"/>
                  </a:lnTo>
                  <a:lnTo>
                    <a:pt x="17123969" y="3747503"/>
                  </a:lnTo>
                  <a:lnTo>
                    <a:pt x="17122407" y="3747020"/>
                  </a:lnTo>
                  <a:lnTo>
                    <a:pt x="17118622" y="3747020"/>
                  </a:lnTo>
                  <a:lnTo>
                    <a:pt x="17116413" y="3748036"/>
                  </a:lnTo>
                  <a:lnTo>
                    <a:pt x="17103192" y="3765600"/>
                  </a:lnTo>
                  <a:lnTo>
                    <a:pt x="17065270" y="3815664"/>
                  </a:lnTo>
                  <a:lnTo>
                    <a:pt x="17065892" y="3820299"/>
                  </a:lnTo>
                  <a:lnTo>
                    <a:pt x="17072394" y="3825252"/>
                  </a:lnTo>
                  <a:lnTo>
                    <a:pt x="17077017" y="3824617"/>
                  </a:lnTo>
                  <a:lnTo>
                    <a:pt x="17129227" y="3755593"/>
                  </a:lnTo>
                  <a:close/>
                </a:path>
                <a:path w="18288000" h="9256395">
                  <a:moveTo>
                    <a:pt x="17134269" y="1712556"/>
                  </a:moveTo>
                  <a:lnTo>
                    <a:pt x="17133329" y="1708251"/>
                  </a:lnTo>
                  <a:lnTo>
                    <a:pt x="17128922" y="1705444"/>
                  </a:lnTo>
                  <a:lnTo>
                    <a:pt x="17127614" y="1705089"/>
                  </a:lnTo>
                  <a:lnTo>
                    <a:pt x="17124033" y="1705089"/>
                  </a:lnTo>
                  <a:lnTo>
                    <a:pt x="17121785" y="1706219"/>
                  </a:lnTo>
                  <a:lnTo>
                    <a:pt x="17104310" y="1733410"/>
                  </a:lnTo>
                  <a:lnTo>
                    <a:pt x="17105262" y="1737728"/>
                  </a:lnTo>
                  <a:lnTo>
                    <a:pt x="17111701" y="1741893"/>
                  </a:lnTo>
                  <a:lnTo>
                    <a:pt x="17116006" y="1740954"/>
                  </a:lnTo>
                  <a:lnTo>
                    <a:pt x="17118114" y="1737728"/>
                  </a:lnTo>
                  <a:lnTo>
                    <a:pt x="17134269" y="1712556"/>
                  </a:lnTo>
                  <a:close/>
                </a:path>
                <a:path w="18288000" h="9256395">
                  <a:moveTo>
                    <a:pt x="17146131" y="1432001"/>
                  </a:moveTo>
                  <a:lnTo>
                    <a:pt x="17145165" y="1427746"/>
                  </a:lnTo>
                  <a:lnTo>
                    <a:pt x="17140809" y="1424978"/>
                  </a:lnTo>
                  <a:lnTo>
                    <a:pt x="17139539" y="1424635"/>
                  </a:lnTo>
                  <a:lnTo>
                    <a:pt x="17135983" y="1424635"/>
                  </a:lnTo>
                  <a:lnTo>
                    <a:pt x="17133735" y="1425778"/>
                  </a:lnTo>
                  <a:lnTo>
                    <a:pt x="17119956" y="1447596"/>
                  </a:lnTo>
                  <a:lnTo>
                    <a:pt x="17120921" y="1451864"/>
                  </a:lnTo>
                  <a:lnTo>
                    <a:pt x="17127360" y="1455940"/>
                  </a:lnTo>
                  <a:lnTo>
                    <a:pt x="17131627" y="1454975"/>
                  </a:lnTo>
                  <a:lnTo>
                    <a:pt x="17146131" y="1432001"/>
                  </a:lnTo>
                  <a:close/>
                </a:path>
                <a:path w="18288000" h="9256395">
                  <a:moveTo>
                    <a:pt x="17147972" y="3483051"/>
                  </a:moveTo>
                  <a:lnTo>
                    <a:pt x="17147248" y="3478466"/>
                  </a:lnTo>
                  <a:lnTo>
                    <a:pt x="17142676" y="3475139"/>
                  </a:lnTo>
                  <a:lnTo>
                    <a:pt x="17141165" y="3474682"/>
                  </a:lnTo>
                  <a:lnTo>
                    <a:pt x="17137393" y="3474682"/>
                  </a:lnTo>
                  <a:lnTo>
                    <a:pt x="17135158" y="3475736"/>
                  </a:lnTo>
                  <a:lnTo>
                    <a:pt x="17089108" y="3538588"/>
                  </a:lnTo>
                  <a:lnTo>
                    <a:pt x="17089806" y="3543185"/>
                  </a:lnTo>
                  <a:lnTo>
                    <a:pt x="17096321" y="3547986"/>
                  </a:lnTo>
                  <a:lnTo>
                    <a:pt x="17100906" y="3547313"/>
                  </a:lnTo>
                  <a:lnTo>
                    <a:pt x="17147972" y="3483051"/>
                  </a:lnTo>
                  <a:close/>
                </a:path>
                <a:path w="18288000" h="9256395">
                  <a:moveTo>
                    <a:pt x="17155427" y="1153922"/>
                  </a:moveTo>
                  <a:lnTo>
                    <a:pt x="17154436" y="1149692"/>
                  </a:lnTo>
                  <a:lnTo>
                    <a:pt x="17150106" y="1147013"/>
                  </a:lnTo>
                  <a:lnTo>
                    <a:pt x="17148861" y="1146683"/>
                  </a:lnTo>
                  <a:lnTo>
                    <a:pt x="17145331" y="1146683"/>
                  </a:lnTo>
                  <a:lnTo>
                    <a:pt x="17143083" y="1147826"/>
                  </a:lnTo>
                  <a:lnTo>
                    <a:pt x="17132923" y="1164209"/>
                  </a:lnTo>
                  <a:lnTo>
                    <a:pt x="17133913" y="1168438"/>
                  </a:lnTo>
                  <a:lnTo>
                    <a:pt x="17140339" y="1172425"/>
                  </a:lnTo>
                  <a:lnTo>
                    <a:pt x="17144581" y="1171422"/>
                  </a:lnTo>
                  <a:lnTo>
                    <a:pt x="17155427" y="1153922"/>
                  </a:lnTo>
                  <a:close/>
                </a:path>
                <a:path w="18288000" h="9256395">
                  <a:moveTo>
                    <a:pt x="17164114" y="875461"/>
                  </a:moveTo>
                  <a:lnTo>
                    <a:pt x="17163111" y="871270"/>
                  </a:lnTo>
                  <a:lnTo>
                    <a:pt x="17158780" y="868629"/>
                  </a:lnTo>
                  <a:lnTo>
                    <a:pt x="17157561" y="868311"/>
                  </a:lnTo>
                  <a:lnTo>
                    <a:pt x="17154068" y="868311"/>
                  </a:lnTo>
                  <a:lnTo>
                    <a:pt x="17151820" y="869454"/>
                  </a:lnTo>
                  <a:lnTo>
                    <a:pt x="17145191" y="880338"/>
                  </a:lnTo>
                  <a:lnTo>
                    <a:pt x="17146220" y="884529"/>
                  </a:lnTo>
                  <a:lnTo>
                    <a:pt x="17152646" y="888415"/>
                  </a:lnTo>
                  <a:lnTo>
                    <a:pt x="17156811" y="887399"/>
                  </a:lnTo>
                  <a:lnTo>
                    <a:pt x="17164114" y="875461"/>
                  </a:lnTo>
                  <a:close/>
                </a:path>
                <a:path w="18288000" h="9256395">
                  <a:moveTo>
                    <a:pt x="17165295" y="3208464"/>
                  </a:moveTo>
                  <a:lnTo>
                    <a:pt x="17164520" y="3203930"/>
                  </a:lnTo>
                  <a:lnTo>
                    <a:pt x="17159961" y="3200692"/>
                  </a:lnTo>
                  <a:lnTo>
                    <a:pt x="17158488" y="3200247"/>
                  </a:lnTo>
                  <a:lnTo>
                    <a:pt x="17154741" y="3200247"/>
                  </a:lnTo>
                  <a:lnTo>
                    <a:pt x="17152493" y="3201314"/>
                  </a:lnTo>
                  <a:lnTo>
                    <a:pt x="17141698" y="3216579"/>
                  </a:lnTo>
                  <a:lnTo>
                    <a:pt x="17111079" y="3259544"/>
                  </a:lnTo>
                  <a:lnTo>
                    <a:pt x="17111828" y="3264090"/>
                  </a:lnTo>
                  <a:lnTo>
                    <a:pt x="17118381" y="3268776"/>
                  </a:lnTo>
                  <a:lnTo>
                    <a:pt x="17122928" y="3268014"/>
                  </a:lnTo>
                  <a:lnTo>
                    <a:pt x="17165295" y="3208464"/>
                  </a:lnTo>
                  <a:close/>
                </a:path>
                <a:path w="18288000" h="9256395">
                  <a:moveTo>
                    <a:pt x="17172178" y="596569"/>
                  </a:moveTo>
                  <a:lnTo>
                    <a:pt x="17165701" y="589559"/>
                  </a:lnTo>
                  <a:lnTo>
                    <a:pt x="17162260" y="589559"/>
                  </a:lnTo>
                  <a:lnTo>
                    <a:pt x="17160037" y="590702"/>
                  </a:lnTo>
                  <a:lnTo>
                    <a:pt x="17158754" y="592848"/>
                  </a:lnTo>
                  <a:lnTo>
                    <a:pt x="17156811" y="596023"/>
                  </a:lnTo>
                  <a:lnTo>
                    <a:pt x="17157726" y="599795"/>
                  </a:lnTo>
                  <a:lnTo>
                    <a:pt x="17157815" y="600138"/>
                  </a:lnTo>
                  <a:lnTo>
                    <a:pt x="17164228" y="603986"/>
                  </a:lnTo>
                  <a:lnTo>
                    <a:pt x="17168406" y="602970"/>
                  </a:lnTo>
                  <a:lnTo>
                    <a:pt x="17170299" y="599795"/>
                  </a:lnTo>
                  <a:lnTo>
                    <a:pt x="17172178" y="596569"/>
                  </a:lnTo>
                  <a:close/>
                </a:path>
                <a:path w="18288000" h="9256395">
                  <a:moveTo>
                    <a:pt x="17180814" y="2932976"/>
                  </a:moveTo>
                  <a:lnTo>
                    <a:pt x="17179989" y="2928467"/>
                  </a:lnTo>
                  <a:lnTo>
                    <a:pt x="17176700" y="2926207"/>
                  </a:lnTo>
                  <a:lnTo>
                    <a:pt x="17175442" y="2925318"/>
                  </a:lnTo>
                  <a:lnTo>
                    <a:pt x="17174007" y="2924911"/>
                  </a:lnTo>
                  <a:lnTo>
                    <a:pt x="17170299" y="2924911"/>
                  </a:lnTo>
                  <a:lnTo>
                    <a:pt x="17168038" y="2926003"/>
                  </a:lnTo>
                  <a:lnTo>
                    <a:pt x="17131056" y="2979394"/>
                  </a:lnTo>
                  <a:lnTo>
                    <a:pt x="17131869" y="2983903"/>
                  </a:lnTo>
                  <a:lnTo>
                    <a:pt x="17138422" y="2988462"/>
                  </a:lnTo>
                  <a:lnTo>
                    <a:pt x="17142930" y="2987662"/>
                  </a:lnTo>
                  <a:lnTo>
                    <a:pt x="17180814" y="2932976"/>
                  </a:lnTo>
                  <a:close/>
                </a:path>
                <a:path w="18288000" h="9256395">
                  <a:moveTo>
                    <a:pt x="17195064" y="2656344"/>
                  </a:moveTo>
                  <a:lnTo>
                    <a:pt x="17194187" y="2651874"/>
                  </a:lnTo>
                  <a:lnTo>
                    <a:pt x="17189679" y="2648826"/>
                  </a:lnTo>
                  <a:lnTo>
                    <a:pt x="17188282" y="2648420"/>
                  </a:lnTo>
                  <a:lnTo>
                    <a:pt x="17184586" y="2648420"/>
                  </a:lnTo>
                  <a:lnTo>
                    <a:pt x="17182326" y="2649537"/>
                  </a:lnTo>
                  <a:lnTo>
                    <a:pt x="17149598" y="2697950"/>
                  </a:lnTo>
                  <a:lnTo>
                    <a:pt x="17150461" y="2702407"/>
                  </a:lnTo>
                  <a:lnTo>
                    <a:pt x="17156989" y="2706865"/>
                  </a:lnTo>
                  <a:lnTo>
                    <a:pt x="17161472" y="2706014"/>
                  </a:lnTo>
                  <a:lnTo>
                    <a:pt x="17195064" y="2656344"/>
                  </a:lnTo>
                  <a:close/>
                </a:path>
                <a:path w="18288000" h="9256395">
                  <a:moveTo>
                    <a:pt x="17208196" y="2378760"/>
                  </a:moveTo>
                  <a:lnTo>
                    <a:pt x="17207281" y="2374341"/>
                  </a:lnTo>
                  <a:lnTo>
                    <a:pt x="17203992" y="2372169"/>
                  </a:lnTo>
                  <a:lnTo>
                    <a:pt x="17202785" y="2371394"/>
                  </a:lnTo>
                  <a:lnTo>
                    <a:pt x="17201414" y="2371013"/>
                  </a:lnTo>
                  <a:lnTo>
                    <a:pt x="17197756" y="2371013"/>
                  </a:lnTo>
                  <a:lnTo>
                    <a:pt x="17195457" y="2372169"/>
                  </a:lnTo>
                  <a:lnTo>
                    <a:pt x="17166857" y="2415463"/>
                  </a:lnTo>
                  <a:lnTo>
                    <a:pt x="17167746" y="2419883"/>
                  </a:lnTo>
                  <a:lnTo>
                    <a:pt x="17174299" y="2424226"/>
                  </a:lnTo>
                  <a:lnTo>
                    <a:pt x="17178719" y="2423337"/>
                  </a:lnTo>
                  <a:lnTo>
                    <a:pt x="17208196" y="2378760"/>
                  </a:lnTo>
                  <a:close/>
                </a:path>
                <a:path w="18288000" h="9256395">
                  <a:moveTo>
                    <a:pt x="17220108" y="2100757"/>
                  </a:moveTo>
                  <a:lnTo>
                    <a:pt x="17219156" y="2096389"/>
                  </a:lnTo>
                  <a:lnTo>
                    <a:pt x="17214685" y="2093506"/>
                  </a:lnTo>
                  <a:lnTo>
                    <a:pt x="17213364" y="2093137"/>
                  </a:lnTo>
                  <a:lnTo>
                    <a:pt x="17209732" y="2093137"/>
                  </a:lnTo>
                  <a:lnTo>
                    <a:pt x="17207446" y="2094280"/>
                  </a:lnTo>
                  <a:lnTo>
                    <a:pt x="17182770" y="2132380"/>
                  </a:lnTo>
                  <a:lnTo>
                    <a:pt x="17183710" y="2136762"/>
                  </a:lnTo>
                  <a:lnTo>
                    <a:pt x="17190250" y="2141042"/>
                  </a:lnTo>
                  <a:lnTo>
                    <a:pt x="17194632" y="2140089"/>
                  </a:lnTo>
                  <a:lnTo>
                    <a:pt x="17220108" y="2100757"/>
                  </a:lnTo>
                  <a:close/>
                </a:path>
                <a:path w="18288000" h="9256395">
                  <a:moveTo>
                    <a:pt x="17230852" y="3865308"/>
                  </a:moveTo>
                  <a:lnTo>
                    <a:pt x="17230179" y="3860647"/>
                  </a:lnTo>
                  <a:lnTo>
                    <a:pt x="17225531" y="3857193"/>
                  </a:lnTo>
                  <a:lnTo>
                    <a:pt x="17223969" y="3856698"/>
                  </a:lnTo>
                  <a:lnTo>
                    <a:pt x="17220159" y="3856698"/>
                  </a:lnTo>
                  <a:lnTo>
                    <a:pt x="17217911" y="3857739"/>
                  </a:lnTo>
                  <a:lnTo>
                    <a:pt x="17203751" y="3876662"/>
                  </a:lnTo>
                  <a:lnTo>
                    <a:pt x="17162945" y="3930700"/>
                  </a:lnTo>
                  <a:lnTo>
                    <a:pt x="17163593" y="3935374"/>
                  </a:lnTo>
                  <a:lnTo>
                    <a:pt x="17170159" y="3940352"/>
                  </a:lnTo>
                  <a:lnTo>
                    <a:pt x="17174820" y="3939705"/>
                  </a:lnTo>
                  <a:lnTo>
                    <a:pt x="17215676" y="3885603"/>
                  </a:lnTo>
                  <a:lnTo>
                    <a:pt x="17230852" y="3865308"/>
                  </a:lnTo>
                  <a:close/>
                </a:path>
                <a:path w="18288000" h="9256395">
                  <a:moveTo>
                    <a:pt x="17231525" y="1821484"/>
                  </a:moveTo>
                  <a:lnTo>
                    <a:pt x="17230560" y="1817154"/>
                  </a:lnTo>
                  <a:lnTo>
                    <a:pt x="17226103" y="1814347"/>
                  </a:lnTo>
                  <a:lnTo>
                    <a:pt x="17224807" y="1813991"/>
                  </a:lnTo>
                  <a:lnTo>
                    <a:pt x="17221200" y="1813991"/>
                  </a:lnTo>
                  <a:lnTo>
                    <a:pt x="17218927" y="1815147"/>
                  </a:lnTo>
                  <a:lnTo>
                    <a:pt x="17198086" y="1847977"/>
                  </a:lnTo>
                  <a:lnTo>
                    <a:pt x="17199052" y="1852307"/>
                  </a:lnTo>
                  <a:lnTo>
                    <a:pt x="17205605" y="1856473"/>
                  </a:lnTo>
                  <a:lnTo>
                    <a:pt x="17209935" y="1855508"/>
                  </a:lnTo>
                  <a:lnTo>
                    <a:pt x="17231525" y="1821484"/>
                  </a:lnTo>
                  <a:close/>
                </a:path>
                <a:path w="18288000" h="9256395">
                  <a:moveTo>
                    <a:pt x="17242028" y="1541818"/>
                  </a:moveTo>
                  <a:lnTo>
                    <a:pt x="17241025" y="1537538"/>
                  </a:lnTo>
                  <a:lnTo>
                    <a:pt x="17236631" y="1534769"/>
                  </a:lnTo>
                  <a:lnTo>
                    <a:pt x="17235361" y="1534439"/>
                  </a:lnTo>
                  <a:lnTo>
                    <a:pt x="17231767" y="1534439"/>
                  </a:lnTo>
                  <a:lnTo>
                    <a:pt x="17229506" y="1535595"/>
                  </a:lnTo>
                  <a:lnTo>
                    <a:pt x="17212374" y="1563077"/>
                  </a:lnTo>
                  <a:lnTo>
                    <a:pt x="17213364" y="1567357"/>
                  </a:lnTo>
                  <a:lnTo>
                    <a:pt x="17219892" y="1571421"/>
                  </a:lnTo>
                  <a:lnTo>
                    <a:pt x="17224185" y="1570443"/>
                  </a:lnTo>
                  <a:lnTo>
                    <a:pt x="17242028" y="1541818"/>
                  </a:lnTo>
                  <a:close/>
                </a:path>
                <a:path w="18288000" h="9256395">
                  <a:moveTo>
                    <a:pt x="17249229" y="3592512"/>
                  </a:moveTo>
                  <a:lnTo>
                    <a:pt x="17248480" y="3587889"/>
                  </a:lnTo>
                  <a:lnTo>
                    <a:pt x="17243870" y="3584549"/>
                  </a:lnTo>
                  <a:lnTo>
                    <a:pt x="17242346" y="3584092"/>
                  </a:lnTo>
                  <a:lnTo>
                    <a:pt x="17238549" y="3584092"/>
                  </a:lnTo>
                  <a:lnTo>
                    <a:pt x="17236288" y="3585159"/>
                  </a:lnTo>
                  <a:lnTo>
                    <a:pt x="17223385" y="3603002"/>
                  </a:lnTo>
                  <a:lnTo>
                    <a:pt x="17186377" y="3653726"/>
                  </a:lnTo>
                  <a:lnTo>
                    <a:pt x="17187088" y="3658362"/>
                  </a:lnTo>
                  <a:lnTo>
                    <a:pt x="17193705" y="3663200"/>
                  </a:lnTo>
                  <a:lnTo>
                    <a:pt x="17198328" y="3662476"/>
                  </a:lnTo>
                  <a:lnTo>
                    <a:pt x="17235348" y="3611689"/>
                  </a:lnTo>
                  <a:lnTo>
                    <a:pt x="17249229" y="3592512"/>
                  </a:lnTo>
                  <a:close/>
                </a:path>
                <a:path w="18288000" h="9256395">
                  <a:moveTo>
                    <a:pt x="17252620" y="1260398"/>
                  </a:moveTo>
                  <a:lnTo>
                    <a:pt x="17251604" y="1256144"/>
                  </a:lnTo>
                  <a:lnTo>
                    <a:pt x="17247235" y="1253477"/>
                  </a:lnTo>
                  <a:lnTo>
                    <a:pt x="17245991" y="1253134"/>
                  </a:lnTo>
                  <a:lnTo>
                    <a:pt x="17242435" y="1253134"/>
                  </a:lnTo>
                  <a:lnTo>
                    <a:pt x="17240161" y="1254315"/>
                  </a:lnTo>
                  <a:lnTo>
                    <a:pt x="17226661" y="1276324"/>
                  </a:lnTo>
                  <a:lnTo>
                    <a:pt x="17227677" y="1280579"/>
                  </a:lnTo>
                  <a:lnTo>
                    <a:pt x="17234180" y="1284579"/>
                  </a:lnTo>
                  <a:lnTo>
                    <a:pt x="17238422" y="1283550"/>
                  </a:lnTo>
                  <a:lnTo>
                    <a:pt x="17252620" y="1260398"/>
                  </a:lnTo>
                  <a:close/>
                </a:path>
                <a:path w="18288000" h="9256395">
                  <a:moveTo>
                    <a:pt x="17260735" y="981557"/>
                  </a:moveTo>
                  <a:lnTo>
                    <a:pt x="17259694" y="977353"/>
                  </a:lnTo>
                  <a:lnTo>
                    <a:pt x="17255351" y="974725"/>
                  </a:lnTo>
                  <a:lnTo>
                    <a:pt x="17254131" y="974407"/>
                  </a:lnTo>
                  <a:lnTo>
                    <a:pt x="17250601" y="974407"/>
                  </a:lnTo>
                  <a:lnTo>
                    <a:pt x="17248340" y="975588"/>
                  </a:lnTo>
                  <a:lnTo>
                    <a:pt x="17238383" y="992111"/>
                  </a:lnTo>
                  <a:lnTo>
                    <a:pt x="17239425" y="996327"/>
                  </a:lnTo>
                  <a:lnTo>
                    <a:pt x="17245915" y="1000226"/>
                  </a:lnTo>
                  <a:lnTo>
                    <a:pt x="17250118" y="999185"/>
                  </a:lnTo>
                  <a:lnTo>
                    <a:pt x="17260735" y="981557"/>
                  </a:lnTo>
                  <a:close/>
                </a:path>
                <a:path w="18288000" h="9256395">
                  <a:moveTo>
                    <a:pt x="17265587" y="3318281"/>
                  </a:moveTo>
                  <a:lnTo>
                    <a:pt x="17264787" y="3313709"/>
                  </a:lnTo>
                  <a:lnTo>
                    <a:pt x="17260189" y="3310471"/>
                  </a:lnTo>
                  <a:lnTo>
                    <a:pt x="17258716" y="3310039"/>
                  </a:lnTo>
                  <a:lnTo>
                    <a:pt x="17254944" y="3310039"/>
                  </a:lnTo>
                  <a:lnTo>
                    <a:pt x="17252671" y="3311131"/>
                  </a:lnTo>
                  <a:lnTo>
                    <a:pt x="17240949" y="3327831"/>
                  </a:lnTo>
                  <a:lnTo>
                    <a:pt x="17207535" y="3375088"/>
                  </a:lnTo>
                  <a:lnTo>
                    <a:pt x="17208297" y="3379673"/>
                  </a:lnTo>
                  <a:lnTo>
                    <a:pt x="17214914" y="3384372"/>
                  </a:lnTo>
                  <a:lnTo>
                    <a:pt x="17219499" y="3383597"/>
                  </a:lnTo>
                  <a:lnTo>
                    <a:pt x="17252950" y="3336302"/>
                  </a:lnTo>
                  <a:lnTo>
                    <a:pt x="17265587" y="3318281"/>
                  </a:lnTo>
                  <a:close/>
                </a:path>
                <a:path w="18288000" h="9256395">
                  <a:moveTo>
                    <a:pt x="17268279" y="702360"/>
                  </a:moveTo>
                  <a:lnTo>
                    <a:pt x="17267212" y="698182"/>
                  </a:lnTo>
                  <a:lnTo>
                    <a:pt x="17262920" y="695629"/>
                  </a:lnTo>
                  <a:lnTo>
                    <a:pt x="17261726" y="695325"/>
                  </a:lnTo>
                  <a:lnTo>
                    <a:pt x="17258234" y="695325"/>
                  </a:lnTo>
                  <a:lnTo>
                    <a:pt x="17255960" y="696518"/>
                  </a:lnTo>
                  <a:lnTo>
                    <a:pt x="17249445" y="707466"/>
                  </a:lnTo>
                  <a:lnTo>
                    <a:pt x="17250499" y="711644"/>
                  </a:lnTo>
                  <a:lnTo>
                    <a:pt x="17256951" y="715467"/>
                  </a:lnTo>
                  <a:lnTo>
                    <a:pt x="17261129" y="714413"/>
                  </a:lnTo>
                  <a:lnTo>
                    <a:pt x="17268279" y="702360"/>
                  </a:lnTo>
                  <a:close/>
                </a:path>
                <a:path w="18288000" h="9256395">
                  <a:moveTo>
                    <a:pt x="17275353" y="422821"/>
                  </a:moveTo>
                  <a:lnTo>
                    <a:pt x="17274274" y="418706"/>
                  </a:lnTo>
                  <a:lnTo>
                    <a:pt x="17271099" y="416826"/>
                  </a:lnTo>
                  <a:lnTo>
                    <a:pt x="17270019" y="416217"/>
                  </a:lnTo>
                  <a:lnTo>
                    <a:pt x="17268876" y="415886"/>
                  </a:lnTo>
                  <a:lnTo>
                    <a:pt x="17265371" y="415886"/>
                  </a:lnTo>
                  <a:lnTo>
                    <a:pt x="17263136" y="417106"/>
                  </a:lnTo>
                  <a:lnTo>
                    <a:pt x="17259973" y="422427"/>
                  </a:lnTo>
                  <a:lnTo>
                    <a:pt x="17261053" y="426618"/>
                  </a:lnTo>
                  <a:lnTo>
                    <a:pt x="17264291" y="428421"/>
                  </a:lnTo>
                  <a:lnTo>
                    <a:pt x="17267454" y="430314"/>
                  </a:lnTo>
                  <a:lnTo>
                    <a:pt x="17271569" y="429298"/>
                  </a:lnTo>
                  <a:lnTo>
                    <a:pt x="17275353" y="422821"/>
                  </a:lnTo>
                  <a:close/>
                </a:path>
                <a:path w="18288000" h="9256395">
                  <a:moveTo>
                    <a:pt x="17280281" y="3042856"/>
                  </a:moveTo>
                  <a:lnTo>
                    <a:pt x="17279417" y="3038322"/>
                  </a:lnTo>
                  <a:lnTo>
                    <a:pt x="17274845" y="3035211"/>
                  </a:lnTo>
                  <a:lnTo>
                    <a:pt x="17273423" y="3034792"/>
                  </a:lnTo>
                  <a:lnTo>
                    <a:pt x="17269676" y="3034792"/>
                  </a:lnTo>
                  <a:lnTo>
                    <a:pt x="17267378" y="3035909"/>
                  </a:lnTo>
                  <a:lnTo>
                    <a:pt x="17256811" y="3051378"/>
                  </a:lnTo>
                  <a:lnTo>
                    <a:pt x="17226941" y="3094812"/>
                  </a:lnTo>
                  <a:lnTo>
                    <a:pt x="17227766" y="3099346"/>
                  </a:lnTo>
                  <a:lnTo>
                    <a:pt x="17234383" y="3103930"/>
                  </a:lnTo>
                  <a:lnTo>
                    <a:pt x="17238930" y="3103105"/>
                  </a:lnTo>
                  <a:lnTo>
                    <a:pt x="17268838" y="3059607"/>
                  </a:lnTo>
                  <a:lnTo>
                    <a:pt x="17280281" y="3042856"/>
                  </a:lnTo>
                  <a:close/>
                </a:path>
                <a:path w="18288000" h="9256395">
                  <a:moveTo>
                    <a:pt x="17293857" y="2765971"/>
                  </a:moveTo>
                  <a:lnTo>
                    <a:pt x="17292968" y="2761475"/>
                  </a:lnTo>
                  <a:lnTo>
                    <a:pt x="17288409" y="2758452"/>
                  </a:lnTo>
                  <a:lnTo>
                    <a:pt x="17287012" y="2758071"/>
                  </a:lnTo>
                  <a:lnTo>
                    <a:pt x="17283303" y="2758071"/>
                  </a:lnTo>
                  <a:lnTo>
                    <a:pt x="17280992" y="2759202"/>
                  </a:lnTo>
                  <a:lnTo>
                    <a:pt x="17244873" y="2813189"/>
                  </a:lnTo>
                  <a:lnTo>
                    <a:pt x="17245749" y="2817672"/>
                  </a:lnTo>
                  <a:lnTo>
                    <a:pt x="17252379" y="2822130"/>
                  </a:lnTo>
                  <a:lnTo>
                    <a:pt x="17256875" y="2821254"/>
                  </a:lnTo>
                  <a:lnTo>
                    <a:pt x="17293857" y="2765971"/>
                  </a:lnTo>
                  <a:close/>
                </a:path>
                <a:path w="18288000" h="9256395">
                  <a:moveTo>
                    <a:pt x="17306341" y="2488082"/>
                  </a:moveTo>
                  <a:lnTo>
                    <a:pt x="17305401" y="2483650"/>
                  </a:lnTo>
                  <a:lnTo>
                    <a:pt x="17300880" y="2480691"/>
                  </a:lnTo>
                  <a:lnTo>
                    <a:pt x="17299521" y="2480322"/>
                  </a:lnTo>
                  <a:lnTo>
                    <a:pt x="17295813" y="2480322"/>
                  </a:lnTo>
                  <a:lnTo>
                    <a:pt x="17293527" y="2481465"/>
                  </a:lnTo>
                  <a:lnTo>
                    <a:pt x="17261548" y="2530398"/>
                  </a:lnTo>
                  <a:lnTo>
                    <a:pt x="17262463" y="2534856"/>
                  </a:lnTo>
                  <a:lnTo>
                    <a:pt x="17269092" y="2539212"/>
                  </a:lnTo>
                  <a:lnTo>
                    <a:pt x="17273537" y="2538285"/>
                  </a:lnTo>
                  <a:lnTo>
                    <a:pt x="17306341" y="2488082"/>
                  </a:lnTo>
                  <a:close/>
                </a:path>
                <a:path w="18288000" h="9256395">
                  <a:moveTo>
                    <a:pt x="17317809" y="2209419"/>
                  </a:moveTo>
                  <a:lnTo>
                    <a:pt x="17316844" y="2205012"/>
                  </a:lnTo>
                  <a:lnTo>
                    <a:pt x="17312348" y="2202142"/>
                  </a:lnTo>
                  <a:lnTo>
                    <a:pt x="17311015" y="2201773"/>
                  </a:lnTo>
                  <a:lnTo>
                    <a:pt x="17307357" y="2201773"/>
                  </a:lnTo>
                  <a:lnTo>
                    <a:pt x="17305046" y="2202942"/>
                  </a:lnTo>
                  <a:lnTo>
                    <a:pt x="17277055" y="2246706"/>
                  </a:lnTo>
                  <a:lnTo>
                    <a:pt x="17278020" y="2251113"/>
                  </a:lnTo>
                  <a:lnTo>
                    <a:pt x="17284611" y="2255380"/>
                  </a:lnTo>
                  <a:lnTo>
                    <a:pt x="17289044" y="2254402"/>
                  </a:lnTo>
                  <a:lnTo>
                    <a:pt x="17317809" y="2209419"/>
                  </a:lnTo>
                  <a:close/>
                </a:path>
                <a:path w="18288000" h="9256395">
                  <a:moveTo>
                    <a:pt x="17328236" y="1930374"/>
                  </a:moveTo>
                  <a:lnTo>
                    <a:pt x="17327245" y="1926018"/>
                  </a:lnTo>
                  <a:lnTo>
                    <a:pt x="17322762" y="1923224"/>
                  </a:lnTo>
                  <a:lnTo>
                    <a:pt x="17321454" y="1922881"/>
                  </a:lnTo>
                  <a:lnTo>
                    <a:pt x="17317822" y="1922881"/>
                  </a:lnTo>
                  <a:lnTo>
                    <a:pt x="17315511" y="1924062"/>
                  </a:lnTo>
                  <a:lnTo>
                    <a:pt x="17291393" y="1962543"/>
                  </a:lnTo>
                  <a:lnTo>
                    <a:pt x="17292384" y="1966912"/>
                  </a:lnTo>
                  <a:lnTo>
                    <a:pt x="17299013" y="1971052"/>
                  </a:lnTo>
                  <a:lnTo>
                    <a:pt x="17303369" y="1970062"/>
                  </a:lnTo>
                  <a:lnTo>
                    <a:pt x="17328236" y="1930374"/>
                  </a:lnTo>
                  <a:close/>
                </a:path>
                <a:path w="18288000" h="9256395">
                  <a:moveTo>
                    <a:pt x="17338256" y="1650199"/>
                  </a:moveTo>
                  <a:lnTo>
                    <a:pt x="17337215" y="1645881"/>
                  </a:lnTo>
                  <a:lnTo>
                    <a:pt x="17332770" y="1643138"/>
                  </a:lnTo>
                  <a:lnTo>
                    <a:pt x="17331500" y="1642808"/>
                  </a:lnTo>
                  <a:lnTo>
                    <a:pt x="17327893" y="1642808"/>
                  </a:lnTo>
                  <a:lnTo>
                    <a:pt x="17325582" y="1644002"/>
                  </a:lnTo>
                  <a:lnTo>
                    <a:pt x="17305185" y="1677149"/>
                  </a:lnTo>
                  <a:lnTo>
                    <a:pt x="17306214" y="1681467"/>
                  </a:lnTo>
                  <a:lnTo>
                    <a:pt x="17312805" y="1685531"/>
                  </a:lnTo>
                  <a:lnTo>
                    <a:pt x="17317136" y="1684515"/>
                  </a:lnTo>
                  <a:lnTo>
                    <a:pt x="17338256" y="1650199"/>
                  </a:lnTo>
                  <a:close/>
                </a:path>
                <a:path w="18288000" h="9256395">
                  <a:moveTo>
                    <a:pt x="17347464" y="1369682"/>
                  </a:moveTo>
                  <a:lnTo>
                    <a:pt x="17346410" y="1365402"/>
                  </a:lnTo>
                  <a:lnTo>
                    <a:pt x="17341990" y="1362722"/>
                  </a:lnTo>
                  <a:lnTo>
                    <a:pt x="17340758" y="1362405"/>
                  </a:lnTo>
                  <a:lnTo>
                    <a:pt x="17337164" y="1362405"/>
                  </a:lnTo>
                  <a:lnTo>
                    <a:pt x="17334865" y="1363599"/>
                  </a:lnTo>
                  <a:lnTo>
                    <a:pt x="17318101" y="1391323"/>
                  </a:lnTo>
                  <a:lnTo>
                    <a:pt x="17319155" y="1395603"/>
                  </a:lnTo>
                  <a:lnTo>
                    <a:pt x="17325759" y="1399590"/>
                  </a:lnTo>
                  <a:lnTo>
                    <a:pt x="17330027" y="1398549"/>
                  </a:lnTo>
                  <a:lnTo>
                    <a:pt x="17347464" y="1369682"/>
                  </a:lnTo>
                  <a:close/>
                </a:path>
                <a:path w="18288000" h="9256395">
                  <a:moveTo>
                    <a:pt x="17350296" y="3701821"/>
                  </a:moveTo>
                  <a:lnTo>
                    <a:pt x="17349521" y="3697173"/>
                  </a:lnTo>
                  <a:lnTo>
                    <a:pt x="17344848" y="3693833"/>
                  </a:lnTo>
                  <a:lnTo>
                    <a:pt x="17343324" y="3693388"/>
                  </a:lnTo>
                  <a:lnTo>
                    <a:pt x="17339514" y="3693388"/>
                  </a:lnTo>
                  <a:lnTo>
                    <a:pt x="17337215" y="3694468"/>
                  </a:lnTo>
                  <a:lnTo>
                    <a:pt x="17323423" y="3713708"/>
                  </a:lnTo>
                  <a:lnTo>
                    <a:pt x="17283710" y="3768560"/>
                  </a:lnTo>
                  <a:lnTo>
                    <a:pt x="17284446" y="3773220"/>
                  </a:lnTo>
                  <a:lnTo>
                    <a:pt x="17291101" y="3778072"/>
                  </a:lnTo>
                  <a:lnTo>
                    <a:pt x="17295749" y="3777335"/>
                  </a:lnTo>
                  <a:lnTo>
                    <a:pt x="17335526" y="3722408"/>
                  </a:lnTo>
                  <a:lnTo>
                    <a:pt x="17350296" y="3701821"/>
                  </a:lnTo>
                  <a:close/>
                </a:path>
                <a:path w="18288000" h="9256395">
                  <a:moveTo>
                    <a:pt x="17356824" y="1087475"/>
                  </a:moveTo>
                  <a:lnTo>
                    <a:pt x="17355744" y="1083246"/>
                  </a:lnTo>
                  <a:lnTo>
                    <a:pt x="17351363" y="1080617"/>
                  </a:lnTo>
                  <a:lnTo>
                    <a:pt x="17350143" y="1080312"/>
                  </a:lnTo>
                  <a:lnTo>
                    <a:pt x="17346587" y="1080312"/>
                  </a:lnTo>
                  <a:lnTo>
                    <a:pt x="17344289" y="1081519"/>
                  </a:lnTo>
                  <a:lnTo>
                    <a:pt x="17331068" y="1103744"/>
                  </a:lnTo>
                  <a:lnTo>
                    <a:pt x="17332135" y="1107973"/>
                  </a:lnTo>
                  <a:lnTo>
                    <a:pt x="17338713" y="1111885"/>
                  </a:lnTo>
                  <a:lnTo>
                    <a:pt x="17342943" y="1110805"/>
                  </a:lnTo>
                  <a:lnTo>
                    <a:pt x="17356824" y="1087475"/>
                  </a:lnTo>
                  <a:close/>
                </a:path>
                <a:path w="18288000" h="9256395">
                  <a:moveTo>
                    <a:pt x="17363821" y="807923"/>
                  </a:moveTo>
                  <a:lnTo>
                    <a:pt x="17362716" y="803719"/>
                  </a:lnTo>
                  <a:lnTo>
                    <a:pt x="17359453" y="801814"/>
                  </a:lnTo>
                  <a:lnTo>
                    <a:pt x="17358373" y="801166"/>
                  </a:lnTo>
                  <a:lnTo>
                    <a:pt x="17357179" y="800862"/>
                  </a:lnTo>
                  <a:lnTo>
                    <a:pt x="17353649" y="800862"/>
                  </a:lnTo>
                  <a:lnTo>
                    <a:pt x="17351363" y="802081"/>
                  </a:lnTo>
                  <a:lnTo>
                    <a:pt x="17341584" y="818756"/>
                  </a:lnTo>
                  <a:lnTo>
                    <a:pt x="17342676" y="822960"/>
                  </a:lnTo>
                  <a:lnTo>
                    <a:pt x="17349216" y="826782"/>
                  </a:lnTo>
                  <a:lnTo>
                    <a:pt x="17353407" y="825703"/>
                  </a:lnTo>
                  <a:lnTo>
                    <a:pt x="17363821" y="807923"/>
                  </a:lnTo>
                  <a:close/>
                </a:path>
                <a:path w="18288000" h="9256395">
                  <a:moveTo>
                    <a:pt x="17366145" y="3427209"/>
                  </a:moveTo>
                  <a:lnTo>
                    <a:pt x="17365307" y="3422612"/>
                  </a:lnTo>
                  <a:lnTo>
                    <a:pt x="17360672" y="3419386"/>
                  </a:lnTo>
                  <a:lnTo>
                    <a:pt x="17359199" y="3418954"/>
                  </a:lnTo>
                  <a:lnTo>
                    <a:pt x="17355401" y="3418954"/>
                  </a:lnTo>
                  <a:lnTo>
                    <a:pt x="17353103" y="3420059"/>
                  </a:lnTo>
                  <a:lnTo>
                    <a:pt x="17340491" y="3438194"/>
                  </a:lnTo>
                  <a:lnTo>
                    <a:pt x="17304462" y="3489617"/>
                  </a:lnTo>
                  <a:lnTo>
                    <a:pt x="17305262" y="3494227"/>
                  </a:lnTo>
                  <a:lnTo>
                    <a:pt x="17311942" y="3498951"/>
                  </a:lnTo>
                  <a:lnTo>
                    <a:pt x="17316552" y="3498138"/>
                  </a:lnTo>
                  <a:lnTo>
                    <a:pt x="17352633" y="3446640"/>
                  </a:lnTo>
                  <a:lnTo>
                    <a:pt x="17366145" y="3427209"/>
                  </a:lnTo>
                  <a:close/>
                </a:path>
                <a:path w="18288000" h="9256395">
                  <a:moveTo>
                    <a:pt x="17370362" y="528078"/>
                  </a:moveTo>
                  <a:lnTo>
                    <a:pt x="17369257" y="523913"/>
                  </a:lnTo>
                  <a:lnTo>
                    <a:pt x="17364926" y="521411"/>
                  </a:lnTo>
                  <a:lnTo>
                    <a:pt x="17363745" y="521119"/>
                  </a:lnTo>
                  <a:lnTo>
                    <a:pt x="17360253" y="521119"/>
                  </a:lnTo>
                  <a:lnTo>
                    <a:pt x="17357967" y="522325"/>
                  </a:lnTo>
                  <a:lnTo>
                    <a:pt x="17353445" y="530174"/>
                  </a:lnTo>
                  <a:lnTo>
                    <a:pt x="17351579" y="533438"/>
                  </a:lnTo>
                  <a:lnTo>
                    <a:pt x="17352709" y="537591"/>
                  </a:lnTo>
                  <a:lnTo>
                    <a:pt x="17359224" y="541324"/>
                  </a:lnTo>
                  <a:lnTo>
                    <a:pt x="17363377" y="540194"/>
                  </a:lnTo>
                  <a:lnTo>
                    <a:pt x="17365231" y="536930"/>
                  </a:lnTo>
                  <a:lnTo>
                    <a:pt x="17370362" y="528078"/>
                  </a:lnTo>
                  <a:close/>
                </a:path>
                <a:path w="18288000" h="9256395">
                  <a:moveTo>
                    <a:pt x="17376420" y="247954"/>
                  </a:moveTo>
                  <a:lnTo>
                    <a:pt x="17375264" y="243840"/>
                  </a:lnTo>
                  <a:lnTo>
                    <a:pt x="17372038" y="241960"/>
                  </a:lnTo>
                  <a:lnTo>
                    <a:pt x="17371022" y="241338"/>
                  </a:lnTo>
                  <a:lnTo>
                    <a:pt x="17369879" y="241071"/>
                  </a:lnTo>
                  <a:lnTo>
                    <a:pt x="17366387" y="241071"/>
                  </a:lnTo>
                  <a:lnTo>
                    <a:pt x="17364152" y="242290"/>
                  </a:lnTo>
                  <a:lnTo>
                    <a:pt x="17361040" y="247688"/>
                  </a:lnTo>
                  <a:lnTo>
                    <a:pt x="17362196" y="251802"/>
                  </a:lnTo>
                  <a:lnTo>
                    <a:pt x="17365358" y="253682"/>
                  </a:lnTo>
                  <a:lnTo>
                    <a:pt x="17368597" y="255498"/>
                  </a:lnTo>
                  <a:lnTo>
                    <a:pt x="17372711" y="254419"/>
                  </a:lnTo>
                  <a:lnTo>
                    <a:pt x="17374604" y="251193"/>
                  </a:lnTo>
                  <a:lnTo>
                    <a:pt x="17376420" y="247954"/>
                  </a:lnTo>
                  <a:close/>
                </a:path>
                <a:path w="18288000" h="9256395">
                  <a:moveTo>
                    <a:pt x="17380242" y="3151390"/>
                  </a:moveTo>
                  <a:lnTo>
                    <a:pt x="17379353" y="3146831"/>
                  </a:lnTo>
                  <a:lnTo>
                    <a:pt x="17374731" y="3143707"/>
                  </a:lnTo>
                  <a:lnTo>
                    <a:pt x="17373308" y="3143300"/>
                  </a:lnTo>
                  <a:lnTo>
                    <a:pt x="17369536" y="3143300"/>
                  </a:lnTo>
                  <a:lnTo>
                    <a:pt x="17367212" y="3144431"/>
                  </a:lnTo>
                  <a:lnTo>
                    <a:pt x="17355770" y="3161398"/>
                  </a:lnTo>
                  <a:lnTo>
                    <a:pt x="17323219" y="3209252"/>
                  </a:lnTo>
                  <a:lnTo>
                    <a:pt x="17324083" y="3213824"/>
                  </a:lnTo>
                  <a:lnTo>
                    <a:pt x="17330763" y="3218396"/>
                  </a:lnTo>
                  <a:lnTo>
                    <a:pt x="17335335" y="3217532"/>
                  </a:lnTo>
                  <a:lnTo>
                    <a:pt x="17367923" y="3169628"/>
                  </a:lnTo>
                  <a:lnTo>
                    <a:pt x="17380242" y="3151390"/>
                  </a:lnTo>
                  <a:close/>
                </a:path>
                <a:path w="18288000" h="9256395">
                  <a:moveTo>
                    <a:pt x="17392866" y="2874607"/>
                  </a:moveTo>
                  <a:lnTo>
                    <a:pt x="17391939" y="2870085"/>
                  </a:lnTo>
                  <a:lnTo>
                    <a:pt x="17387329" y="2867050"/>
                  </a:lnTo>
                  <a:lnTo>
                    <a:pt x="17385945" y="2866669"/>
                  </a:lnTo>
                  <a:lnTo>
                    <a:pt x="17382198" y="2866669"/>
                  </a:lnTo>
                  <a:lnTo>
                    <a:pt x="17379874" y="2867825"/>
                  </a:lnTo>
                  <a:lnTo>
                    <a:pt x="17369524" y="2883573"/>
                  </a:lnTo>
                  <a:lnTo>
                    <a:pt x="17340276" y="2927718"/>
                  </a:lnTo>
                  <a:lnTo>
                    <a:pt x="17341190" y="2932239"/>
                  </a:lnTo>
                  <a:lnTo>
                    <a:pt x="17347870" y="2936710"/>
                  </a:lnTo>
                  <a:lnTo>
                    <a:pt x="17352417" y="2935782"/>
                  </a:lnTo>
                  <a:lnTo>
                    <a:pt x="17381690" y="2891599"/>
                  </a:lnTo>
                  <a:lnTo>
                    <a:pt x="17392866" y="2874607"/>
                  </a:lnTo>
                  <a:close/>
                </a:path>
                <a:path w="18288000" h="9256395">
                  <a:moveTo>
                    <a:pt x="17404258" y="2596985"/>
                  </a:moveTo>
                  <a:lnTo>
                    <a:pt x="17403293" y="2592501"/>
                  </a:lnTo>
                  <a:lnTo>
                    <a:pt x="17398708" y="2589568"/>
                  </a:lnTo>
                  <a:lnTo>
                    <a:pt x="17397349" y="2589199"/>
                  </a:lnTo>
                  <a:lnTo>
                    <a:pt x="17393641" y="2589199"/>
                  </a:lnTo>
                  <a:lnTo>
                    <a:pt x="17391317" y="2590381"/>
                  </a:lnTo>
                  <a:lnTo>
                    <a:pt x="17382008" y="2604871"/>
                  </a:lnTo>
                  <a:lnTo>
                    <a:pt x="17355935" y="2645206"/>
                  </a:lnTo>
                  <a:lnTo>
                    <a:pt x="17356874" y="2649677"/>
                  </a:lnTo>
                  <a:lnTo>
                    <a:pt x="17363593" y="2654033"/>
                  </a:lnTo>
                  <a:lnTo>
                    <a:pt x="17368076" y="2653080"/>
                  </a:lnTo>
                  <a:lnTo>
                    <a:pt x="17404258" y="2596985"/>
                  </a:lnTo>
                  <a:close/>
                </a:path>
                <a:path w="18288000" h="9256395">
                  <a:moveTo>
                    <a:pt x="17414901" y="2318169"/>
                  </a:moveTo>
                  <a:lnTo>
                    <a:pt x="17413885" y="2313736"/>
                  </a:lnTo>
                  <a:lnTo>
                    <a:pt x="17409351" y="2310892"/>
                  </a:lnTo>
                  <a:lnTo>
                    <a:pt x="17408030" y="2310536"/>
                  </a:lnTo>
                  <a:lnTo>
                    <a:pt x="17404334" y="2310536"/>
                  </a:lnTo>
                  <a:lnTo>
                    <a:pt x="17401998" y="2311730"/>
                  </a:lnTo>
                  <a:lnTo>
                    <a:pt x="17370794" y="2361184"/>
                  </a:lnTo>
                  <a:lnTo>
                    <a:pt x="17371784" y="2365616"/>
                  </a:lnTo>
                  <a:lnTo>
                    <a:pt x="17375137" y="2367737"/>
                  </a:lnTo>
                  <a:lnTo>
                    <a:pt x="17378515" y="2369845"/>
                  </a:lnTo>
                  <a:lnTo>
                    <a:pt x="17382935" y="2368867"/>
                  </a:lnTo>
                  <a:lnTo>
                    <a:pt x="17414901" y="2318169"/>
                  </a:lnTo>
                  <a:close/>
                </a:path>
                <a:path w="18288000" h="9256395">
                  <a:moveTo>
                    <a:pt x="17424832" y="2038464"/>
                  </a:moveTo>
                  <a:lnTo>
                    <a:pt x="17423791" y="2034082"/>
                  </a:lnTo>
                  <a:lnTo>
                    <a:pt x="17419282" y="2031288"/>
                  </a:lnTo>
                  <a:lnTo>
                    <a:pt x="17417987" y="2030945"/>
                  </a:lnTo>
                  <a:lnTo>
                    <a:pt x="17414329" y="2030945"/>
                  </a:lnTo>
                  <a:lnTo>
                    <a:pt x="17411980" y="2032152"/>
                  </a:lnTo>
                  <a:lnTo>
                    <a:pt x="17384662" y="2076361"/>
                  </a:lnTo>
                  <a:lnTo>
                    <a:pt x="17385691" y="2080755"/>
                  </a:lnTo>
                  <a:lnTo>
                    <a:pt x="17392371" y="2084920"/>
                  </a:lnTo>
                  <a:lnTo>
                    <a:pt x="17396765" y="2083879"/>
                  </a:lnTo>
                  <a:lnTo>
                    <a:pt x="17424832" y="2038464"/>
                  </a:lnTo>
                  <a:close/>
                </a:path>
                <a:path w="18288000" h="9256395">
                  <a:moveTo>
                    <a:pt x="17433836" y="1758505"/>
                  </a:moveTo>
                  <a:lnTo>
                    <a:pt x="17432757" y="1754149"/>
                  </a:lnTo>
                  <a:lnTo>
                    <a:pt x="17428274" y="1751444"/>
                  </a:lnTo>
                  <a:lnTo>
                    <a:pt x="17427004" y="1751114"/>
                  </a:lnTo>
                  <a:lnTo>
                    <a:pt x="17423372" y="1751114"/>
                  </a:lnTo>
                  <a:lnTo>
                    <a:pt x="17421035" y="1752333"/>
                  </a:lnTo>
                  <a:lnTo>
                    <a:pt x="17397451" y="1791195"/>
                  </a:lnTo>
                  <a:lnTo>
                    <a:pt x="17398505" y="1795538"/>
                  </a:lnTo>
                  <a:lnTo>
                    <a:pt x="17405173" y="1799615"/>
                  </a:lnTo>
                  <a:lnTo>
                    <a:pt x="17409529" y="1798548"/>
                  </a:lnTo>
                  <a:lnTo>
                    <a:pt x="17433836" y="1758505"/>
                  </a:lnTo>
                  <a:close/>
                </a:path>
                <a:path w="18288000" h="9256395">
                  <a:moveTo>
                    <a:pt x="17442498" y="1477441"/>
                  </a:moveTo>
                  <a:lnTo>
                    <a:pt x="17441393" y="1473136"/>
                  </a:lnTo>
                  <a:lnTo>
                    <a:pt x="17436961" y="1470482"/>
                  </a:lnTo>
                  <a:lnTo>
                    <a:pt x="17435729" y="1470164"/>
                  </a:lnTo>
                  <a:lnTo>
                    <a:pt x="17432109" y="1470164"/>
                  </a:lnTo>
                  <a:lnTo>
                    <a:pt x="17429772" y="1471396"/>
                  </a:lnTo>
                  <a:lnTo>
                    <a:pt x="17409833" y="1504848"/>
                  </a:lnTo>
                  <a:lnTo>
                    <a:pt x="17410913" y="1509153"/>
                  </a:lnTo>
                  <a:lnTo>
                    <a:pt x="17417568" y="1513116"/>
                  </a:lnTo>
                  <a:lnTo>
                    <a:pt x="17421873" y="1512036"/>
                  </a:lnTo>
                  <a:lnTo>
                    <a:pt x="17442498" y="1477441"/>
                  </a:lnTo>
                  <a:close/>
                </a:path>
                <a:path w="18288000" h="9256395">
                  <a:moveTo>
                    <a:pt x="17450499" y="1196111"/>
                  </a:moveTo>
                  <a:lnTo>
                    <a:pt x="17449381" y="1191844"/>
                  </a:lnTo>
                  <a:lnTo>
                    <a:pt x="17444949" y="1189266"/>
                  </a:lnTo>
                  <a:lnTo>
                    <a:pt x="17443742" y="1188961"/>
                  </a:lnTo>
                  <a:lnTo>
                    <a:pt x="17440174" y="1188961"/>
                  </a:lnTo>
                  <a:lnTo>
                    <a:pt x="17437837" y="1190193"/>
                  </a:lnTo>
                  <a:lnTo>
                    <a:pt x="17421454" y="1218158"/>
                  </a:lnTo>
                  <a:lnTo>
                    <a:pt x="17422559" y="1222425"/>
                  </a:lnTo>
                  <a:lnTo>
                    <a:pt x="17429201" y="1226299"/>
                  </a:lnTo>
                  <a:lnTo>
                    <a:pt x="17433443" y="1225194"/>
                  </a:lnTo>
                  <a:lnTo>
                    <a:pt x="17450499" y="1196111"/>
                  </a:lnTo>
                  <a:close/>
                </a:path>
                <a:path w="18288000" h="9256395">
                  <a:moveTo>
                    <a:pt x="17458690" y="913180"/>
                  </a:moveTo>
                  <a:lnTo>
                    <a:pt x="17457547" y="908951"/>
                  </a:lnTo>
                  <a:lnTo>
                    <a:pt x="17453153" y="906424"/>
                  </a:lnTo>
                  <a:lnTo>
                    <a:pt x="17451985" y="906132"/>
                  </a:lnTo>
                  <a:lnTo>
                    <a:pt x="17448429" y="906132"/>
                  </a:lnTo>
                  <a:lnTo>
                    <a:pt x="17446105" y="907376"/>
                  </a:lnTo>
                  <a:lnTo>
                    <a:pt x="17433163" y="929792"/>
                  </a:lnTo>
                  <a:lnTo>
                    <a:pt x="17434306" y="934021"/>
                  </a:lnTo>
                  <a:lnTo>
                    <a:pt x="17440898" y="937844"/>
                  </a:lnTo>
                  <a:lnTo>
                    <a:pt x="17445127" y="936701"/>
                  </a:lnTo>
                  <a:lnTo>
                    <a:pt x="17458690" y="913180"/>
                  </a:lnTo>
                  <a:close/>
                </a:path>
                <a:path w="18288000" h="9256395">
                  <a:moveTo>
                    <a:pt x="17464647" y="632968"/>
                  </a:moveTo>
                  <a:lnTo>
                    <a:pt x="17463504" y="628789"/>
                  </a:lnTo>
                  <a:lnTo>
                    <a:pt x="17460202" y="626922"/>
                  </a:lnTo>
                  <a:lnTo>
                    <a:pt x="17459135" y="626338"/>
                  </a:lnTo>
                  <a:lnTo>
                    <a:pt x="17457966" y="626033"/>
                  </a:lnTo>
                  <a:lnTo>
                    <a:pt x="17454436" y="626033"/>
                  </a:lnTo>
                  <a:lnTo>
                    <a:pt x="17452112" y="627291"/>
                  </a:lnTo>
                  <a:lnTo>
                    <a:pt x="17442561" y="644105"/>
                  </a:lnTo>
                  <a:lnTo>
                    <a:pt x="17443704" y="648284"/>
                  </a:lnTo>
                  <a:lnTo>
                    <a:pt x="17450258" y="652043"/>
                  </a:lnTo>
                  <a:lnTo>
                    <a:pt x="17454461" y="650900"/>
                  </a:lnTo>
                  <a:lnTo>
                    <a:pt x="17464647" y="632968"/>
                  </a:lnTo>
                  <a:close/>
                </a:path>
                <a:path w="18288000" h="9256395">
                  <a:moveTo>
                    <a:pt x="17466399" y="3535934"/>
                  </a:moveTo>
                  <a:lnTo>
                    <a:pt x="17465536" y="3531298"/>
                  </a:lnTo>
                  <a:lnTo>
                    <a:pt x="17460849" y="3528085"/>
                  </a:lnTo>
                  <a:lnTo>
                    <a:pt x="17459376" y="3527666"/>
                  </a:lnTo>
                  <a:lnTo>
                    <a:pt x="17455553" y="3527666"/>
                  </a:lnTo>
                  <a:lnTo>
                    <a:pt x="17453217" y="3528796"/>
                  </a:lnTo>
                  <a:lnTo>
                    <a:pt x="17427753" y="3565804"/>
                  </a:lnTo>
                  <a:lnTo>
                    <a:pt x="17401185" y="3604006"/>
                  </a:lnTo>
                  <a:lnTo>
                    <a:pt x="17402010" y="3608641"/>
                  </a:lnTo>
                  <a:lnTo>
                    <a:pt x="17408754" y="3613366"/>
                  </a:lnTo>
                  <a:lnTo>
                    <a:pt x="17413389" y="3612540"/>
                  </a:lnTo>
                  <a:lnTo>
                    <a:pt x="17415764" y="3609162"/>
                  </a:lnTo>
                  <a:lnTo>
                    <a:pt x="17440009" y="3574288"/>
                  </a:lnTo>
                  <a:lnTo>
                    <a:pt x="17466399" y="3535934"/>
                  </a:lnTo>
                  <a:close/>
                </a:path>
                <a:path w="18288000" h="9256395">
                  <a:moveTo>
                    <a:pt x="17470184" y="352526"/>
                  </a:moveTo>
                  <a:lnTo>
                    <a:pt x="17469015" y="348373"/>
                  </a:lnTo>
                  <a:lnTo>
                    <a:pt x="17464697" y="345948"/>
                  </a:lnTo>
                  <a:lnTo>
                    <a:pt x="17463554" y="345681"/>
                  </a:lnTo>
                  <a:lnTo>
                    <a:pt x="17460049" y="345681"/>
                  </a:lnTo>
                  <a:lnTo>
                    <a:pt x="17457751" y="346925"/>
                  </a:lnTo>
                  <a:lnTo>
                    <a:pt x="17451477" y="358114"/>
                  </a:lnTo>
                  <a:lnTo>
                    <a:pt x="17452658" y="362254"/>
                  </a:lnTo>
                  <a:lnTo>
                    <a:pt x="17459211" y="365925"/>
                  </a:lnTo>
                  <a:lnTo>
                    <a:pt x="17463339" y="364744"/>
                  </a:lnTo>
                  <a:lnTo>
                    <a:pt x="17470184" y="352526"/>
                  </a:lnTo>
                  <a:close/>
                </a:path>
                <a:path w="18288000" h="9256395">
                  <a:moveTo>
                    <a:pt x="17475353" y="71843"/>
                  </a:moveTo>
                  <a:lnTo>
                    <a:pt x="17474197" y="67741"/>
                  </a:lnTo>
                  <a:lnTo>
                    <a:pt x="17470895" y="65913"/>
                  </a:lnTo>
                  <a:lnTo>
                    <a:pt x="17469879" y="65316"/>
                  </a:lnTo>
                  <a:lnTo>
                    <a:pt x="17468787" y="65049"/>
                  </a:lnTo>
                  <a:lnTo>
                    <a:pt x="17465307" y="65049"/>
                  </a:lnTo>
                  <a:lnTo>
                    <a:pt x="17463008" y="66332"/>
                  </a:lnTo>
                  <a:lnTo>
                    <a:pt x="17461726" y="68554"/>
                  </a:lnTo>
                  <a:lnTo>
                    <a:pt x="17459998" y="71843"/>
                  </a:lnTo>
                  <a:lnTo>
                    <a:pt x="17461116" y="75907"/>
                  </a:lnTo>
                  <a:lnTo>
                    <a:pt x="17467669" y="79552"/>
                  </a:lnTo>
                  <a:lnTo>
                    <a:pt x="17471771" y="78333"/>
                  </a:lnTo>
                  <a:lnTo>
                    <a:pt x="17473587" y="75095"/>
                  </a:lnTo>
                  <a:lnTo>
                    <a:pt x="17475353" y="71843"/>
                  </a:lnTo>
                  <a:close/>
                </a:path>
                <a:path w="18288000" h="9256395">
                  <a:moveTo>
                    <a:pt x="17479861" y="3259671"/>
                  </a:moveTo>
                  <a:lnTo>
                    <a:pt x="17478934" y="3255073"/>
                  </a:lnTo>
                  <a:lnTo>
                    <a:pt x="17474273" y="3251987"/>
                  </a:lnTo>
                  <a:lnTo>
                    <a:pt x="17472851" y="3251581"/>
                  </a:lnTo>
                  <a:lnTo>
                    <a:pt x="17469054" y="3251581"/>
                  </a:lnTo>
                  <a:lnTo>
                    <a:pt x="17466704" y="3252736"/>
                  </a:lnTo>
                  <a:lnTo>
                    <a:pt x="17454436" y="3271151"/>
                  </a:lnTo>
                  <a:lnTo>
                    <a:pt x="17421695" y="3319881"/>
                  </a:lnTo>
                  <a:lnTo>
                    <a:pt x="17419397" y="3323259"/>
                  </a:lnTo>
                  <a:lnTo>
                    <a:pt x="17420286" y="3327870"/>
                  </a:lnTo>
                  <a:lnTo>
                    <a:pt x="17427055" y="3332442"/>
                  </a:lnTo>
                  <a:lnTo>
                    <a:pt x="17431639" y="3331565"/>
                  </a:lnTo>
                  <a:lnTo>
                    <a:pt x="17466729" y="3279368"/>
                  </a:lnTo>
                  <a:lnTo>
                    <a:pt x="17479861" y="3259671"/>
                  </a:lnTo>
                  <a:close/>
                </a:path>
                <a:path w="18288000" h="9256395">
                  <a:moveTo>
                    <a:pt x="17491812" y="2982430"/>
                  </a:moveTo>
                  <a:lnTo>
                    <a:pt x="17490834" y="2977883"/>
                  </a:lnTo>
                  <a:lnTo>
                    <a:pt x="17486186" y="2974886"/>
                  </a:lnTo>
                  <a:lnTo>
                    <a:pt x="17484802" y="2974505"/>
                  </a:lnTo>
                  <a:lnTo>
                    <a:pt x="17481030" y="2974505"/>
                  </a:lnTo>
                  <a:lnTo>
                    <a:pt x="17478680" y="2975686"/>
                  </a:lnTo>
                  <a:lnTo>
                    <a:pt x="17467517" y="2992894"/>
                  </a:lnTo>
                  <a:lnTo>
                    <a:pt x="17435843" y="3041332"/>
                  </a:lnTo>
                  <a:lnTo>
                    <a:pt x="17436796" y="3045891"/>
                  </a:lnTo>
                  <a:lnTo>
                    <a:pt x="17443565" y="3050349"/>
                  </a:lnTo>
                  <a:lnTo>
                    <a:pt x="17448124" y="3049397"/>
                  </a:lnTo>
                  <a:lnTo>
                    <a:pt x="17479836" y="3000895"/>
                  </a:lnTo>
                  <a:lnTo>
                    <a:pt x="17491812" y="2982430"/>
                  </a:lnTo>
                  <a:close/>
                </a:path>
                <a:path w="18288000" h="9256395">
                  <a:moveTo>
                    <a:pt x="17502467" y="2704376"/>
                  </a:moveTo>
                  <a:lnTo>
                    <a:pt x="17501451" y="2699867"/>
                  </a:lnTo>
                  <a:lnTo>
                    <a:pt x="17496854" y="2696959"/>
                  </a:lnTo>
                  <a:lnTo>
                    <a:pt x="17495508" y="2696591"/>
                  </a:lnTo>
                  <a:lnTo>
                    <a:pt x="17491748" y="2696591"/>
                  </a:lnTo>
                  <a:lnTo>
                    <a:pt x="17489386" y="2697797"/>
                  </a:lnTo>
                  <a:lnTo>
                    <a:pt x="17479290" y="2713761"/>
                  </a:lnTo>
                  <a:lnTo>
                    <a:pt x="17450829" y="2758414"/>
                  </a:lnTo>
                  <a:lnTo>
                    <a:pt x="17451820" y="2762923"/>
                  </a:lnTo>
                  <a:lnTo>
                    <a:pt x="17458601" y="2767266"/>
                  </a:lnTo>
                  <a:lnTo>
                    <a:pt x="17463110" y="2766276"/>
                  </a:lnTo>
                  <a:lnTo>
                    <a:pt x="17502467" y="2704376"/>
                  </a:lnTo>
                  <a:close/>
                </a:path>
                <a:path w="18288000" h="9256395">
                  <a:moveTo>
                    <a:pt x="17512081" y="2425649"/>
                  </a:moveTo>
                  <a:lnTo>
                    <a:pt x="17511091" y="2421432"/>
                  </a:lnTo>
                  <a:lnTo>
                    <a:pt x="17511040" y="2421204"/>
                  </a:lnTo>
                  <a:lnTo>
                    <a:pt x="17506455" y="2418346"/>
                  </a:lnTo>
                  <a:lnTo>
                    <a:pt x="17505147" y="2418003"/>
                  </a:lnTo>
                  <a:lnTo>
                    <a:pt x="17501413" y="2418003"/>
                  </a:lnTo>
                  <a:lnTo>
                    <a:pt x="17499051" y="2419210"/>
                  </a:lnTo>
                  <a:lnTo>
                    <a:pt x="17497692" y="2421432"/>
                  </a:lnTo>
                  <a:lnTo>
                    <a:pt x="17482236" y="2446388"/>
                  </a:lnTo>
                  <a:lnTo>
                    <a:pt x="17464583" y="2474684"/>
                  </a:lnTo>
                  <a:lnTo>
                    <a:pt x="17465612" y="2479141"/>
                  </a:lnTo>
                  <a:lnTo>
                    <a:pt x="17472368" y="2483383"/>
                  </a:lnTo>
                  <a:lnTo>
                    <a:pt x="17476851" y="2482367"/>
                  </a:lnTo>
                  <a:lnTo>
                    <a:pt x="17502264" y="2441537"/>
                  </a:lnTo>
                  <a:lnTo>
                    <a:pt x="17512081" y="2425649"/>
                  </a:lnTo>
                  <a:close/>
                </a:path>
                <a:path w="18288000" h="9256395">
                  <a:moveTo>
                    <a:pt x="17520806" y="2146363"/>
                  </a:moveTo>
                  <a:lnTo>
                    <a:pt x="17519714" y="2141956"/>
                  </a:lnTo>
                  <a:lnTo>
                    <a:pt x="17515167" y="2139188"/>
                  </a:lnTo>
                  <a:lnTo>
                    <a:pt x="17513885" y="2138857"/>
                  </a:lnTo>
                  <a:lnTo>
                    <a:pt x="17510189" y="2138857"/>
                  </a:lnTo>
                  <a:lnTo>
                    <a:pt x="17507827" y="2140089"/>
                  </a:lnTo>
                  <a:lnTo>
                    <a:pt x="17477283" y="2190280"/>
                  </a:lnTo>
                  <a:lnTo>
                    <a:pt x="17478350" y="2194687"/>
                  </a:lnTo>
                  <a:lnTo>
                    <a:pt x="17481728" y="2196769"/>
                  </a:lnTo>
                  <a:lnTo>
                    <a:pt x="17485119" y="2198814"/>
                  </a:lnTo>
                  <a:lnTo>
                    <a:pt x="17489526" y="2197773"/>
                  </a:lnTo>
                  <a:lnTo>
                    <a:pt x="17505210" y="2172081"/>
                  </a:lnTo>
                  <a:lnTo>
                    <a:pt x="17520806" y="2146363"/>
                  </a:lnTo>
                  <a:close/>
                </a:path>
                <a:path w="18288000" h="9256395">
                  <a:moveTo>
                    <a:pt x="17529150" y="1865909"/>
                  </a:moveTo>
                  <a:lnTo>
                    <a:pt x="17528045" y="1861527"/>
                  </a:lnTo>
                  <a:lnTo>
                    <a:pt x="17523511" y="1858835"/>
                  </a:lnTo>
                  <a:lnTo>
                    <a:pt x="17522267" y="1858518"/>
                  </a:lnTo>
                  <a:lnTo>
                    <a:pt x="17518596" y="1858518"/>
                  </a:lnTo>
                  <a:lnTo>
                    <a:pt x="17516221" y="1859762"/>
                  </a:lnTo>
                  <a:lnTo>
                    <a:pt x="17489577" y="1904428"/>
                  </a:lnTo>
                  <a:lnTo>
                    <a:pt x="17490682" y="1908797"/>
                  </a:lnTo>
                  <a:lnTo>
                    <a:pt x="17497425" y="1912835"/>
                  </a:lnTo>
                  <a:lnTo>
                    <a:pt x="17501820" y="1911731"/>
                  </a:lnTo>
                  <a:lnTo>
                    <a:pt x="17529150" y="1865909"/>
                  </a:lnTo>
                  <a:close/>
                </a:path>
                <a:path w="18288000" h="9256395">
                  <a:moveTo>
                    <a:pt x="17536795" y="1585087"/>
                  </a:moveTo>
                  <a:lnTo>
                    <a:pt x="17535652" y="1580769"/>
                  </a:lnTo>
                  <a:lnTo>
                    <a:pt x="17531157" y="1578140"/>
                  </a:lnTo>
                  <a:lnTo>
                    <a:pt x="17529950" y="1577822"/>
                  </a:lnTo>
                  <a:lnTo>
                    <a:pt x="17526305" y="1577822"/>
                  </a:lnTo>
                  <a:lnTo>
                    <a:pt x="17523930" y="1579067"/>
                  </a:lnTo>
                  <a:lnTo>
                    <a:pt x="17500931" y="1618322"/>
                  </a:lnTo>
                  <a:lnTo>
                    <a:pt x="17502061" y="1622653"/>
                  </a:lnTo>
                  <a:lnTo>
                    <a:pt x="17508792" y="1626641"/>
                  </a:lnTo>
                  <a:lnTo>
                    <a:pt x="17513123" y="1625498"/>
                  </a:lnTo>
                  <a:lnTo>
                    <a:pt x="17536795" y="1585087"/>
                  </a:lnTo>
                  <a:close/>
                </a:path>
                <a:path w="18288000" h="9256395">
                  <a:moveTo>
                    <a:pt x="17544212" y="1303235"/>
                  </a:moveTo>
                  <a:lnTo>
                    <a:pt x="17543056" y="1298930"/>
                  </a:lnTo>
                  <a:lnTo>
                    <a:pt x="17538611" y="1296377"/>
                  </a:lnTo>
                  <a:lnTo>
                    <a:pt x="17537405" y="1296073"/>
                  </a:lnTo>
                  <a:lnTo>
                    <a:pt x="17533798" y="1296073"/>
                  </a:lnTo>
                  <a:lnTo>
                    <a:pt x="17531436" y="1297330"/>
                  </a:lnTo>
                  <a:lnTo>
                    <a:pt x="17511980" y="1331112"/>
                  </a:lnTo>
                  <a:lnTo>
                    <a:pt x="17513123" y="1335405"/>
                  </a:lnTo>
                  <a:lnTo>
                    <a:pt x="17519841" y="1339265"/>
                  </a:lnTo>
                  <a:lnTo>
                    <a:pt x="17524121" y="1338122"/>
                  </a:lnTo>
                  <a:lnTo>
                    <a:pt x="17544212" y="1303235"/>
                  </a:lnTo>
                  <a:close/>
                </a:path>
                <a:path w="18288000" h="9256395">
                  <a:moveTo>
                    <a:pt x="17551083" y="1021194"/>
                  </a:moveTo>
                  <a:lnTo>
                    <a:pt x="17549902" y="1016952"/>
                  </a:lnTo>
                  <a:lnTo>
                    <a:pt x="17545457" y="1014450"/>
                  </a:lnTo>
                  <a:lnTo>
                    <a:pt x="17544288" y="1014158"/>
                  </a:lnTo>
                  <a:lnTo>
                    <a:pt x="17540694" y="1014158"/>
                  </a:lnTo>
                  <a:lnTo>
                    <a:pt x="17538345" y="1015428"/>
                  </a:lnTo>
                  <a:lnTo>
                    <a:pt x="17522355" y="1043647"/>
                  </a:lnTo>
                  <a:lnTo>
                    <a:pt x="17523511" y="1047902"/>
                  </a:lnTo>
                  <a:lnTo>
                    <a:pt x="17530204" y="1051712"/>
                  </a:lnTo>
                  <a:lnTo>
                    <a:pt x="17534446" y="1050531"/>
                  </a:lnTo>
                  <a:lnTo>
                    <a:pt x="17551083" y="1021194"/>
                  </a:lnTo>
                  <a:close/>
                </a:path>
                <a:path w="18288000" h="9256395">
                  <a:moveTo>
                    <a:pt x="17558169" y="737565"/>
                  </a:moveTo>
                  <a:lnTo>
                    <a:pt x="17556976" y="733361"/>
                  </a:lnTo>
                  <a:lnTo>
                    <a:pt x="17553636" y="731494"/>
                  </a:lnTo>
                  <a:lnTo>
                    <a:pt x="17552569" y="730923"/>
                  </a:lnTo>
                  <a:lnTo>
                    <a:pt x="17551413" y="730631"/>
                  </a:lnTo>
                  <a:lnTo>
                    <a:pt x="17547857" y="730631"/>
                  </a:lnTo>
                  <a:lnTo>
                    <a:pt x="17545508" y="731913"/>
                  </a:lnTo>
                  <a:lnTo>
                    <a:pt x="17532871" y="754532"/>
                  </a:lnTo>
                  <a:lnTo>
                    <a:pt x="17534065" y="758736"/>
                  </a:lnTo>
                  <a:lnTo>
                    <a:pt x="17540732" y="762469"/>
                  </a:lnTo>
                  <a:lnTo>
                    <a:pt x="17544936" y="761263"/>
                  </a:lnTo>
                  <a:lnTo>
                    <a:pt x="17558169" y="737565"/>
                  </a:lnTo>
                  <a:close/>
                </a:path>
                <a:path w="18288000" h="9256395">
                  <a:moveTo>
                    <a:pt x="17563148" y="456806"/>
                  </a:moveTo>
                  <a:lnTo>
                    <a:pt x="17561941" y="452640"/>
                  </a:lnTo>
                  <a:lnTo>
                    <a:pt x="17558614" y="450811"/>
                  </a:lnTo>
                  <a:lnTo>
                    <a:pt x="17557573" y="450215"/>
                  </a:lnTo>
                  <a:lnTo>
                    <a:pt x="17556430" y="449948"/>
                  </a:lnTo>
                  <a:lnTo>
                    <a:pt x="17552899" y="449948"/>
                  </a:lnTo>
                  <a:lnTo>
                    <a:pt x="17550562" y="451231"/>
                  </a:lnTo>
                  <a:lnTo>
                    <a:pt x="17541215" y="468198"/>
                  </a:lnTo>
                  <a:lnTo>
                    <a:pt x="17542409" y="472376"/>
                  </a:lnTo>
                  <a:lnTo>
                    <a:pt x="17549038" y="476034"/>
                  </a:lnTo>
                  <a:lnTo>
                    <a:pt x="17553204" y="474840"/>
                  </a:lnTo>
                  <a:lnTo>
                    <a:pt x="17563148" y="456806"/>
                  </a:lnTo>
                  <a:close/>
                </a:path>
                <a:path w="18288000" h="9256395">
                  <a:moveTo>
                    <a:pt x="17567771" y="175780"/>
                  </a:moveTo>
                  <a:lnTo>
                    <a:pt x="17566551" y="171653"/>
                  </a:lnTo>
                  <a:lnTo>
                    <a:pt x="17562208" y="169303"/>
                  </a:lnTo>
                  <a:lnTo>
                    <a:pt x="17561103" y="169024"/>
                  </a:lnTo>
                  <a:lnTo>
                    <a:pt x="17557598" y="169024"/>
                  </a:lnTo>
                  <a:lnTo>
                    <a:pt x="17555261" y="170319"/>
                  </a:lnTo>
                  <a:lnTo>
                    <a:pt x="17549127" y="181597"/>
                  </a:lnTo>
                  <a:lnTo>
                    <a:pt x="17550346" y="185724"/>
                  </a:lnTo>
                  <a:lnTo>
                    <a:pt x="17556950" y="189331"/>
                  </a:lnTo>
                  <a:lnTo>
                    <a:pt x="17561065" y="188112"/>
                  </a:lnTo>
                  <a:lnTo>
                    <a:pt x="17567771" y="175780"/>
                  </a:lnTo>
                  <a:close/>
                </a:path>
                <a:path w="18288000" h="9256395">
                  <a:moveTo>
                    <a:pt x="17579036" y="3367671"/>
                  </a:moveTo>
                  <a:lnTo>
                    <a:pt x="17578070" y="3363049"/>
                  </a:lnTo>
                  <a:lnTo>
                    <a:pt x="17573371" y="3359975"/>
                  </a:lnTo>
                  <a:lnTo>
                    <a:pt x="17571962" y="3359581"/>
                  </a:lnTo>
                  <a:lnTo>
                    <a:pt x="17568126" y="3359581"/>
                  </a:lnTo>
                  <a:lnTo>
                    <a:pt x="17565751" y="3360775"/>
                  </a:lnTo>
                  <a:lnTo>
                    <a:pt x="17541024" y="3398342"/>
                  </a:lnTo>
                  <a:lnTo>
                    <a:pt x="17515256" y="3437077"/>
                  </a:lnTo>
                  <a:lnTo>
                    <a:pt x="17516183" y="3441712"/>
                  </a:lnTo>
                  <a:lnTo>
                    <a:pt x="17523041" y="3446272"/>
                  </a:lnTo>
                  <a:lnTo>
                    <a:pt x="17527664" y="3445370"/>
                  </a:lnTo>
                  <a:lnTo>
                    <a:pt x="17553445" y="3406559"/>
                  </a:lnTo>
                  <a:lnTo>
                    <a:pt x="17579036" y="3367671"/>
                  </a:lnTo>
                  <a:close/>
                </a:path>
                <a:path w="18288000" h="9256395">
                  <a:moveTo>
                    <a:pt x="17590237" y="3089935"/>
                  </a:moveTo>
                  <a:lnTo>
                    <a:pt x="17589208" y="3085363"/>
                  </a:lnTo>
                  <a:lnTo>
                    <a:pt x="17584535" y="3082379"/>
                  </a:lnTo>
                  <a:lnTo>
                    <a:pt x="17583163" y="3082010"/>
                  </a:lnTo>
                  <a:lnTo>
                    <a:pt x="17579366" y="3082010"/>
                  </a:lnTo>
                  <a:lnTo>
                    <a:pt x="17576965" y="3083217"/>
                  </a:lnTo>
                  <a:lnTo>
                    <a:pt x="17554486" y="3118383"/>
                  </a:lnTo>
                  <a:lnTo>
                    <a:pt x="17531055" y="3154718"/>
                  </a:lnTo>
                  <a:lnTo>
                    <a:pt x="17532033" y="3159290"/>
                  </a:lnTo>
                  <a:lnTo>
                    <a:pt x="17538891" y="3163735"/>
                  </a:lnTo>
                  <a:lnTo>
                    <a:pt x="17543463" y="3162757"/>
                  </a:lnTo>
                  <a:lnTo>
                    <a:pt x="17566932" y="3126384"/>
                  </a:lnTo>
                  <a:lnTo>
                    <a:pt x="17590237" y="3089935"/>
                  </a:lnTo>
                  <a:close/>
                </a:path>
                <a:path w="18288000" h="9256395">
                  <a:moveTo>
                    <a:pt x="17600130" y="2811399"/>
                  </a:moveTo>
                  <a:lnTo>
                    <a:pt x="17599076" y="2806865"/>
                  </a:lnTo>
                  <a:lnTo>
                    <a:pt x="17594441" y="2803969"/>
                  </a:lnTo>
                  <a:lnTo>
                    <a:pt x="17593094" y="2803626"/>
                  </a:lnTo>
                  <a:lnTo>
                    <a:pt x="17589323" y="2803626"/>
                  </a:lnTo>
                  <a:lnTo>
                    <a:pt x="17586922" y="2804858"/>
                  </a:lnTo>
                  <a:lnTo>
                    <a:pt x="17566564" y="2837523"/>
                  </a:lnTo>
                  <a:lnTo>
                    <a:pt x="17545330" y="2871355"/>
                  </a:lnTo>
                  <a:lnTo>
                    <a:pt x="17546358" y="2875889"/>
                  </a:lnTo>
                  <a:lnTo>
                    <a:pt x="17553229" y="2880207"/>
                  </a:lnTo>
                  <a:lnTo>
                    <a:pt x="17557750" y="2879179"/>
                  </a:lnTo>
                  <a:lnTo>
                    <a:pt x="17588522" y="2830080"/>
                  </a:lnTo>
                  <a:lnTo>
                    <a:pt x="17600130" y="2811399"/>
                  </a:lnTo>
                  <a:close/>
                </a:path>
                <a:path w="18288000" h="9256395">
                  <a:moveTo>
                    <a:pt x="17608995" y="2532215"/>
                  </a:moveTo>
                  <a:lnTo>
                    <a:pt x="17607890" y="2527731"/>
                  </a:lnTo>
                  <a:lnTo>
                    <a:pt x="17603267" y="2524912"/>
                  </a:lnTo>
                  <a:lnTo>
                    <a:pt x="17601959" y="2524569"/>
                  </a:lnTo>
                  <a:lnTo>
                    <a:pt x="17598225" y="2524569"/>
                  </a:lnTo>
                  <a:lnTo>
                    <a:pt x="17595825" y="2525826"/>
                  </a:lnTo>
                  <a:lnTo>
                    <a:pt x="17577499" y="2555938"/>
                  </a:lnTo>
                  <a:lnTo>
                    <a:pt x="17558347" y="2587180"/>
                  </a:lnTo>
                  <a:lnTo>
                    <a:pt x="17559414" y="2591663"/>
                  </a:lnTo>
                  <a:lnTo>
                    <a:pt x="17566272" y="2595880"/>
                  </a:lnTo>
                  <a:lnTo>
                    <a:pt x="17570755" y="2594813"/>
                  </a:lnTo>
                  <a:lnTo>
                    <a:pt x="17598428" y="2549601"/>
                  </a:lnTo>
                  <a:lnTo>
                    <a:pt x="17608995" y="2532215"/>
                  </a:lnTo>
                  <a:close/>
                </a:path>
                <a:path w="18288000" h="9256395">
                  <a:moveTo>
                    <a:pt x="17616958" y="2252472"/>
                  </a:moveTo>
                  <a:lnTo>
                    <a:pt x="17615827" y="2248027"/>
                  </a:lnTo>
                  <a:lnTo>
                    <a:pt x="17611217" y="2245283"/>
                  </a:lnTo>
                  <a:lnTo>
                    <a:pt x="17609947" y="2244966"/>
                  </a:lnTo>
                  <a:lnTo>
                    <a:pt x="17606226" y="2244966"/>
                  </a:lnTo>
                  <a:lnTo>
                    <a:pt x="17603826" y="2246236"/>
                  </a:lnTo>
                  <a:lnTo>
                    <a:pt x="17587456" y="2273719"/>
                  </a:lnTo>
                  <a:lnTo>
                    <a:pt x="17570298" y="2302319"/>
                  </a:lnTo>
                  <a:lnTo>
                    <a:pt x="17571403" y="2306764"/>
                  </a:lnTo>
                  <a:lnTo>
                    <a:pt x="17578248" y="2310892"/>
                  </a:lnTo>
                  <a:lnTo>
                    <a:pt x="17582706" y="2309787"/>
                  </a:lnTo>
                  <a:lnTo>
                    <a:pt x="17599876" y="2281136"/>
                  </a:lnTo>
                  <a:lnTo>
                    <a:pt x="17616958" y="2252472"/>
                  </a:lnTo>
                  <a:close/>
                </a:path>
                <a:path w="18288000" h="9256395">
                  <a:moveTo>
                    <a:pt x="17624146" y="1972284"/>
                  </a:moveTo>
                  <a:lnTo>
                    <a:pt x="17622990" y="1967877"/>
                  </a:lnTo>
                  <a:lnTo>
                    <a:pt x="17618431" y="1965223"/>
                  </a:lnTo>
                  <a:lnTo>
                    <a:pt x="17617186" y="1964905"/>
                  </a:lnTo>
                  <a:lnTo>
                    <a:pt x="17613491" y="1964905"/>
                  </a:lnTo>
                  <a:lnTo>
                    <a:pt x="17611090" y="1966175"/>
                  </a:lnTo>
                  <a:lnTo>
                    <a:pt x="17596600" y="1990991"/>
                  </a:lnTo>
                  <a:lnTo>
                    <a:pt x="17581360" y="2016912"/>
                  </a:lnTo>
                  <a:lnTo>
                    <a:pt x="17582515" y="2021306"/>
                  </a:lnTo>
                  <a:lnTo>
                    <a:pt x="17589323" y="2025345"/>
                  </a:lnTo>
                  <a:lnTo>
                    <a:pt x="17593729" y="2024189"/>
                  </a:lnTo>
                  <a:lnTo>
                    <a:pt x="17615573" y="1986978"/>
                  </a:lnTo>
                  <a:lnTo>
                    <a:pt x="17624146" y="1972284"/>
                  </a:lnTo>
                  <a:close/>
                </a:path>
                <a:path w="18288000" h="9256395">
                  <a:moveTo>
                    <a:pt x="17630674" y="1691754"/>
                  </a:moveTo>
                  <a:lnTo>
                    <a:pt x="17629493" y="1687410"/>
                  </a:lnTo>
                  <a:lnTo>
                    <a:pt x="17624959" y="1684807"/>
                  </a:lnTo>
                  <a:lnTo>
                    <a:pt x="17623740" y="1684515"/>
                  </a:lnTo>
                  <a:lnTo>
                    <a:pt x="17620069" y="1684515"/>
                  </a:lnTo>
                  <a:lnTo>
                    <a:pt x="17617669" y="1685798"/>
                  </a:lnTo>
                  <a:lnTo>
                    <a:pt x="17591723" y="1730883"/>
                  </a:lnTo>
                  <a:lnTo>
                    <a:pt x="17592891" y="1735239"/>
                  </a:lnTo>
                  <a:lnTo>
                    <a:pt x="17599698" y="1739201"/>
                  </a:lnTo>
                  <a:lnTo>
                    <a:pt x="17604080" y="1738020"/>
                  </a:lnTo>
                  <a:lnTo>
                    <a:pt x="17628731" y="1695170"/>
                  </a:lnTo>
                  <a:lnTo>
                    <a:pt x="17630674" y="1691754"/>
                  </a:lnTo>
                  <a:close/>
                </a:path>
                <a:path w="18288000" h="9256395">
                  <a:moveTo>
                    <a:pt x="17637075" y="1410157"/>
                  </a:moveTo>
                  <a:lnTo>
                    <a:pt x="17635881" y="1405839"/>
                  </a:lnTo>
                  <a:lnTo>
                    <a:pt x="17631372" y="1403311"/>
                  </a:lnTo>
                  <a:lnTo>
                    <a:pt x="17630191" y="1403019"/>
                  </a:lnTo>
                  <a:lnTo>
                    <a:pt x="17626546" y="1403019"/>
                  </a:lnTo>
                  <a:lnTo>
                    <a:pt x="17624159" y="1404315"/>
                  </a:lnTo>
                  <a:lnTo>
                    <a:pt x="17601743" y="1443939"/>
                  </a:lnTo>
                  <a:lnTo>
                    <a:pt x="17602937" y="1448257"/>
                  </a:lnTo>
                  <a:lnTo>
                    <a:pt x="17609706" y="1452105"/>
                  </a:lnTo>
                  <a:lnTo>
                    <a:pt x="17614037" y="1450911"/>
                  </a:lnTo>
                  <a:lnTo>
                    <a:pt x="17637075" y="1410157"/>
                  </a:lnTo>
                  <a:close/>
                </a:path>
                <a:path w="18288000" h="9256395">
                  <a:moveTo>
                    <a:pt x="17643348" y="1127569"/>
                  </a:moveTo>
                  <a:lnTo>
                    <a:pt x="17642129" y="1123302"/>
                  </a:lnTo>
                  <a:lnTo>
                    <a:pt x="17637671" y="1120838"/>
                  </a:lnTo>
                  <a:lnTo>
                    <a:pt x="17636503" y="1120559"/>
                  </a:lnTo>
                  <a:lnTo>
                    <a:pt x="17632871" y="1120559"/>
                  </a:lnTo>
                  <a:lnTo>
                    <a:pt x="17630483" y="1121854"/>
                  </a:lnTo>
                  <a:lnTo>
                    <a:pt x="17611522" y="1155915"/>
                  </a:lnTo>
                  <a:lnTo>
                    <a:pt x="17612729" y="1160208"/>
                  </a:lnTo>
                  <a:lnTo>
                    <a:pt x="17619485" y="1163967"/>
                  </a:lnTo>
                  <a:lnTo>
                    <a:pt x="17623765" y="1162773"/>
                  </a:lnTo>
                  <a:lnTo>
                    <a:pt x="17643348" y="1127569"/>
                  </a:lnTo>
                  <a:close/>
                </a:path>
                <a:path w="18288000" h="9256395">
                  <a:moveTo>
                    <a:pt x="17649101" y="844918"/>
                  </a:moveTo>
                  <a:lnTo>
                    <a:pt x="17647882" y="840689"/>
                  </a:lnTo>
                  <a:lnTo>
                    <a:pt x="17643450" y="838250"/>
                  </a:lnTo>
                  <a:lnTo>
                    <a:pt x="17642294" y="837971"/>
                  </a:lnTo>
                  <a:lnTo>
                    <a:pt x="17638700" y="837971"/>
                  </a:lnTo>
                  <a:lnTo>
                    <a:pt x="17636325" y="839266"/>
                  </a:lnTo>
                  <a:lnTo>
                    <a:pt x="17620704" y="867752"/>
                  </a:lnTo>
                  <a:lnTo>
                    <a:pt x="17621936" y="871994"/>
                  </a:lnTo>
                  <a:lnTo>
                    <a:pt x="17628667" y="875690"/>
                  </a:lnTo>
                  <a:lnTo>
                    <a:pt x="17632922" y="874471"/>
                  </a:lnTo>
                  <a:lnTo>
                    <a:pt x="17649101" y="844918"/>
                  </a:lnTo>
                  <a:close/>
                </a:path>
                <a:path w="18288000" h="9256395">
                  <a:moveTo>
                    <a:pt x="17655210" y="560666"/>
                  </a:moveTo>
                  <a:lnTo>
                    <a:pt x="17653953" y="556475"/>
                  </a:lnTo>
                  <a:lnTo>
                    <a:pt x="17650600" y="554659"/>
                  </a:lnTo>
                  <a:lnTo>
                    <a:pt x="17649546" y="554113"/>
                  </a:lnTo>
                  <a:lnTo>
                    <a:pt x="17648428" y="553847"/>
                  </a:lnTo>
                  <a:lnTo>
                    <a:pt x="17644860" y="553847"/>
                  </a:lnTo>
                  <a:lnTo>
                    <a:pt x="17642485" y="555167"/>
                  </a:lnTo>
                  <a:lnTo>
                    <a:pt x="17630140" y="577964"/>
                  </a:lnTo>
                  <a:lnTo>
                    <a:pt x="17631385" y="582168"/>
                  </a:lnTo>
                  <a:lnTo>
                    <a:pt x="17638103" y="585800"/>
                  </a:lnTo>
                  <a:lnTo>
                    <a:pt x="17642294" y="584555"/>
                  </a:lnTo>
                  <a:lnTo>
                    <a:pt x="17655210" y="560666"/>
                  </a:lnTo>
                  <a:close/>
                </a:path>
                <a:path w="18288000" h="9256395">
                  <a:moveTo>
                    <a:pt x="17659261" y="279323"/>
                  </a:moveTo>
                  <a:lnTo>
                    <a:pt x="17657991" y="275170"/>
                  </a:lnTo>
                  <a:lnTo>
                    <a:pt x="17653635" y="272846"/>
                  </a:lnTo>
                  <a:lnTo>
                    <a:pt x="17652530" y="272580"/>
                  </a:lnTo>
                  <a:lnTo>
                    <a:pt x="17648987" y="272580"/>
                  </a:lnTo>
                  <a:lnTo>
                    <a:pt x="17646625" y="273900"/>
                  </a:lnTo>
                  <a:lnTo>
                    <a:pt x="17637468" y="291020"/>
                  </a:lnTo>
                  <a:lnTo>
                    <a:pt x="17638738" y="295173"/>
                  </a:lnTo>
                  <a:lnTo>
                    <a:pt x="17645380" y="298729"/>
                  </a:lnTo>
                  <a:lnTo>
                    <a:pt x="17649559" y="297484"/>
                  </a:lnTo>
                  <a:lnTo>
                    <a:pt x="17659261" y="279323"/>
                  </a:lnTo>
                  <a:close/>
                </a:path>
                <a:path w="18288000" h="9256395">
                  <a:moveTo>
                    <a:pt x="17661890" y="0"/>
                  </a:moveTo>
                  <a:lnTo>
                    <a:pt x="17646523" y="0"/>
                  </a:lnTo>
                  <a:lnTo>
                    <a:pt x="17644479" y="3898"/>
                  </a:lnTo>
                  <a:lnTo>
                    <a:pt x="17645761" y="8001"/>
                  </a:lnTo>
                  <a:lnTo>
                    <a:pt x="17652416" y="11493"/>
                  </a:lnTo>
                  <a:lnTo>
                    <a:pt x="17656506" y="10210"/>
                  </a:lnTo>
                  <a:lnTo>
                    <a:pt x="17661890" y="0"/>
                  </a:lnTo>
                  <a:close/>
                </a:path>
                <a:path w="18288000" h="9256395">
                  <a:moveTo>
                    <a:pt x="17688065" y="3197034"/>
                  </a:moveTo>
                  <a:lnTo>
                    <a:pt x="17686998" y="3192437"/>
                  </a:lnTo>
                  <a:lnTo>
                    <a:pt x="17682274" y="3189490"/>
                  </a:lnTo>
                  <a:lnTo>
                    <a:pt x="17680915" y="3189122"/>
                  </a:lnTo>
                  <a:lnTo>
                    <a:pt x="17677080" y="3189122"/>
                  </a:lnTo>
                  <a:lnTo>
                    <a:pt x="17674641" y="3190354"/>
                  </a:lnTo>
                  <a:lnTo>
                    <a:pt x="17650714" y="3228517"/>
                  </a:lnTo>
                  <a:lnTo>
                    <a:pt x="17625797" y="3267799"/>
                  </a:lnTo>
                  <a:lnTo>
                    <a:pt x="17626826" y="3272409"/>
                  </a:lnTo>
                  <a:lnTo>
                    <a:pt x="17633760" y="3276828"/>
                  </a:lnTo>
                  <a:lnTo>
                    <a:pt x="17638370" y="3275825"/>
                  </a:lnTo>
                  <a:lnTo>
                    <a:pt x="17663325" y="3236468"/>
                  </a:lnTo>
                  <a:lnTo>
                    <a:pt x="17688065" y="3197034"/>
                  </a:lnTo>
                  <a:close/>
                </a:path>
                <a:path w="18288000" h="9256395">
                  <a:moveTo>
                    <a:pt x="17697146" y="2917964"/>
                  </a:moveTo>
                  <a:lnTo>
                    <a:pt x="17696041" y="2913418"/>
                  </a:lnTo>
                  <a:lnTo>
                    <a:pt x="17691342" y="2910573"/>
                  </a:lnTo>
                  <a:lnTo>
                    <a:pt x="17690008" y="2910217"/>
                  </a:lnTo>
                  <a:lnTo>
                    <a:pt x="17686211" y="2910217"/>
                  </a:lnTo>
                  <a:lnTo>
                    <a:pt x="17683772" y="2911487"/>
                  </a:lnTo>
                  <a:lnTo>
                    <a:pt x="17661992" y="2947162"/>
                  </a:lnTo>
                  <a:lnTo>
                    <a:pt x="17639297" y="2983954"/>
                  </a:lnTo>
                  <a:lnTo>
                    <a:pt x="17640377" y="2988526"/>
                  </a:lnTo>
                  <a:lnTo>
                    <a:pt x="17647323" y="2992818"/>
                  </a:lnTo>
                  <a:lnTo>
                    <a:pt x="17651870" y="2991739"/>
                  </a:lnTo>
                  <a:lnTo>
                    <a:pt x="17674603" y="2954896"/>
                  </a:lnTo>
                  <a:lnTo>
                    <a:pt x="17697146" y="2917964"/>
                  </a:lnTo>
                  <a:close/>
                </a:path>
                <a:path w="18288000" h="9256395">
                  <a:moveTo>
                    <a:pt x="17705159" y="2638285"/>
                  </a:moveTo>
                  <a:lnTo>
                    <a:pt x="17704004" y="2633776"/>
                  </a:lnTo>
                  <a:lnTo>
                    <a:pt x="17699343" y="2631008"/>
                  </a:lnTo>
                  <a:lnTo>
                    <a:pt x="17698047" y="2630678"/>
                  </a:lnTo>
                  <a:lnTo>
                    <a:pt x="17694275" y="2630678"/>
                  </a:lnTo>
                  <a:lnTo>
                    <a:pt x="17691837" y="2631960"/>
                  </a:lnTo>
                  <a:lnTo>
                    <a:pt x="17672101" y="2665069"/>
                  </a:lnTo>
                  <a:lnTo>
                    <a:pt x="17651514" y="2699296"/>
                  </a:lnTo>
                  <a:lnTo>
                    <a:pt x="17652632" y="2703817"/>
                  </a:lnTo>
                  <a:lnTo>
                    <a:pt x="17659554" y="2708021"/>
                  </a:lnTo>
                  <a:lnTo>
                    <a:pt x="17664075" y="2706890"/>
                  </a:lnTo>
                  <a:lnTo>
                    <a:pt x="17684700" y="2672613"/>
                  </a:lnTo>
                  <a:lnTo>
                    <a:pt x="17705159" y="2638285"/>
                  </a:lnTo>
                  <a:close/>
                </a:path>
                <a:path w="18288000" h="9256395">
                  <a:moveTo>
                    <a:pt x="17712309" y="2358085"/>
                  </a:moveTo>
                  <a:lnTo>
                    <a:pt x="17711128" y="2353614"/>
                  </a:lnTo>
                  <a:lnTo>
                    <a:pt x="17706493" y="2350935"/>
                  </a:lnTo>
                  <a:lnTo>
                    <a:pt x="17705235" y="2350617"/>
                  </a:lnTo>
                  <a:lnTo>
                    <a:pt x="17701476" y="2350617"/>
                  </a:lnTo>
                  <a:lnTo>
                    <a:pt x="17699038" y="2351913"/>
                  </a:lnTo>
                  <a:lnTo>
                    <a:pt x="17681258" y="2382405"/>
                  </a:lnTo>
                  <a:lnTo>
                    <a:pt x="17662690" y="2413990"/>
                  </a:lnTo>
                  <a:lnTo>
                    <a:pt x="17663846" y="2418461"/>
                  </a:lnTo>
                  <a:lnTo>
                    <a:pt x="17670768" y="2422550"/>
                  </a:lnTo>
                  <a:lnTo>
                    <a:pt x="17675251" y="2421394"/>
                  </a:lnTo>
                  <a:lnTo>
                    <a:pt x="17693831" y="2389759"/>
                  </a:lnTo>
                  <a:lnTo>
                    <a:pt x="17712309" y="2358085"/>
                  </a:lnTo>
                  <a:close/>
                </a:path>
                <a:path w="18288000" h="9256395">
                  <a:moveTo>
                    <a:pt x="17718723" y="2077453"/>
                  </a:moveTo>
                  <a:lnTo>
                    <a:pt x="17717516" y="2073046"/>
                  </a:lnTo>
                  <a:lnTo>
                    <a:pt x="17712919" y="2070417"/>
                  </a:lnTo>
                  <a:lnTo>
                    <a:pt x="17711687" y="2070100"/>
                  </a:lnTo>
                  <a:lnTo>
                    <a:pt x="17707953" y="2070100"/>
                  </a:lnTo>
                  <a:lnTo>
                    <a:pt x="17705515" y="2071420"/>
                  </a:lnTo>
                  <a:lnTo>
                    <a:pt x="17689614" y="2099233"/>
                  </a:lnTo>
                  <a:lnTo>
                    <a:pt x="17672977" y="2128139"/>
                  </a:lnTo>
                  <a:lnTo>
                    <a:pt x="17674159" y="2132558"/>
                  </a:lnTo>
                  <a:lnTo>
                    <a:pt x="17681093" y="2136559"/>
                  </a:lnTo>
                  <a:lnTo>
                    <a:pt x="17685512" y="2135365"/>
                  </a:lnTo>
                  <a:lnTo>
                    <a:pt x="17702162" y="2106434"/>
                  </a:lnTo>
                  <a:lnTo>
                    <a:pt x="17718723" y="2077453"/>
                  </a:lnTo>
                  <a:close/>
                </a:path>
                <a:path w="18288000" h="9256395">
                  <a:moveTo>
                    <a:pt x="17724539" y="1796478"/>
                  </a:moveTo>
                  <a:lnTo>
                    <a:pt x="17723308" y="1792109"/>
                  </a:lnTo>
                  <a:lnTo>
                    <a:pt x="17718723" y="1789544"/>
                  </a:lnTo>
                  <a:lnTo>
                    <a:pt x="17717529" y="1789252"/>
                  </a:lnTo>
                  <a:lnTo>
                    <a:pt x="17713821" y="1789252"/>
                  </a:lnTo>
                  <a:lnTo>
                    <a:pt x="17711382" y="1790573"/>
                  </a:lnTo>
                  <a:lnTo>
                    <a:pt x="17697298" y="1815668"/>
                  </a:lnTo>
                  <a:lnTo>
                    <a:pt x="17682515" y="1841842"/>
                  </a:lnTo>
                  <a:lnTo>
                    <a:pt x="17683734" y="1846224"/>
                  </a:lnTo>
                  <a:lnTo>
                    <a:pt x="17690656" y="1850136"/>
                  </a:lnTo>
                  <a:lnTo>
                    <a:pt x="17695012" y="1848916"/>
                  </a:lnTo>
                  <a:lnTo>
                    <a:pt x="17709807" y="1822716"/>
                  </a:lnTo>
                  <a:lnTo>
                    <a:pt x="17724539" y="1796478"/>
                  </a:lnTo>
                  <a:close/>
                </a:path>
                <a:path w="18288000" h="9256395">
                  <a:moveTo>
                    <a:pt x="17729797" y="1515237"/>
                  </a:moveTo>
                  <a:lnTo>
                    <a:pt x="17728527" y="1510893"/>
                  </a:lnTo>
                  <a:lnTo>
                    <a:pt x="17724006" y="1508391"/>
                  </a:lnTo>
                  <a:lnTo>
                    <a:pt x="17722825" y="1508112"/>
                  </a:lnTo>
                  <a:lnTo>
                    <a:pt x="17719155" y="1508112"/>
                  </a:lnTo>
                  <a:lnTo>
                    <a:pt x="17716716" y="1509433"/>
                  </a:lnTo>
                  <a:lnTo>
                    <a:pt x="17691392" y="1555191"/>
                  </a:lnTo>
                  <a:lnTo>
                    <a:pt x="17692624" y="1559534"/>
                  </a:lnTo>
                  <a:lnTo>
                    <a:pt x="17699508" y="1563357"/>
                  </a:lnTo>
                  <a:lnTo>
                    <a:pt x="17703838" y="1562112"/>
                  </a:lnTo>
                  <a:lnTo>
                    <a:pt x="17729797" y="1515237"/>
                  </a:lnTo>
                  <a:close/>
                </a:path>
                <a:path w="18288000" h="9256395">
                  <a:moveTo>
                    <a:pt x="17734611" y="1233728"/>
                  </a:moveTo>
                  <a:lnTo>
                    <a:pt x="17733328" y="1229436"/>
                  </a:lnTo>
                  <a:lnTo>
                    <a:pt x="17728845" y="1226985"/>
                  </a:lnTo>
                  <a:lnTo>
                    <a:pt x="17727676" y="1226705"/>
                  </a:lnTo>
                  <a:lnTo>
                    <a:pt x="17724019" y="1226705"/>
                  </a:lnTo>
                  <a:lnTo>
                    <a:pt x="17721593" y="1228051"/>
                  </a:lnTo>
                  <a:lnTo>
                    <a:pt x="17699813" y="1268044"/>
                  </a:lnTo>
                  <a:lnTo>
                    <a:pt x="17701070" y="1272349"/>
                  </a:lnTo>
                  <a:lnTo>
                    <a:pt x="17707902" y="1276083"/>
                  </a:lnTo>
                  <a:lnTo>
                    <a:pt x="17712195" y="1274838"/>
                  </a:lnTo>
                  <a:lnTo>
                    <a:pt x="17734611" y="1233728"/>
                  </a:lnTo>
                  <a:close/>
                </a:path>
                <a:path w="18288000" h="9256395">
                  <a:moveTo>
                    <a:pt x="17739805" y="950506"/>
                  </a:moveTo>
                  <a:lnTo>
                    <a:pt x="17738522" y="946251"/>
                  </a:lnTo>
                  <a:lnTo>
                    <a:pt x="17734052" y="943864"/>
                  </a:lnTo>
                  <a:lnTo>
                    <a:pt x="17732921" y="943597"/>
                  </a:lnTo>
                  <a:lnTo>
                    <a:pt x="17729302" y="943597"/>
                  </a:lnTo>
                  <a:lnTo>
                    <a:pt x="17726876" y="944956"/>
                  </a:lnTo>
                  <a:lnTo>
                    <a:pt x="17708410" y="979322"/>
                  </a:lnTo>
                  <a:lnTo>
                    <a:pt x="17709693" y="983576"/>
                  </a:lnTo>
                  <a:lnTo>
                    <a:pt x="17716488" y="987221"/>
                  </a:lnTo>
                  <a:lnTo>
                    <a:pt x="17720755" y="985964"/>
                  </a:lnTo>
                  <a:lnTo>
                    <a:pt x="17739805" y="950506"/>
                  </a:lnTo>
                  <a:close/>
                </a:path>
                <a:path w="18288000" h="9256395">
                  <a:moveTo>
                    <a:pt x="17744580" y="667232"/>
                  </a:moveTo>
                  <a:lnTo>
                    <a:pt x="17743285" y="663016"/>
                  </a:lnTo>
                  <a:lnTo>
                    <a:pt x="17738852" y="660679"/>
                  </a:lnTo>
                  <a:lnTo>
                    <a:pt x="17737735" y="660412"/>
                  </a:lnTo>
                  <a:lnTo>
                    <a:pt x="17734153" y="660412"/>
                  </a:lnTo>
                  <a:lnTo>
                    <a:pt x="17731728" y="661758"/>
                  </a:lnTo>
                  <a:lnTo>
                    <a:pt x="17716526" y="690486"/>
                  </a:lnTo>
                  <a:lnTo>
                    <a:pt x="17717808" y="694702"/>
                  </a:lnTo>
                  <a:lnTo>
                    <a:pt x="17724616" y="698296"/>
                  </a:lnTo>
                  <a:lnTo>
                    <a:pt x="17728807" y="697001"/>
                  </a:lnTo>
                  <a:lnTo>
                    <a:pt x="17744580" y="667232"/>
                  </a:lnTo>
                  <a:close/>
                </a:path>
                <a:path w="18288000" h="9256395">
                  <a:moveTo>
                    <a:pt x="17749736" y="382460"/>
                  </a:moveTo>
                  <a:lnTo>
                    <a:pt x="17748428" y="378282"/>
                  </a:lnTo>
                  <a:lnTo>
                    <a:pt x="17744021" y="375970"/>
                  </a:lnTo>
                  <a:lnTo>
                    <a:pt x="17742929" y="375716"/>
                  </a:lnTo>
                  <a:lnTo>
                    <a:pt x="17739360" y="375716"/>
                  </a:lnTo>
                  <a:lnTo>
                    <a:pt x="17736960" y="377075"/>
                  </a:lnTo>
                  <a:lnTo>
                    <a:pt x="17724920" y="400088"/>
                  </a:lnTo>
                  <a:lnTo>
                    <a:pt x="17726229" y="404266"/>
                  </a:lnTo>
                  <a:lnTo>
                    <a:pt x="17732998" y="407809"/>
                  </a:lnTo>
                  <a:lnTo>
                    <a:pt x="17737163" y="406501"/>
                  </a:lnTo>
                  <a:lnTo>
                    <a:pt x="17749736" y="382460"/>
                  </a:lnTo>
                  <a:close/>
                </a:path>
                <a:path w="18288000" h="9256395">
                  <a:moveTo>
                    <a:pt x="17752962" y="100622"/>
                  </a:moveTo>
                  <a:lnTo>
                    <a:pt x="17751654" y="96481"/>
                  </a:lnTo>
                  <a:lnTo>
                    <a:pt x="17747285" y="94221"/>
                  </a:lnTo>
                  <a:lnTo>
                    <a:pt x="17746218" y="93980"/>
                  </a:lnTo>
                  <a:lnTo>
                    <a:pt x="17742675" y="93980"/>
                  </a:lnTo>
                  <a:lnTo>
                    <a:pt x="17740275" y="95338"/>
                  </a:lnTo>
                  <a:lnTo>
                    <a:pt x="17731359" y="112610"/>
                  </a:lnTo>
                  <a:lnTo>
                    <a:pt x="17732667" y="116751"/>
                  </a:lnTo>
                  <a:lnTo>
                    <a:pt x="17739411" y="120218"/>
                  </a:lnTo>
                  <a:lnTo>
                    <a:pt x="17743513" y="118897"/>
                  </a:lnTo>
                  <a:lnTo>
                    <a:pt x="17752962" y="100622"/>
                  </a:lnTo>
                  <a:close/>
                </a:path>
                <a:path w="18288000" h="9256395">
                  <a:moveTo>
                    <a:pt x="17793297" y="3024035"/>
                  </a:moveTo>
                  <a:lnTo>
                    <a:pt x="17792129" y="3019463"/>
                  </a:lnTo>
                  <a:lnTo>
                    <a:pt x="17787404" y="3016656"/>
                  </a:lnTo>
                  <a:lnTo>
                    <a:pt x="17786096" y="3016313"/>
                  </a:lnTo>
                  <a:lnTo>
                    <a:pt x="17782261" y="3016313"/>
                  </a:lnTo>
                  <a:lnTo>
                    <a:pt x="17779772" y="3017621"/>
                  </a:lnTo>
                  <a:lnTo>
                    <a:pt x="17756670" y="3056344"/>
                  </a:lnTo>
                  <a:lnTo>
                    <a:pt x="17732629" y="3096171"/>
                  </a:lnTo>
                  <a:lnTo>
                    <a:pt x="17733747" y="3100755"/>
                  </a:lnTo>
                  <a:lnTo>
                    <a:pt x="17737265" y="3102889"/>
                  </a:lnTo>
                  <a:lnTo>
                    <a:pt x="17740745" y="3105048"/>
                  </a:lnTo>
                  <a:lnTo>
                    <a:pt x="17745355" y="3103918"/>
                  </a:lnTo>
                  <a:lnTo>
                    <a:pt x="17769447" y="3064014"/>
                  </a:lnTo>
                  <a:lnTo>
                    <a:pt x="17793297" y="3024035"/>
                  </a:lnTo>
                  <a:close/>
                </a:path>
                <a:path w="18288000" h="9256395">
                  <a:moveTo>
                    <a:pt x="17800435" y="2743809"/>
                  </a:moveTo>
                  <a:lnTo>
                    <a:pt x="17799228" y="2739288"/>
                  </a:lnTo>
                  <a:lnTo>
                    <a:pt x="17794516" y="2736558"/>
                  </a:lnTo>
                  <a:lnTo>
                    <a:pt x="17793246" y="2736240"/>
                  </a:lnTo>
                  <a:lnTo>
                    <a:pt x="17789424" y="2736240"/>
                  </a:lnTo>
                  <a:lnTo>
                    <a:pt x="17786947" y="2737561"/>
                  </a:lnTo>
                  <a:lnTo>
                    <a:pt x="17775759" y="2756839"/>
                  </a:lnTo>
                  <a:lnTo>
                    <a:pt x="17765903" y="2773730"/>
                  </a:lnTo>
                  <a:lnTo>
                    <a:pt x="17743996" y="2810992"/>
                  </a:lnTo>
                  <a:lnTo>
                    <a:pt x="17745164" y="2815526"/>
                  </a:lnTo>
                  <a:lnTo>
                    <a:pt x="17752200" y="2819692"/>
                  </a:lnTo>
                  <a:lnTo>
                    <a:pt x="17756747" y="2818523"/>
                  </a:lnTo>
                  <a:lnTo>
                    <a:pt x="17778680" y="2781198"/>
                  </a:lnTo>
                  <a:lnTo>
                    <a:pt x="17800435" y="2743809"/>
                  </a:lnTo>
                  <a:close/>
                </a:path>
                <a:path w="18288000" h="9256395">
                  <a:moveTo>
                    <a:pt x="17806721" y="2463101"/>
                  </a:moveTo>
                  <a:lnTo>
                    <a:pt x="17805477" y="2458631"/>
                  </a:lnTo>
                  <a:lnTo>
                    <a:pt x="17800803" y="2455989"/>
                  </a:lnTo>
                  <a:lnTo>
                    <a:pt x="17799558" y="2455684"/>
                  </a:lnTo>
                  <a:lnTo>
                    <a:pt x="17795774" y="2455684"/>
                  </a:lnTo>
                  <a:lnTo>
                    <a:pt x="17793285" y="2457018"/>
                  </a:lnTo>
                  <a:lnTo>
                    <a:pt x="17774196" y="2490559"/>
                  </a:lnTo>
                  <a:lnTo>
                    <a:pt x="17754308" y="2525191"/>
                  </a:lnTo>
                  <a:lnTo>
                    <a:pt x="17755515" y="2529687"/>
                  </a:lnTo>
                  <a:lnTo>
                    <a:pt x="17762551" y="2533739"/>
                  </a:lnTo>
                  <a:lnTo>
                    <a:pt x="17767034" y="2532532"/>
                  </a:lnTo>
                  <a:lnTo>
                    <a:pt x="17786947" y="2497848"/>
                  </a:lnTo>
                  <a:lnTo>
                    <a:pt x="17806721" y="2463101"/>
                  </a:lnTo>
                  <a:close/>
                </a:path>
                <a:path w="18288000" h="9256395">
                  <a:moveTo>
                    <a:pt x="17812296" y="2182025"/>
                  </a:moveTo>
                  <a:lnTo>
                    <a:pt x="17811026" y="2177592"/>
                  </a:lnTo>
                  <a:lnTo>
                    <a:pt x="17806404" y="2175014"/>
                  </a:lnTo>
                  <a:lnTo>
                    <a:pt x="17805197" y="2174722"/>
                  </a:lnTo>
                  <a:lnTo>
                    <a:pt x="17801425" y="2174722"/>
                  </a:lnTo>
                  <a:lnTo>
                    <a:pt x="17798949" y="2176068"/>
                  </a:lnTo>
                  <a:lnTo>
                    <a:pt x="17781728" y="2206942"/>
                  </a:lnTo>
                  <a:lnTo>
                    <a:pt x="17763757" y="2238883"/>
                  </a:lnTo>
                  <a:lnTo>
                    <a:pt x="17765002" y="2243328"/>
                  </a:lnTo>
                  <a:lnTo>
                    <a:pt x="17772012" y="2247290"/>
                  </a:lnTo>
                  <a:lnTo>
                    <a:pt x="17776444" y="2246045"/>
                  </a:lnTo>
                  <a:lnTo>
                    <a:pt x="17778426" y="2242540"/>
                  </a:lnTo>
                  <a:lnTo>
                    <a:pt x="17794440" y="2214067"/>
                  </a:lnTo>
                  <a:lnTo>
                    <a:pt x="17812296" y="2182025"/>
                  </a:lnTo>
                  <a:close/>
                </a:path>
                <a:path w="18288000" h="9256395">
                  <a:moveTo>
                    <a:pt x="17817338" y="1900618"/>
                  </a:moveTo>
                  <a:lnTo>
                    <a:pt x="17816043" y="1896237"/>
                  </a:lnTo>
                  <a:lnTo>
                    <a:pt x="17811433" y="1893709"/>
                  </a:lnTo>
                  <a:lnTo>
                    <a:pt x="17810252" y="1893430"/>
                  </a:lnTo>
                  <a:lnTo>
                    <a:pt x="17806518" y="1893430"/>
                  </a:lnTo>
                  <a:lnTo>
                    <a:pt x="17804041" y="1894776"/>
                  </a:lnTo>
                  <a:lnTo>
                    <a:pt x="17788624" y="1922919"/>
                  </a:lnTo>
                  <a:lnTo>
                    <a:pt x="17772520" y="1952129"/>
                  </a:lnTo>
                  <a:lnTo>
                    <a:pt x="17773777" y="1956523"/>
                  </a:lnTo>
                  <a:lnTo>
                    <a:pt x="17780775" y="1960397"/>
                  </a:lnTo>
                  <a:lnTo>
                    <a:pt x="17785169" y="1959140"/>
                  </a:lnTo>
                  <a:lnTo>
                    <a:pt x="17794224" y="1942769"/>
                  </a:lnTo>
                  <a:lnTo>
                    <a:pt x="17817338" y="1900618"/>
                  </a:lnTo>
                  <a:close/>
                </a:path>
                <a:path w="18288000" h="9256395">
                  <a:moveTo>
                    <a:pt x="17821847" y="1618945"/>
                  </a:moveTo>
                  <a:lnTo>
                    <a:pt x="17820539" y="1614601"/>
                  </a:lnTo>
                  <a:lnTo>
                    <a:pt x="17815979" y="1612138"/>
                  </a:lnTo>
                  <a:lnTo>
                    <a:pt x="17814811" y="1611858"/>
                  </a:lnTo>
                  <a:lnTo>
                    <a:pt x="17811103" y="1611858"/>
                  </a:lnTo>
                  <a:lnTo>
                    <a:pt x="17808626" y="1613230"/>
                  </a:lnTo>
                  <a:lnTo>
                    <a:pt x="17780648" y="1665046"/>
                  </a:lnTo>
                  <a:lnTo>
                    <a:pt x="17781931" y="1669402"/>
                  </a:lnTo>
                  <a:lnTo>
                    <a:pt x="17788878" y="1673199"/>
                  </a:lnTo>
                  <a:lnTo>
                    <a:pt x="17793234" y="1671891"/>
                  </a:lnTo>
                  <a:lnTo>
                    <a:pt x="17801374" y="1656930"/>
                  </a:lnTo>
                  <a:lnTo>
                    <a:pt x="17821847" y="1618945"/>
                  </a:lnTo>
                  <a:close/>
                </a:path>
                <a:path w="18288000" h="9256395">
                  <a:moveTo>
                    <a:pt x="17825949" y="1337081"/>
                  </a:moveTo>
                  <a:lnTo>
                    <a:pt x="17824615" y="1332776"/>
                  </a:lnTo>
                  <a:lnTo>
                    <a:pt x="17820094" y="1330363"/>
                  </a:lnTo>
                  <a:lnTo>
                    <a:pt x="17818951" y="1330096"/>
                  </a:lnTo>
                  <a:lnTo>
                    <a:pt x="17815268" y="1330096"/>
                  </a:lnTo>
                  <a:lnTo>
                    <a:pt x="17812792" y="1331468"/>
                  </a:lnTo>
                  <a:lnTo>
                    <a:pt x="17795456" y="1364132"/>
                  </a:lnTo>
                  <a:lnTo>
                    <a:pt x="17788217" y="1377670"/>
                  </a:lnTo>
                  <a:lnTo>
                    <a:pt x="17789525" y="1381988"/>
                  </a:lnTo>
                  <a:lnTo>
                    <a:pt x="17796472" y="1385709"/>
                  </a:lnTo>
                  <a:lnTo>
                    <a:pt x="17800790" y="1384388"/>
                  </a:lnTo>
                  <a:lnTo>
                    <a:pt x="17813401" y="1360741"/>
                  </a:lnTo>
                  <a:lnTo>
                    <a:pt x="17825949" y="1337081"/>
                  </a:lnTo>
                  <a:close/>
                </a:path>
                <a:path w="18288000" h="9256395">
                  <a:moveTo>
                    <a:pt x="17829708" y="1055014"/>
                  </a:moveTo>
                  <a:lnTo>
                    <a:pt x="17828362" y="1050747"/>
                  </a:lnTo>
                  <a:lnTo>
                    <a:pt x="17823853" y="1048385"/>
                  </a:lnTo>
                  <a:lnTo>
                    <a:pt x="17822736" y="1048131"/>
                  </a:lnTo>
                  <a:lnTo>
                    <a:pt x="17819091" y="1048131"/>
                  </a:lnTo>
                  <a:lnTo>
                    <a:pt x="17816627" y="1049515"/>
                  </a:lnTo>
                  <a:lnTo>
                    <a:pt x="17801755" y="1077937"/>
                  </a:lnTo>
                  <a:lnTo>
                    <a:pt x="17795380" y="1090053"/>
                  </a:lnTo>
                  <a:lnTo>
                    <a:pt x="17796701" y="1094333"/>
                  </a:lnTo>
                  <a:lnTo>
                    <a:pt x="17803622" y="1097965"/>
                  </a:lnTo>
                  <a:lnTo>
                    <a:pt x="17807902" y="1096632"/>
                  </a:lnTo>
                  <a:lnTo>
                    <a:pt x="17823371" y="1067155"/>
                  </a:lnTo>
                  <a:lnTo>
                    <a:pt x="17829708" y="1055014"/>
                  </a:lnTo>
                  <a:close/>
                </a:path>
                <a:path w="18288000" h="9256395">
                  <a:moveTo>
                    <a:pt x="17833531" y="771982"/>
                  </a:moveTo>
                  <a:lnTo>
                    <a:pt x="17832172" y="767753"/>
                  </a:lnTo>
                  <a:lnTo>
                    <a:pt x="17828730" y="765975"/>
                  </a:lnTo>
                  <a:lnTo>
                    <a:pt x="17827702" y="765467"/>
                  </a:lnTo>
                  <a:lnTo>
                    <a:pt x="17826597" y="765213"/>
                  </a:lnTo>
                  <a:lnTo>
                    <a:pt x="17822990" y="765213"/>
                  </a:lnTo>
                  <a:lnTo>
                    <a:pt x="17820526" y="766610"/>
                  </a:lnTo>
                  <a:lnTo>
                    <a:pt x="17802581" y="801281"/>
                  </a:lnTo>
                  <a:lnTo>
                    <a:pt x="17803914" y="805510"/>
                  </a:lnTo>
                  <a:lnTo>
                    <a:pt x="17810798" y="809104"/>
                  </a:lnTo>
                  <a:lnTo>
                    <a:pt x="17815040" y="807745"/>
                  </a:lnTo>
                  <a:lnTo>
                    <a:pt x="17833531" y="771982"/>
                  </a:lnTo>
                  <a:close/>
                </a:path>
                <a:path w="18288000" h="9256395">
                  <a:moveTo>
                    <a:pt x="17837392" y="488226"/>
                  </a:moveTo>
                  <a:lnTo>
                    <a:pt x="17836020" y="484022"/>
                  </a:lnTo>
                  <a:lnTo>
                    <a:pt x="17831588" y="481749"/>
                  </a:lnTo>
                  <a:lnTo>
                    <a:pt x="17830508" y="481507"/>
                  </a:lnTo>
                  <a:lnTo>
                    <a:pt x="17826914" y="481507"/>
                  </a:lnTo>
                  <a:lnTo>
                    <a:pt x="17824476" y="482904"/>
                  </a:lnTo>
                  <a:lnTo>
                    <a:pt x="17809680" y="511873"/>
                  </a:lnTo>
                  <a:lnTo>
                    <a:pt x="17811026" y="516064"/>
                  </a:lnTo>
                  <a:lnTo>
                    <a:pt x="17817846" y="519569"/>
                  </a:lnTo>
                  <a:lnTo>
                    <a:pt x="17822050" y="518223"/>
                  </a:lnTo>
                  <a:lnTo>
                    <a:pt x="17823815" y="514807"/>
                  </a:lnTo>
                  <a:lnTo>
                    <a:pt x="17837392" y="488226"/>
                  </a:lnTo>
                  <a:close/>
                </a:path>
                <a:path w="18288000" h="9256395">
                  <a:moveTo>
                    <a:pt x="17841684" y="202933"/>
                  </a:moveTo>
                  <a:lnTo>
                    <a:pt x="17840313" y="198767"/>
                  </a:lnTo>
                  <a:lnTo>
                    <a:pt x="17835918" y="196545"/>
                  </a:lnTo>
                  <a:lnTo>
                    <a:pt x="17834839" y="196303"/>
                  </a:lnTo>
                  <a:lnTo>
                    <a:pt x="17831270" y="196303"/>
                  </a:lnTo>
                  <a:lnTo>
                    <a:pt x="17828845" y="197700"/>
                  </a:lnTo>
                  <a:lnTo>
                    <a:pt x="17817122" y="220916"/>
                  </a:lnTo>
                  <a:lnTo>
                    <a:pt x="17818494" y="225069"/>
                  </a:lnTo>
                  <a:lnTo>
                    <a:pt x="17825289" y="228536"/>
                  </a:lnTo>
                  <a:lnTo>
                    <a:pt x="17829441" y="227152"/>
                  </a:lnTo>
                  <a:lnTo>
                    <a:pt x="17841684" y="202933"/>
                  </a:lnTo>
                  <a:close/>
                </a:path>
                <a:path w="18288000" h="9256395">
                  <a:moveTo>
                    <a:pt x="17894592" y="2848699"/>
                  </a:moveTo>
                  <a:lnTo>
                    <a:pt x="17893322" y="2844152"/>
                  </a:lnTo>
                  <a:lnTo>
                    <a:pt x="17888573" y="2841472"/>
                  </a:lnTo>
                  <a:lnTo>
                    <a:pt x="17887315" y="2841167"/>
                  </a:lnTo>
                  <a:lnTo>
                    <a:pt x="17883480" y="2841167"/>
                  </a:lnTo>
                  <a:lnTo>
                    <a:pt x="17880953" y="2842526"/>
                  </a:lnTo>
                  <a:lnTo>
                    <a:pt x="17869167" y="2863405"/>
                  </a:lnTo>
                  <a:lnTo>
                    <a:pt x="17848199" y="2900235"/>
                  </a:lnTo>
                  <a:lnTo>
                    <a:pt x="17835588" y="2922206"/>
                  </a:lnTo>
                  <a:lnTo>
                    <a:pt x="17836820" y="2926765"/>
                  </a:lnTo>
                  <a:lnTo>
                    <a:pt x="17843945" y="2930880"/>
                  </a:lnTo>
                  <a:lnTo>
                    <a:pt x="17848504" y="2929623"/>
                  </a:lnTo>
                  <a:lnTo>
                    <a:pt x="17861128" y="2907652"/>
                  </a:lnTo>
                  <a:lnTo>
                    <a:pt x="17882134" y="2870746"/>
                  </a:lnTo>
                  <a:lnTo>
                    <a:pt x="17894592" y="2848699"/>
                  </a:lnTo>
                  <a:close/>
                </a:path>
                <a:path w="18288000" h="9256395">
                  <a:moveTo>
                    <a:pt x="17899952" y="2567482"/>
                  </a:moveTo>
                  <a:lnTo>
                    <a:pt x="17898644" y="2562974"/>
                  </a:lnTo>
                  <a:lnTo>
                    <a:pt x="17893945" y="2560383"/>
                  </a:lnTo>
                  <a:lnTo>
                    <a:pt x="17892713" y="2560091"/>
                  </a:lnTo>
                  <a:lnTo>
                    <a:pt x="17888903" y="2560091"/>
                  </a:lnTo>
                  <a:lnTo>
                    <a:pt x="17886376" y="2561475"/>
                  </a:lnTo>
                  <a:lnTo>
                    <a:pt x="17866081" y="2598140"/>
                  </a:lnTo>
                  <a:lnTo>
                    <a:pt x="17844986" y="2635872"/>
                  </a:lnTo>
                  <a:lnTo>
                    <a:pt x="17846256" y="2640380"/>
                  </a:lnTo>
                  <a:lnTo>
                    <a:pt x="17853381" y="2644381"/>
                  </a:lnTo>
                  <a:lnTo>
                    <a:pt x="17857877" y="2643111"/>
                  </a:lnTo>
                  <a:lnTo>
                    <a:pt x="17879010" y="2605328"/>
                  </a:lnTo>
                  <a:lnTo>
                    <a:pt x="17899952" y="2567482"/>
                  </a:lnTo>
                  <a:close/>
                </a:path>
                <a:path w="18288000" h="9256395">
                  <a:moveTo>
                    <a:pt x="17904676" y="2285911"/>
                  </a:moveTo>
                  <a:lnTo>
                    <a:pt x="17903343" y="2281453"/>
                  </a:lnTo>
                  <a:lnTo>
                    <a:pt x="17898669" y="2278938"/>
                  </a:lnTo>
                  <a:lnTo>
                    <a:pt x="17897475" y="2278659"/>
                  </a:lnTo>
                  <a:lnTo>
                    <a:pt x="17893691" y="2278659"/>
                  </a:lnTo>
                  <a:lnTo>
                    <a:pt x="17891163" y="2280056"/>
                  </a:lnTo>
                  <a:lnTo>
                    <a:pt x="17872736" y="2314029"/>
                  </a:lnTo>
                  <a:lnTo>
                    <a:pt x="17853559" y="2349055"/>
                  </a:lnTo>
                  <a:lnTo>
                    <a:pt x="17854841" y="2353513"/>
                  </a:lnTo>
                  <a:lnTo>
                    <a:pt x="17861953" y="2357412"/>
                  </a:lnTo>
                  <a:lnTo>
                    <a:pt x="17866437" y="2356129"/>
                  </a:lnTo>
                  <a:lnTo>
                    <a:pt x="17885626" y="2321052"/>
                  </a:lnTo>
                  <a:lnTo>
                    <a:pt x="17904676" y="2285911"/>
                  </a:lnTo>
                  <a:close/>
                </a:path>
                <a:path w="18288000" h="9256395">
                  <a:moveTo>
                    <a:pt x="17908867" y="2004085"/>
                  </a:moveTo>
                  <a:lnTo>
                    <a:pt x="17907508" y="1999665"/>
                  </a:lnTo>
                  <a:lnTo>
                    <a:pt x="17902873" y="1997202"/>
                  </a:lnTo>
                  <a:lnTo>
                    <a:pt x="17901704" y="1996922"/>
                  </a:lnTo>
                  <a:lnTo>
                    <a:pt x="17897945" y="1996922"/>
                  </a:lnTo>
                  <a:lnTo>
                    <a:pt x="17895418" y="1998345"/>
                  </a:lnTo>
                  <a:lnTo>
                    <a:pt x="17878794" y="2029574"/>
                  </a:lnTo>
                  <a:lnTo>
                    <a:pt x="17861445" y="2061870"/>
                  </a:lnTo>
                  <a:lnTo>
                    <a:pt x="17862766" y="2066277"/>
                  </a:lnTo>
                  <a:lnTo>
                    <a:pt x="17869866" y="2070100"/>
                  </a:lnTo>
                  <a:lnTo>
                    <a:pt x="17874272" y="2068779"/>
                  </a:lnTo>
                  <a:lnTo>
                    <a:pt x="17883924" y="2050859"/>
                  </a:lnTo>
                  <a:lnTo>
                    <a:pt x="17899317" y="2022055"/>
                  </a:lnTo>
                  <a:lnTo>
                    <a:pt x="17908867" y="2004085"/>
                  </a:lnTo>
                  <a:close/>
                </a:path>
                <a:path w="18288000" h="9256395">
                  <a:moveTo>
                    <a:pt x="17912614" y="1722018"/>
                  </a:moveTo>
                  <a:lnTo>
                    <a:pt x="17911255" y="1717636"/>
                  </a:lnTo>
                  <a:lnTo>
                    <a:pt x="17906657" y="1715223"/>
                  </a:lnTo>
                  <a:lnTo>
                    <a:pt x="17905514" y="1714957"/>
                  </a:lnTo>
                  <a:lnTo>
                    <a:pt x="17901768" y="1714957"/>
                  </a:lnTo>
                  <a:lnTo>
                    <a:pt x="17899241" y="1716366"/>
                  </a:lnTo>
                  <a:lnTo>
                    <a:pt x="17891151" y="1731848"/>
                  </a:lnTo>
                  <a:lnTo>
                    <a:pt x="17877511" y="1757832"/>
                  </a:lnTo>
                  <a:lnTo>
                    <a:pt x="17868786" y="1774342"/>
                  </a:lnTo>
                  <a:lnTo>
                    <a:pt x="17870132" y="1778711"/>
                  </a:lnTo>
                  <a:lnTo>
                    <a:pt x="17877181" y="1782457"/>
                  </a:lnTo>
                  <a:lnTo>
                    <a:pt x="17881575" y="1781098"/>
                  </a:lnTo>
                  <a:lnTo>
                    <a:pt x="17890300" y="1764576"/>
                  </a:lnTo>
                  <a:lnTo>
                    <a:pt x="17903978" y="1738566"/>
                  </a:lnTo>
                  <a:lnTo>
                    <a:pt x="17912614" y="1722018"/>
                  </a:lnTo>
                  <a:close/>
                </a:path>
                <a:path w="18288000" h="9256395">
                  <a:moveTo>
                    <a:pt x="17916017" y="1439722"/>
                  </a:moveTo>
                  <a:lnTo>
                    <a:pt x="17914633" y="1435392"/>
                  </a:lnTo>
                  <a:lnTo>
                    <a:pt x="17910048" y="1433042"/>
                  </a:lnTo>
                  <a:lnTo>
                    <a:pt x="17908931" y="1432788"/>
                  </a:lnTo>
                  <a:lnTo>
                    <a:pt x="17905210" y="1432788"/>
                  </a:lnTo>
                  <a:lnTo>
                    <a:pt x="17902695" y="1434211"/>
                  </a:lnTo>
                  <a:lnTo>
                    <a:pt x="17895469" y="1448282"/>
                  </a:lnTo>
                  <a:lnTo>
                    <a:pt x="17875619" y="1486547"/>
                  </a:lnTo>
                  <a:lnTo>
                    <a:pt x="17876990" y="1490878"/>
                  </a:lnTo>
                  <a:lnTo>
                    <a:pt x="17884026" y="1494561"/>
                  </a:lnTo>
                  <a:lnTo>
                    <a:pt x="17888369" y="1493177"/>
                  </a:lnTo>
                  <a:lnTo>
                    <a:pt x="17902225" y="1466469"/>
                  </a:lnTo>
                  <a:lnTo>
                    <a:pt x="17916017" y="1439722"/>
                  </a:lnTo>
                  <a:close/>
                </a:path>
                <a:path w="18288000" h="9256395">
                  <a:moveTo>
                    <a:pt x="17919065" y="1157300"/>
                  </a:moveTo>
                  <a:lnTo>
                    <a:pt x="17917668" y="1153020"/>
                  </a:lnTo>
                  <a:lnTo>
                    <a:pt x="17913147" y="1150721"/>
                  </a:lnTo>
                  <a:lnTo>
                    <a:pt x="17912030" y="1150467"/>
                  </a:lnTo>
                  <a:lnTo>
                    <a:pt x="17908347" y="1150467"/>
                  </a:lnTo>
                  <a:lnTo>
                    <a:pt x="17905845" y="1151890"/>
                  </a:lnTo>
                  <a:lnTo>
                    <a:pt x="17894250" y="1174711"/>
                  </a:lnTo>
                  <a:lnTo>
                    <a:pt x="17882058" y="1198549"/>
                  </a:lnTo>
                  <a:lnTo>
                    <a:pt x="17883442" y="1202842"/>
                  </a:lnTo>
                  <a:lnTo>
                    <a:pt x="17890427" y="1206423"/>
                  </a:lnTo>
                  <a:lnTo>
                    <a:pt x="17894732" y="1205039"/>
                  </a:lnTo>
                  <a:lnTo>
                    <a:pt x="17912118" y="1171003"/>
                  </a:lnTo>
                  <a:lnTo>
                    <a:pt x="17919065" y="1157300"/>
                  </a:lnTo>
                  <a:close/>
                </a:path>
                <a:path w="18288000" h="9256395">
                  <a:moveTo>
                    <a:pt x="17921872" y="874763"/>
                  </a:moveTo>
                  <a:lnTo>
                    <a:pt x="17920450" y="870508"/>
                  </a:lnTo>
                  <a:lnTo>
                    <a:pt x="17915954" y="868248"/>
                  </a:lnTo>
                  <a:lnTo>
                    <a:pt x="17914874" y="868006"/>
                  </a:lnTo>
                  <a:lnTo>
                    <a:pt x="17911204" y="868006"/>
                  </a:lnTo>
                  <a:lnTo>
                    <a:pt x="17908715" y="869442"/>
                  </a:lnTo>
                  <a:lnTo>
                    <a:pt x="17888128" y="910361"/>
                  </a:lnTo>
                  <a:lnTo>
                    <a:pt x="17889525" y="914603"/>
                  </a:lnTo>
                  <a:lnTo>
                    <a:pt x="17896472" y="918146"/>
                  </a:lnTo>
                  <a:lnTo>
                    <a:pt x="17900739" y="916749"/>
                  </a:lnTo>
                  <a:lnTo>
                    <a:pt x="17921872" y="874763"/>
                  </a:lnTo>
                  <a:close/>
                </a:path>
                <a:path w="18288000" h="9256395">
                  <a:moveTo>
                    <a:pt x="17924412" y="592086"/>
                  </a:moveTo>
                  <a:lnTo>
                    <a:pt x="17922977" y="587870"/>
                  </a:lnTo>
                  <a:lnTo>
                    <a:pt x="17918519" y="585647"/>
                  </a:lnTo>
                  <a:lnTo>
                    <a:pt x="17917465" y="585419"/>
                  </a:lnTo>
                  <a:lnTo>
                    <a:pt x="17913833" y="585419"/>
                  </a:lnTo>
                  <a:lnTo>
                    <a:pt x="17911344" y="586854"/>
                  </a:lnTo>
                  <a:lnTo>
                    <a:pt x="17893932" y="621855"/>
                  </a:lnTo>
                  <a:lnTo>
                    <a:pt x="17895342" y="626059"/>
                  </a:lnTo>
                  <a:lnTo>
                    <a:pt x="17902276" y="629539"/>
                  </a:lnTo>
                  <a:lnTo>
                    <a:pt x="17906492" y="628116"/>
                  </a:lnTo>
                  <a:lnTo>
                    <a:pt x="17924412" y="592086"/>
                  </a:lnTo>
                  <a:close/>
                </a:path>
                <a:path w="18288000" h="9256395">
                  <a:moveTo>
                    <a:pt x="17927485" y="307809"/>
                  </a:moveTo>
                  <a:lnTo>
                    <a:pt x="17926063" y="303644"/>
                  </a:lnTo>
                  <a:lnTo>
                    <a:pt x="17921631" y="301472"/>
                  </a:lnTo>
                  <a:lnTo>
                    <a:pt x="17920577" y="301256"/>
                  </a:lnTo>
                  <a:lnTo>
                    <a:pt x="17916983" y="301256"/>
                  </a:lnTo>
                  <a:lnTo>
                    <a:pt x="17914506" y="302679"/>
                  </a:lnTo>
                  <a:lnTo>
                    <a:pt x="17900130" y="331889"/>
                  </a:lnTo>
                  <a:lnTo>
                    <a:pt x="17901552" y="336080"/>
                  </a:lnTo>
                  <a:lnTo>
                    <a:pt x="17908423" y="339471"/>
                  </a:lnTo>
                  <a:lnTo>
                    <a:pt x="17912614" y="338061"/>
                  </a:lnTo>
                  <a:lnTo>
                    <a:pt x="17927485" y="307809"/>
                  </a:lnTo>
                  <a:close/>
                </a:path>
                <a:path w="18288000" h="9256395">
                  <a:moveTo>
                    <a:pt x="17931029" y="22110"/>
                  </a:moveTo>
                  <a:lnTo>
                    <a:pt x="17929594" y="17970"/>
                  </a:lnTo>
                  <a:lnTo>
                    <a:pt x="17925187" y="15836"/>
                  </a:lnTo>
                  <a:lnTo>
                    <a:pt x="17924171" y="15608"/>
                  </a:lnTo>
                  <a:lnTo>
                    <a:pt x="17920589" y="15608"/>
                  </a:lnTo>
                  <a:lnTo>
                    <a:pt x="17918126" y="17043"/>
                  </a:lnTo>
                  <a:lnTo>
                    <a:pt x="17906734" y="40462"/>
                  </a:lnTo>
                  <a:lnTo>
                    <a:pt x="17908169" y="44589"/>
                  </a:lnTo>
                  <a:lnTo>
                    <a:pt x="17915014" y="47942"/>
                  </a:lnTo>
                  <a:lnTo>
                    <a:pt x="17919154" y="46507"/>
                  </a:lnTo>
                  <a:lnTo>
                    <a:pt x="17931029" y="22110"/>
                  </a:lnTo>
                  <a:close/>
                </a:path>
                <a:path w="18288000" h="9256395">
                  <a:moveTo>
                    <a:pt x="17991747" y="2671026"/>
                  </a:moveTo>
                  <a:lnTo>
                    <a:pt x="17990363" y="2666504"/>
                  </a:lnTo>
                  <a:lnTo>
                    <a:pt x="17985613" y="2663990"/>
                  </a:lnTo>
                  <a:lnTo>
                    <a:pt x="17984420" y="2663698"/>
                  </a:lnTo>
                  <a:lnTo>
                    <a:pt x="17980571" y="2663698"/>
                  </a:lnTo>
                  <a:lnTo>
                    <a:pt x="17977993" y="2665133"/>
                  </a:lnTo>
                  <a:lnTo>
                    <a:pt x="17966690" y="2686342"/>
                  </a:lnTo>
                  <a:lnTo>
                    <a:pt x="17956670" y="2705011"/>
                  </a:lnTo>
                  <a:lnTo>
                    <a:pt x="17946586" y="2723654"/>
                  </a:lnTo>
                  <a:lnTo>
                    <a:pt x="17934483" y="2745905"/>
                  </a:lnTo>
                  <a:lnTo>
                    <a:pt x="17935817" y="2750426"/>
                  </a:lnTo>
                  <a:lnTo>
                    <a:pt x="17943030" y="2754376"/>
                  </a:lnTo>
                  <a:lnTo>
                    <a:pt x="17947564" y="2753029"/>
                  </a:lnTo>
                  <a:lnTo>
                    <a:pt x="17959680" y="2730766"/>
                  </a:lnTo>
                  <a:lnTo>
                    <a:pt x="17969776" y="2712072"/>
                  </a:lnTo>
                  <a:lnTo>
                    <a:pt x="17979822" y="2693378"/>
                  </a:lnTo>
                  <a:lnTo>
                    <a:pt x="17991747" y="2671026"/>
                  </a:lnTo>
                  <a:close/>
                </a:path>
                <a:path w="18288000" h="9256395">
                  <a:moveTo>
                    <a:pt x="17995557" y="2388959"/>
                  </a:moveTo>
                  <a:lnTo>
                    <a:pt x="17994148" y="2384488"/>
                  </a:lnTo>
                  <a:lnTo>
                    <a:pt x="17990528" y="2382609"/>
                  </a:lnTo>
                  <a:lnTo>
                    <a:pt x="17989436" y="2382062"/>
                  </a:lnTo>
                  <a:lnTo>
                    <a:pt x="17988268" y="2381783"/>
                  </a:lnTo>
                  <a:lnTo>
                    <a:pt x="17984445" y="2381783"/>
                  </a:lnTo>
                  <a:lnTo>
                    <a:pt x="17981867" y="2383231"/>
                  </a:lnTo>
                  <a:lnTo>
                    <a:pt x="17971491" y="2403081"/>
                  </a:lnTo>
                  <a:lnTo>
                    <a:pt x="17962385" y="2420391"/>
                  </a:lnTo>
                  <a:lnTo>
                    <a:pt x="17953241" y="2437688"/>
                  </a:lnTo>
                  <a:lnTo>
                    <a:pt x="17942129" y="2458567"/>
                  </a:lnTo>
                  <a:lnTo>
                    <a:pt x="17943487" y="2463050"/>
                  </a:lnTo>
                  <a:lnTo>
                    <a:pt x="17950701" y="2466898"/>
                  </a:lnTo>
                  <a:lnTo>
                    <a:pt x="17955184" y="2465540"/>
                  </a:lnTo>
                  <a:lnTo>
                    <a:pt x="17975466" y="2427274"/>
                  </a:lnTo>
                  <a:lnTo>
                    <a:pt x="17984585" y="2409939"/>
                  </a:lnTo>
                  <a:lnTo>
                    <a:pt x="17995557" y="2388959"/>
                  </a:lnTo>
                  <a:close/>
                </a:path>
                <a:path w="18288000" h="9256395">
                  <a:moveTo>
                    <a:pt x="17998898" y="2106701"/>
                  </a:moveTo>
                  <a:lnTo>
                    <a:pt x="17997475" y="2102281"/>
                  </a:lnTo>
                  <a:lnTo>
                    <a:pt x="17992789" y="2099868"/>
                  </a:lnTo>
                  <a:lnTo>
                    <a:pt x="17991646" y="2099614"/>
                  </a:lnTo>
                  <a:lnTo>
                    <a:pt x="17987861" y="2099614"/>
                  </a:lnTo>
                  <a:lnTo>
                    <a:pt x="17985283" y="2101075"/>
                  </a:lnTo>
                  <a:lnTo>
                    <a:pt x="17975796" y="2119541"/>
                  </a:lnTo>
                  <a:lnTo>
                    <a:pt x="17967567" y="2135479"/>
                  </a:lnTo>
                  <a:lnTo>
                    <a:pt x="17949139" y="2170912"/>
                  </a:lnTo>
                  <a:lnTo>
                    <a:pt x="17950536" y="2175345"/>
                  </a:lnTo>
                  <a:lnTo>
                    <a:pt x="17957699" y="2179116"/>
                  </a:lnTo>
                  <a:lnTo>
                    <a:pt x="17962144" y="2177707"/>
                  </a:lnTo>
                  <a:lnTo>
                    <a:pt x="17980597" y="2142236"/>
                  </a:lnTo>
                  <a:lnTo>
                    <a:pt x="17998898" y="2106701"/>
                  </a:lnTo>
                  <a:close/>
                </a:path>
                <a:path w="18288000" h="9256395">
                  <a:moveTo>
                    <a:pt x="18001869" y="1824215"/>
                  </a:moveTo>
                  <a:lnTo>
                    <a:pt x="18000422" y="1819833"/>
                  </a:lnTo>
                  <a:lnTo>
                    <a:pt x="17995773" y="1817497"/>
                  </a:lnTo>
                  <a:lnTo>
                    <a:pt x="17994656" y="1817230"/>
                  </a:lnTo>
                  <a:lnTo>
                    <a:pt x="17990884" y="1817230"/>
                  </a:lnTo>
                  <a:lnTo>
                    <a:pt x="17988331" y="1818703"/>
                  </a:lnTo>
                  <a:lnTo>
                    <a:pt x="17972304" y="1850313"/>
                  </a:lnTo>
                  <a:lnTo>
                    <a:pt x="17955616" y="1882940"/>
                  </a:lnTo>
                  <a:lnTo>
                    <a:pt x="17957038" y="1887347"/>
                  </a:lnTo>
                  <a:lnTo>
                    <a:pt x="17964201" y="1891030"/>
                  </a:lnTo>
                  <a:lnTo>
                    <a:pt x="17968570" y="1889607"/>
                  </a:lnTo>
                  <a:lnTo>
                    <a:pt x="17970424" y="1886026"/>
                  </a:lnTo>
                  <a:lnTo>
                    <a:pt x="17985296" y="1856930"/>
                  </a:lnTo>
                  <a:lnTo>
                    <a:pt x="18001869" y="1824215"/>
                  </a:lnTo>
                  <a:close/>
                </a:path>
                <a:path w="18288000" h="9256395">
                  <a:moveTo>
                    <a:pt x="18004524" y="1541589"/>
                  </a:moveTo>
                  <a:lnTo>
                    <a:pt x="18003076" y="1537233"/>
                  </a:lnTo>
                  <a:lnTo>
                    <a:pt x="17998453" y="1534947"/>
                  </a:lnTo>
                  <a:lnTo>
                    <a:pt x="17997361" y="1534693"/>
                  </a:lnTo>
                  <a:lnTo>
                    <a:pt x="17993614" y="1534693"/>
                  </a:lnTo>
                  <a:lnTo>
                    <a:pt x="17991049" y="1536179"/>
                  </a:lnTo>
                  <a:lnTo>
                    <a:pt x="17976685" y="1564970"/>
                  </a:lnTo>
                  <a:lnTo>
                    <a:pt x="17961687" y="1594751"/>
                  </a:lnTo>
                  <a:lnTo>
                    <a:pt x="17963122" y="1599095"/>
                  </a:lnTo>
                  <a:lnTo>
                    <a:pt x="17970259" y="1602727"/>
                  </a:lnTo>
                  <a:lnTo>
                    <a:pt x="17974602" y="1601279"/>
                  </a:lnTo>
                  <a:lnTo>
                    <a:pt x="17983023" y="1584579"/>
                  </a:lnTo>
                  <a:lnTo>
                    <a:pt x="17996192" y="1558302"/>
                  </a:lnTo>
                  <a:lnTo>
                    <a:pt x="18004524" y="1541589"/>
                  </a:lnTo>
                  <a:close/>
                </a:path>
                <a:path w="18288000" h="9256395">
                  <a:moveTo>
                    <a:pt x="18006899" y="1258849"/>
                  </a:moveTo>
                  <a:lnTo>
                    <a:pt x="18005438" y="1254531"/>
                  </a:lnTo>
                  <a:lnTo>
                    <a:pt x="18000866" y="1252283"/>
                  </a:lnTo>
                  <a:lnTo>
                    <a:pt x="17999787" y="1252054"/>
                  </a:lnTo>
                  <a:lnTo>
                    <a:pt x="17996065" y="1252054"/>
                  </a:lnTo>
                  <a:lnTo>
                    <a:pt x="17993513" y="1253528"/>
                  </a:lnTo>
                  <a:lnTo>
                    <a:pt x="17980737" y="1279461"/>
                  </a:lnTo>
                  <a:lnTo>
                    <a:pt x="17967389" y="1306385"/>
                  </a:lnTo>
                  <a:lnTo>
                    <a:pt x="17968837" y="1310690"/>
                  </a:lnTo>
                  <a:lnTo>
                    <a:pt x="17975911" y="1314246"/>
                  </a:lnTo>
                  <a:lnTo>
                    <a:pt x="17980241" y="1312786"/>
                  </a:lnTo>
                  <a:lnTo>
                    <a:pt x="17987823" y="1297533"/>
                  </a:lnTo>
                  <a:lnTo>
                    <a:pt x="17999393" y="1274114"/>
                  </a:lnTo>
                  <a:lnTo>
                    <a:pt x="18006899" y="1258849"/>
                  </a:lnTo>
                  <a:close/>
                </a:path>
                <a:path w="18288000" h="9256395">
                  <a:moveTo>
                    <a:pt x="18009070" y="975982"/>
                  </a:moveTo>
                  <a:lnTo>
                    <a:pt x="18007584" y="971727"/>
                  </a:lnTo>
                  <a:lnTo>
                    <a:pt x="18003050" y="969505"/>
                  </a:lnTo>
                  <a:lnTo>
                    <a:pt x="18001984" y="969276"/>
                  </a:lnTo>
                  <a:lnTo>
                    <a:pt x="17998301" y="969276"/>
                  </a:lnTo>
                  <a:lnTo>
                    <a:pt x="17995761" y="970762"/>
                  </a:lnTo>
                  <a:lnTo>
                    <a:pt x="17984547" y="993813"/>
                  </a:lnTo>
                  <a:lnTo>
                    <a:pt x="17972774" y="1017854"/>
                  </a:lnTo>
                  <a:lnTo>
                    <a:pt x="17974234" y="1022121"/>
                  </a:lnTo>
                  <a:lnTo>
                    <a:pt x="17981295" y="1025588"/>
                  </a:lnTo>
                  <a:lnTo>
                    <a:pt x="17985563" y="1024128"/>
                  </a:lnTo>
                  <a:lnTo>
                    <a:pt x="17997348" y="1000061"/>
                  </a:lnTo>
                  <a:lnTo>
                    <a:pt x="18009070" y="975982"/>
                  </a:lnTo>
                  <a:close/>
                </a:path>
                <a:path w="18288000" h="9256395">
                  <a:moveTo>
                    <a:pt x="18011013" y="693013"/>
                  </a:moveTo>
                  <a:lnTo>
                    <a:pt x="18009540" y="688797"/>
                  </a:lnTo>
                  <a:lnTo>
                    <a:pt x="18005019" y="686625"/>
                  </a:lnTo>
                  <a:lnTo>
                    <a:pt x="18003990" y="686396"/>
                  </a:lnTo>
                  <a:lnTo>
                    <a:pt x="18000320" y="686396"/>
                  </a:lnTo>
                  <a:lnTo>
                    <a:pt x="17997793" y="687882"/>
                  </a:lnTo>
                  <a:lnTo>
                    <a:pt x="17983835" y="716851"/>
                  </a:lnTo>
                  <a:lnTo>
                    <a:pt x="17977879" y="729183"/>
                  </a:lnTo>
                  <a:lnTo>
                    <a:pt x="17979340" y="733412"/>
                  </a:lnTo>
                  <a:lnTo>
                    <a:pt x="17986375" y="736815"/>
                  </a:lnTo>
                  <a:lnTo>
                    <a:pt x="17990604" y="735355"/>
                  </a:lnTo>
                  <a:lnTo>
                    <a:pt x="18009337" y="696544"/>
                  </a:lnTo>
                  <a:lnTo>
                    <a:pt x="18011013" y="693013"/>
                  </a:lnTo>
                  <a:close/>
                </a:path>
                <a:path w="18288000" h="9256395">
                  <a:moveTo>
                    <a:pt x="18012804" y="409968"/>
                  </a:moveTo>
                  <a:lnTo>
                    <a:pt x="18011318" y="405790"/>
                  </a:lnTo>
                  <a:lnTo>
                    <a:pt x="18006835" y="403656"/>
                  </a:lnTo>
                  <a:lnTo>
                    <a:pt x="18005819" y="403440"/>
                  </a:lnTo>
                  <a:lnTo>
                    <a:pt x="18002187" y="403440"/>
                  </a:lnTo>
                  <a:lnTo>
                    <a:pt x="17999672" y="404914"/>
                  </a:lnTo>
                  <a:lnTo>
                    <a:pt x="17982756" y="440359"/>
                  </a:lnTo>
                  <a:lnTo>
                    <a:pt x="17984229" y="444550"/>
                  </a:lnTo>
                  <a:lnTo>
                    <a:pt x="17991201" y="447903"/>
                  </a:lnTo>
                  <a:lnTo>
                    <a:pt x="17995418" y="446430"/>
                  </a:lnTo>
                  <a:lnTo>
                    <a:pt x="18012804" y="409968"/>
                  </a:lnTo>
                  <a:close/>
                </a:path>
                <a:path w="18288000" h="9256395">
                  <a:moveTo>
                    <a:pt x="18014785" y="126111"/>
                  </a:moveTo>
                  <a:lnTo>
                    <a:pt x="18013299" y="121958"/>
                  </a:lnTo>
                  <a:lnTo>
                    <a:pt x="18008880" y="119862"/>
                  </a:lnTo>
                  <a:lnTo>
                    <a:pt x="18007864" y="119659"/>
                  </a:lnTo>
                  <a:lnTo>
                    <a:pt x="18004257" y="119659"/>
                  </a:lnTo>
                  <a:lnTo>
                    <a:pt x="18001742" y="121132"/>
                  </a:lnTo>
                  <a:lnTo>
                    <a:pt x="17987823" y="150596"/>
                  </a:lnTo>
                  <a:lnTo>
                    <a:pt x="17989296" y="154749"/>
                  </a:lnTo>
                  <a:lnTo>
                    <a:pt x="17996218" y="158026"/>
                  </a:lnTo>
                  <a:lnTo>
                    <a:pt x="18000396" y="156565"/>
                  </a:lnTo>
                  <a:lnTo>
                    <a:pt x="18014785" y="126111"/>
                  </a:lnTo>
                  <a:close/>
                </a:path>
                <a:path w="18288000" h="9256395">
                  <a:moveTo>
                    <a:pt x="18084572" y="2491067"/>
                  </a:moveTo>
                  <a:lnTo>
                    <a:pt x="18083086" y="2486596"/>
                  </a:lnTo>
                  <a:lnTo>
                    <a:pt x="18078336" y="2484209"/>
                  </a:lnTo>
                  <a:lnTo>
                    <a:pt x="18077193" y="2483942"/>
                  </a:lnTo>
                  <a:lnTo>
                    <a:pt x="18073345" y="2483942"/>
                  </a:lnTo>
                  <a:lnTo>
                    <a:pt x="18070716" y="2485453"/>
                  </a:lnTo>
                  <a:lnTo>
                    <a:pt x="18059896" y="2506980"/>
                  </a:lnTo>
                  <a:lnTo>
                    <a:pt x="18050333" y="2525890"/>
                  </a:lnTo>
                  <a:lnTo>
                    <a:pt x="18040719" y="2544775"/>
                  </a:lnTo>
                  <a:lnTo>
                    <a:pt x="18029162" y="2567317"/>
                  </a:lnTo>
                  <a:lnTo>
                    <a:pt x="18030622" y="2571813"/>
                  </a:lnTo>
                  <a:lnTo>
                    <a:pt x="18037912" y="2575572"/>
                  </a:lnTo>
                  <a:lnTo>
                    <a:pt x="18042408" y="2574125"/>
                  </a:lnTo>
                  <a:lnTo>
                    <a:pt x="18053990" y="2551557"/>
                  </a:lnTo>
                  <a:lnTo>
                    <a:pt x="18063617" y="2532634"/>
                  </a:lnTo>
                  <a:lnTo>
                    <a:pt x="18073205" y="2513698"/>
                  </a:lnTo>
                  <a:lnTo>
                    <a:pt x="18084572" y="2491067"/>
                  </a:lnTo>
                  <a:close/>
                </a:path>
                <a:path w="18288000" h="9256395">
                  <a:moveTo>
                    <a:pt x="18087074" y="2208326"/>
                  </a:moveTo>
                  <a:lnTo>
                    <a:pt x="18085562" y="2203894"/>
                  </a:lnTo>
                  <a:lnTo>
                    <a:pt x="18080851" y="2201583"/>
                  </a:lnTo>
                  <a:lnTo>
                    <a:pt x="18079733" y="2201329"/>
                  </a:lnTo>
                  <a:lnTo>
                    <a:pt x="18075910" y="2201329"/>
                  </a:lnTo>
                  <a:lnTo>
                    <a:pt x="18073281" y="2202853"/>
                  </a:lnTo>
                  <a:lnTo>
                    <a:pt x="18063337" y="2222982"/>
                  </a:lnTo>
                  <a:lnTo>
                    <a:pt x="18054638" y="2240496"/>
                  </a:lnTo>
                  <a:lnTo>
                    <a:pt x="18045888" y="2257996"/>
                  </a:lnTo>
                  <a:lnTo>
                    <a:pt x="18035258" y="2279129"/>
                  </a:lnTo>
                  <a:lnTo>
                    <a:pt x="18036718" y="2283587"/>
                  </a:lnTo>
                  <a:lnTo>
                    <a:pt x="18044008" y="2287270"/>
                  </a:lnTo>
                  <a:lnTo>
                    <a:pt x="18048466" y="2285796"/>
                  </a:lnTo>
                  <a:lnTo>
                    <a:pt x="18059108" y="2264638"/>
                  </a:lnTo>
                  <a:lnTo>
                    <a:pt x="18067871" y="2247100"/>
                  </a:lnTo>
                  <a:lnTo>
                    <a:pt x="18076596" y="2229548"/>
                  </a:lnTo>
                  <a:lnTo>
                    <a:pt x="18087074" y="2208326"/>
                  </a:lnTo>
                  <a:close/>
                </a:path>
                <a:path w="18288000" h="9256395">
                  <a:moveTo>
                    <a:pt x="18089233" y="1925485"/>
                  </a:moveTo>
                  <a:lnTo>
                    <a:pt x="18087709" y="1921090"/>
                  </a:lnTo>
                  <a:lnTo>
                    <a:pt x="18083048" y="1918817"/>
                  </a:lnTo>
                  <a:lnTo>
                    <a:pt x="18081943" y="1918576"/>
                  </a:lnTo>
                  <a:lnTo>
                    <a:pt x="18078146" y="1918576"/>
                  </a:lnTo>
                  <a:lnTo>
                    <a:pt x="18075529" y="1920100"/>
                  </a:lnTo>
                  <a:lnTo>
                    <a:pt x="18066411" y="1938832"/>
                  </a:lnTo>
                  <a:lnTo>
                    <a:pt x="18058537" y="1954949"/>
                  </a:lnTo>
                  <a:lnTo>
                    <a:pt x="18050625" y="1971040"/>
                  </a:lnTo>
                  <a:lnTo>
                    <a:pt x="18040884" y="1990763"/>
                  </a:lnTo>
                  <a:lnTo>
                    <a:pt x="18042357" y="1995170"/>
                  </a:lnTo>
                  <a:lnTo>
                    <a:pt x="18049634" y="1998764"/>
                  </a:lnTo>
                  <a:lnTo>
                    <a:pt x="18054041" y="1997265"/>
                  </a:lnTo>
                  <a:lnTo>
                    <a:pt x="18071707" y="1961413"/>
                  </a:lnTo>
                  <a:lnTo>
                    <a:pt x="18089233" y="1925485"/>
                  </a:lnTo>
                  <a:close/>
                </a:path>
                <a:path w="18288000" h="9256395">
                  <a:moveTo>
                    <a:pt x="18091163" y="1642503"/>
                  </a:moveTo>
                  <a:lnTo>
                    <a:pt x="18089626" y="1638147"/>
                  </a:lnTo>
                  <a:lnTo>
                    <a:pt x="18084991" y="1635925"/>
                  </a:lnTo>
                  <a:lnTo>
                    <a:pt x="18083911" y="1635696"/>
                  </a:lnTo>
                  <a:lnTo>
                    <a:pt x="18080139" y="1635696"/>
                  </a:lnTo>
                  <a:lnTo>
                    <a:pt x="18077536" y="1637220"/>
                  </a:lnTo>
                  <a:lnTo>
                    <a:pt x="18069230" y="1654530"/>
                  </a:lnTo>
                  <a:lnTo>
                    <a:pt x="18055044" y="1683893"/>
                  </a:lnTo>
                  <a:lnTo>
                    <a:pt x="18046142" y="1702181"/>
                  </a:lnTo>
                  <a:lnTo>
                    <a:pt x="18047640" y="1706549"/>
                  </a:lnTo>
                  <a:lnTo>
                    <a:pt x="18054892" y="1710067"/>
                  </a:lnTo>
                  <a:lnTo>
                    <a:pt x="18059235" y="1708556"/>
                  </a:lnTo>
                  <a:lnTo>
                    <a:pt x="18068151" y="1690255"/>
                  </a:lnTo>
                  <a:lnTo>
                    <a:pt x="18082362" y="1660842"/>
                  </a:lnTo>
                  <a:lnTo>
                    <a:pt x="18091163" y="1642503"/>
                  </a:lnTo>
                  <a:close/>
                </a:path>
                <a:path w="18288000" h="9256395">
                  <a:moveTo>
                    <a:pt x="18092878" y="1359433"/>
                  </a:moveTo>
                  <a:lnTo>
                    <a:pt x="18091341" y="1355115"/>
                  </a:lnTo>
                  <a:lnTo>
                    <a:pt x="18086731" y="1352931"/>
                  </a:lnTo>
                  <a:lnTo>
                    <a:pt x="18085677" y="1352702"/>
                  </a:lnTo>
                  <a:lnTo>
                    <a:pt x="18081930" y="1352702"/>
                  </a:lnTo>
                  <a:lnTo>
                    <a:pt x="18079339" y="1354239"/>
                  </a:lnTo>
                  <a:lnTo>
                    <a:pt x="18065509" y="1383347"/>
                  </a:lnTo>
                  <a:lnTo>
                    <a:pt x="18051107" y="1413433"/>
                  </a:lnTo>
                  <a:lnTo>
                    <a:pt x="18052619" y="1417764"/>
                  </a:lnTo>
                  <a:lnTo>
                    <a:pt x="18059819" y="1421231"/>
                  </a:lnTo>
                  <a:lnTo>
                    <a:pt x="18064150" y="1419707"/>
                  </a:lnTo>
                  <a:lnTo>
                    <a:pt x="18078565" y="1389583"/>
                  </a:lnTo>
                  <a:lnTo>
                    <a:pt x="18092878" y="1359433"/>
                  </a:lnTo>
                  <a:close/>
                </a:path>
                <a:path w="18288000" h="9256395">
                  <a:moveTo>
                    <a:pt x="18094427" y="1076261"/>
                  </a:moveTo>
                  <a:lnTo>
                    <a:pt x="18092878" y="1071981"/>
                  </a:lnTo>
                  <a:lnTo>
                    <a:pt x="18088306" y="1069860"/>
                  </a:lnTo>
                  <a:lnTo>
                    <a:pt x="18087277" y="1069632"/>
                  </a:lnTo>
                  <a:lnTo>
                    <a:pt x="18083543" y="1069632"/>
                  </a:lnTo>
                  <a:lnTo>
                    <a:pt x="18080965" y="1071156"/>
                  </a:lnTo>
                  <a:lnTo>
                    <a:pt x="18068659" y="1097368"/>
                  </a:lnTo>
                  <a:lnTo>
                    <a:pt x="18055794" y="1124546"/>
                  </a:lnTo>
                  <a:lnTo>
                    <a:pt x="18057330" y="1128826"/>
                  </a:lnTo>
                  <a:lnTo>
                    <a:pt x="18064531" y="1132230"/>
                  </a:lnTo>
                  <a:lnTo>
                    <a:pt x="18068773" y="1130693"/>
                  </a:lnTo>
                  <a:lnTo>
                    <a:pt x="18081638" y="1103490"/>
                  </a:lnTo>
                  <a:lnTo>
                    <a:pt x="18094427" y="1076261"/>
                  </a:lnTo>
                  <a:close/>
                </a:path>
                <a:path w="18288000" h="9256395">
                  <a:moveTo>
                    <a:pt x="18095799" y="793051"/>
                  </a:moveTo>
                  <a:lnTo>
                    <a:pt x="18094249" y="788822"/>
                  </a:lnTo>
                  <a:lnTo>
                    <a:pt x="18089715" y="786701"/>
                  </a:lnTo>
                  <a:lnTo>
                    <a:pt x="18088699" y="786498"/>
                  </a:lnTo>
                  <a:lnTo>
                    <a:pt x="18084991" y="786498"/>
                  </a:lnTo>
                  <a:lnTo>
                    <a:pt x="18082425" y="788022"/>
                  </a:lnTo>
                  <a:lnTo>
                    <a:pt x="18066766" y="821664"/>
                  </a:lnTo>
                  <a:lnTo>
                    <a:pt x="18060264" y="835571"/>
                  </a:lnTo>
                  <a:lnTo>
                    <a:pt x="18061788" y="839812"/>
                  </a:lnTo>
                  <a:lnTo>
                    <a:pt x="18068900" y="843153"/>
                  </a:lnTo>
                  <a:lnTo>
                    <a:pt x="18073142" y="841629"/>
                  </a:lnTo>
                  <a:lnTo>
                    <a:pt x="18084508" y="817346"/>
                  </a:lnTo>
                  <a:lnTo>
                    <a:pt x="18095799" y="793051"/>
                  </a:lnTo>
                  <a:close/>
                </a:path>
                <a:path w="18288000" h="9256395">
                  <a:moveTo>
                    <a:pt x="18097069" y="509752"/>
                  </a:moveTo>
                  <a:lnTo>
                    <a:pt x="18095506" y="505561"/>
                  </a:lnTo>
                  <a:lnTo>
                    <a:pt x="18091011" y="503491"/>
                  </a:lnTo>
                  <a:lnTo>
                    <a:pt x="18090007" y="503275"/>
                  </a:lnTo>
                  <a:lnTo>
                    <a:pt x="18086337" y="503275"/>
                  </a:lnTo>
                  <a:lnTo>
                    <a:pt x="18083772" y="504799"/>
                  </a:lnTo>
                  <a:lnTo>
                    <a:pt x="18070310" y="534047"/>
                  </a:lnTo>
                  <a:lnTo>
                    <a:pt x="18064544" y="546468"/>
                  </a:lnTo>
                  <a:lnTo>
                    <a:pt x="18066093" y="550659"/>
                  </a:lnTo>
                  <a:lnTo>
                    <a:pt x="18073167" y="553974"/>
                  </a:lnTo>
                  <a:lnTo>
                    <a:pt x="18077358" y="552411"/>
                  </a:lnTo>
                  <a:lnTo>
                    <a:pt x="18083137" y="539991"/>
                  </a:lnTo>
                  <a:lnTo>
                    <a:pt x="18097069" y="509752"/>
                  </a:lnTo>
                  <a:close/>
                </a:path>
                <a:path w="18288000" h="9256395">
                  <a:moveTo>
                    <a:pt x="18098212" y="226428"/>
                  </a:moveTo>
                  <a:lnTo>
                    <a:pt x="18096649" y="222262"/>
                  </a:lnTo>
                  <a:lnTo>
                    <a:pt x="18092192" y="220230"/>
                  </a:lnTo>
                  <a:lnTo>
                    <a:pt x="18091188" y="220027"/>
                  </a:lnTo>
                  <a:lnTo>
                    <a:pt x="18087556" y="220027"/>
                  </a:lnTo>
                  <a:lnTo>
                    <a:pt x="18085004" y="221551"/>
                  </a:lnTo>
                  <a:lnTo>
                    <a:pt x="18068659" y="257302"/>
                  </a:lnTo>
                  <a:lnTo>
                    <a:pt x="18070195" y="261467"/>
                  </a:lnTo>
                  <a:lnTo>
                    <a:pt x="18077244" y="264718"/>
                  </a:lnTo>
                  <a:lnTo>
                    <a:pt x="18081409" y="263156"/>
                  </a:lnTo>
                  <a:lnTo>
                    <a:pt x="18098212" y="226428"/>
                  </a:lnTo>
                  <a:close/>
                </a:path>
                <a:path w="18288000" h="9256395">
                  <a:moveTo>
                    <a:pt x="18172888" y="2308847"/>
                  </a:moveTo>
                  <a:lnTo>
                    <a:pt x="18171300" y="2304402"/>
                  </a:lnTo>
                  <a:lnTo>
                    <a:pt x="18166550" y="2302154"/>
                  </a:lnTo>
                  <a:lnTo>
                    <a:pt x="18165471" y="2301938"/>
                  </a:lnTo>
                  <a:lnTo>
                    <a:pt x="18161623" y="2301938"/>
                  </a:lnTo>
                  <a:lnTo>
                    <a:pt x="18158943" y="2303526"/>
                  </a:lnTo>
                  <a:lnTo>
                    <a:pt x="18148694" y="2325243"/>
                  </a:lnTo>
                  <a:lnTo>
                    <a:pt x="18139614" y="2344394"/>
                  </a:lnTo>
                  <a:lnTo>
                    <a:pt x="18130444" y="2363584"/>
                  </a:lnTo>
                  <a:lnTo>
                    <a:pt x="18119433" y="2386469"/>
                  </a:lnTo>
                  <a:lnTo>
                    <a:pt x="18120983" y="2390914"/>
                  </a:lnTo>
                  <a:lnTo>
                    <a:pt x="18128399" y="2394483"/>
                  </a:lnTo>
                  <a:lnTo>
                    <a:pt x="18132857" y="2392934"/>
                  </a:lnTo>
                  <a:lnTo>
                    <a:pt x="18143881" y="2370023"/>
                  </a:lnTo>
                  <a:lnTo>
                    <a:pt x="18153063" y="2350795"/>
                  </a:lnTo>
                  <a:lnTo>
                    <a:pt x="18162156" y="2331618"/>
                  </a:lnTo>
                  <a:lnTo>
                    <a:pt x="18172888" y="2308847"/>
                  </a:lnTo>
                  <a:close/>
                </a:path>
                <a:path w="18288000" h="9256395">
                  <a:moveTo>
                    <a:pt x="18174310" y="2025611"/>
                  </a:moveTo>
                  <a:lnTo>
                    <a:pt x="18172697" y="2021217"/>
                  </a:lnTo>
                  <a:lnTo>
                    <a:pt x="18167998" y="2019033"/>
                  </a:lnTo>
                  <a:lnTo>
                    <a:pt x="18166931" y="2018817"/>
                  </a:lnTo>
                  <a:lnTo>
                    <a:pt x="18163109" y="2018817"/>
                  </a:lnTo>
                  <a:lnTo>
                    <a:pt x="18160429" y="2020404"/>
                  </a:lnTo>
                  <a:lnTo>
                    <a:pt x="18150929" y="2040813"/>
                  </a:lnTo>
                  <a:lnTo>
                    <a:pt x="18142649" y="2058530"/>
                  </a:lnTo>
                  <a:lnTo>
                    <a:pt x="18134305" y="2076246"/>
                  </a:lnTo>
                  <a:lnTo>
                    <a:pt x="18124183" y="2097620"/>
                  </a:lnTo>
                  <a:lnTo>
                    <a:pt x="18125758" y="2102027"/>
                  </a:lnTo>
                  <a:lnTo>
                    <a:pt x="18133175" y="2105545"/>
                  </a:lnTo>
                  <a:lnTo>
                    <a:pt x="18137556" y="2103970"/>
                  </a:lnTo>
                  <a:lnTo>
                    <a:pt x="18147691" y="2082558"/>
                  </a:lnTo>
                  <a:lnTo>
                    <a:pt x="18156035" y="2064816"/>
                  </a:lnTo>
                  <a:lnTo>
                    <a:pt x="18164340" y="2047074"/>
                  </a:lnTo>
                  <a:lnTo>
                    <a:pt x="18174310" y="2025611"/>
                  </a:lnTo>
                  <a:close/>
                </a:path>
                <a:path w="18288000" h="9256395">
                  <a:moveTo>
                    <a:pt x="18175542" y="1742313"/>
                  </a:moveTo>
                  <a:lnTo>
                    <a:pt x="18173929" y="1737956"/>
                  </a:lnTo>
                  <a:lnTo>
                    <a:pt x="18169255" y="1735797"/>
                  </a:lnTo>
                  <a:lnTo>
                    <a:pt x="18168214" y="1735594"/>
                  </a:lnTo>
                  <a:lnTo>
                    <a:pt x="18164391" y="1735594"/>
                  </a:lnTo>
                  <a:lnTo>
                    <a:pt x="18161737" y="1737182"/>
                  </a:lnTo>
                  <a:lnTo>
                    <a:pt x="18153025" y="1756168"/>
                  </a:lnTo>
                  <a:lnTo>
                    <a:pt x="18145506" y="1772450"/>
                  </a:lnTo>
                  <a:lnTo>
                    <a:pt x="18137950" y="1788718"/>
                  </a:lnTo>
                  <a:lnTo>
                    <a:pt x="18128641" y="1808657"/>
                  </a:lnTo>
                  <a:lnTo>
                    <a:pt x="18130241" y="1813039"/>
                  </a:lnTo>
                  <a:lnTo>
                    <a:pt x="18137556" y="1816468"/>
                  </a:lnTo>
                  <a:lnTo>
                    <a:pt x="18141938" y="1814868"/>
                  </a:lnTo>
                  <a:lnTo>
                    <a:pt x="18143665" y="1811210"/>
                  </a:lnTo>
                  <a:lnTo>
                    <a:pt x="18151272" y="1794916"/>
                  </a:lnTo>
                  <a:lnTo>
                    <a:pt x="18158829" y="1778622"/>
                  </a:lnTo>
                  <a:lnTo>
                    <a:pt x="18166360" y="1762315"/>
                  </a:lnTo>
                  <a:lnTo>
                    <a:pt x="18175542" y="1742313"/>
                  </a:lnTo>
                  <a:close/>
                </a:path>
                <a:path w="18288000" h="9256395">
                  <a:moveTo>
                    <a:pt x="18176634" y="1458950"/>
                  </a:moveTo>
                  <a:lnTo>
                    <a:pt x="18175008" y="1454632"/>
                  </a:lnTo>
                  <a:lnTo>
                    <a:pt x="18170360" y="1452537"/>
                  </a:lnTo>
                  <a:lnTo>
                    <a:pt x="18169344" y="1452321"/>
                  </a:lnTo>
                  <a:lnTo>
                    <a:pt x="18165572" y="1452321"/>
                  </a:lnTo>
                  <a:lnTo>
                    <a:pt x="18162905" y="1453921"/>
                  </a:lnTo>
                  <a:lnTo>
                    <a:pt x="18154955" y="1471434"/>
                  </a:lnTo>
                  <a:lnTo>
                    <a:pt x="18141392" y="1501089"/>
                  </a:lnTo>
                  <a:lnTo>
                    <a:pt x="18132883" y="1519555"/>
                  </a:lnTo>
                  <a:lnTo>
                    <a:pt x="18134470" y="1523885"/>
                  </a:lnTo>
                  <a:lnTo>
                    <a:pt x="18141785" y="1527263"/>
                  </a:lnTo>
                  <a:lnTo>
                    <a:pt x="18146116" y="1525676"/>
                  </a:lnTo>
                  <a:lnTo>
                    <a:pt x="18154638" y="1507185"/>
                  </a:lnTo>
                  <a:lnTo>
                    <a:pt x="18161445" y="1492326"/>
                  </a:lnTo>
                  <a:lnTo>
                    <a:pt x="18168227" y="1477479"/>
                  </a:lnTo>
                  <a:lnTo>
                    <a:pt x="18176634" y="1458950"/>
                  </a:lnTo>
                  <a:close/>
                </a:path>
                <a:path w="18288000" h="9256395">
                  <a:moveTo>
                    <a:pt x="18177587" y="1175524"/>
                  </a:moveTo>
                  <a:lnTo>
                    <a:pt x="18175961" y="1171244"/>
                  </a:lnTo>
                  <a:lnTo>
                    <a:pt x="18171364" y="1169174"/>
                  </a:lnTo>
                  <a:lnTo>
                    <a:pt x="18170348" y="1168971"/>
                  </a:lnTo>
                  <a:lnTo>
                    <a:pt x="18166588" y="1168971"/>
                  </a:lnTo>
                  <a:lnTo>
                    <a:pt x="18163959" y="1170559"/>
                  </a:lnTo>
                  <a:lnTo>
                    <a:pt x="18150701" y="1199997"/>
                  </a:lnTo>
                  <a:lnTo>
                    <a:pt x="18136896" y="1230363"/>
                  </a:lnTo>
                  <a:lnTo>
                    <a:pt x="18138496" y="1234655"/>
                  </a:lnTo>
                  <a:lnTo>
                    <a:pt x="18145773" y="1237983"/>
                  </a:lnTo>
                  <a:lnTo>
                    <a:pt x="18150066" y="1236370"/>
                  </a:lnTo>
                  <a:lnTo>
                    <a:pt x="18163871" y="1205966"/>
                  </a:lnTo>
                  <a:lnTo>
                    <a:pt x="18177587" y="1175524"/>
                  </a:lnTo>
                  <a:close/>
                </a:path>
                <a:path w="18288000" h="9256395">
                  <a:moveTo>
                    <a:pt x="18178437" y="892060"/>
                  </a:moveTo>
                  <a:lnTo>
                    <a:pt x="18176799" y="887818"/>
                  </a:lnTo>
                  <a:lnTo>
                    <a:pt x="18172240" y="885799"/>
                  </a:lnTo>
                  <a:lnTo>
                    <a:pt x="18171262" y="885583"/>
                  </a:lnTo>
                  <a:lnTo>
                    <a:pt x="18167528" y="885583"/>
                  </a:lnTo>
                  <a:lnTo>
                    <a:pt x="18164912" y="887183"/>
                  </a:lnTo>
                  <a:lnTo>
                    <a:pt x="18153088" y="913663"/>
                  </a:lnTo>
                  <a:lnTo>
                    <a:pt x="18140757" y="941082"/>
                  </a:lnTo>
                  <a:lnTo>
                    <a:pt x="18142369" y="945337"/>
                  </a:lnTo>
                  <a:lnTo>
                    <a:pt x="18149596" y="948588"/>
                  </a:lnTo>
                  <a:lnTo>
                    <a:pt x="18153850" y="946975"/>
                  </a:lnTo>
                  <a:lnTo>
                    <a:pt x="18166182" y="919530"/>
                  </a:lnTo>
                  <a:lnTo>
                    <a:pt x="18178437" y="892060"/>
                  </a:lnTo>
                  <a:close/>
                </a:path>
                <a:path w="18288000" h="9256395">
                  <a:moveTo>
                    <a:pt x="18179212" y="608571"/>
                  </a:moveTo>
                  <a:lnTo>
                    <a:pt x="18177587" y="604367"/>
                  </a:lnTo>
                  <a:lnTo>
                    <a:pt x="18173053" y="602361"/>
                  </a:lnTo>
                  <a:lnTo>
                    <a:pt x="18172087" y="602170"/>
                  </a:lnTo>
                  <a:lnTo>
                    <a:pt x="18168379" y="602170"/>
                  </a:lnTo>
                  <a:lnTo>
                    <a:pt x="18165776" y="603745"/>
                  </a:lnTo>
                  <a:lnTo>
                    <a:pt x="18155349" y="627291"/>
                  </a:lnTo>
                  <a:lnTo>
                    <a:pt x="18144465" y="651751"/>
                  </a:lnTo>
                  <a:lnTo>
                    <a:pt x="18146078" y="655955"/>
                  </a:lnTo>
                  <a:lnTo>
                    <a:pt x="18153279" y="659168"/>
                  </a:lnTo>
                  <a:lnTo>
                    <a:pt x="18157470" y="657555"/>
                  </a:lnTo>
                  <a:lnTo>
                    <a:pt x="18173002" y="622617"/>
                  </a:lnTo>
                  <a:lnTo>
                    <a:pt x="18179212" y="608571"/>
                  </a:lnTo>
                  <a:close/>
                </a:path>
                <a:path w="18288000" h="9256395">
                  <a:moveTo>
                    <a:pt x="18179923" y="325031"/>
                  </a:moveTo>
                  <a:lnTo>
                    <a:pt x="18178298" y="320865"/>
                  </a:lnTo>
                  <a:lnTo>
                    <a:pt x="18173789" y="318884"/>
                  </a:lnTo>
                  <a:lnTo>
                    <a:pt x="18172824" y="318706"/>
                  </a:lnTo>
                  <a:lnTo>
                    <a:pt x="18169154" y="318706"/>
                  </a:lnTo>
                  <a:lnTo>
                    <a:pt x="18166563" y="320281"/>
                  </a:lnTo>
                  <a:lnTo>
                    <a:pt x="18148046" y="362331"/>
                  </a:lnTo>
                  <a:lnTo>
                    <a:pt x="18149659" y="366496"/>
                  </a:lnTo>
                  <a:lnTo>
                    <a:pt x="18156784" y="369633"/>
                  </a:lnTo>
                  <a:lnTo>
                    <a:pt x="18160962" y="368046"/>
                  </a:lnTo>
                  <a:lnTo>
                    <a:pt x="18174412" y="337578"/>
                  </a:lnTo>
                  <a:lnTo>
                    <a:pt x="18179923" y="325031"/>
                  </a:lnTo>
                  <a:close/>
                </a:path>
                <a:path w="18288000" h="9256395">
                  <a:moveTo>
                    <a:pt x="18180546" y="41478"/>
                  </a:moveTo>
                  <a:lnTo>
                    <a:pt x="18178920" y="37338"/>
                  </a:lnTo>
                  <a:lnTo>
                    <a:pt x="18174450" y="35420"/>
                  </a:lnTo>
                  <a:lnTo>
                    <a:pt x="18173510" y="35229"/>
                  </a:lnTo>
                  <a:lnTo>
                    <a:pt x="18169852" y="35229"/>
                  </a:lnTo>
                  <a:lnTo>
                    <a:pt x="18167274" y="36804"/>
                  </a:lnTo>
                  <a:lnTo>
                    <a:pt x="18151513" y="72847"/>
                  </a:lnTo>
                  <a:lnTo>
                    <a:pt x="18153126" y="77000"/>
                  </a:lnTo>
                  <a:lnTo>
                    <a:pt x="18156670" y="78549"/>
                  </a:lnTo>
                  <a:lnTo>
                    <a:pt x="18160200" y="80137"/>
                  </a:lnTo>
                  <a:lnTo>
                    <a:pt x="18164226" y="78549"/>
                  </a:lnTo>
                  <a:lnTo>
                    <a:pt x="18165014" y="77000"/>
                  </a:lnTo>
                  <a:lnTo>
                    <a:pt x="18180546" y="41478"/>
                  </a:lnTo>
                  <a:close/>
                </a:path>
                <a:path w="18288000" h="9256395">
                  <a:moveTo>
                    <a:pt x="18256530" y="2124405"/>
                  </a:moveTo>
                  <a:lnTo>
                    <a:pt x="18254803" y="2119998"/>
                  </a:lnTo>
                  <a:lnTo>
                    <a:pt x="18250053" y="2117915"/>
                  </a:lnTo>
                  <a:lnTo>
                    <a:pt x="18249037" y="2117712"/>
                  </a:lnTo>
                  <a:lnTo>
                    <a:pt x="18245176" y="2117712"/>
                  </a:lnTo>
                  <a:lnTo>
                    <a:pt x="18242445" y="2119376"/>
                  </a:lnTo>
                  <a:lnTo>
                    <a:pt x="18232755" y="2141385"/>
                  </a:lnTo>
                  <a:lnTo>
                    <a:pt x="18224183" y="2160740"/>
                  </a:lnTo>
                  <a:lnTo>
                    <a:pt x="18215509" y="2180183"/>
                  </a:lnTo>
                  <a:lnTo>
                    <a:pt x="18205069" y="2203361"/>
                  </a:lnTo>
                  <a:lnTo>
                    <a:pt x="18206733" y="2207780"/>
                  </a:lnTo>
                  <a:lnTo>
                    <a:pt x="18214239" y="2211171"/>
                  </a:lnTo>
                  <a:lnTo>
                    <a:pt x="18218658" y="2209508"/>
                  </a:lnTo>
                  <a:lnTo>
                    <a:pt x="18229110" y="2186279"/>
                  </a:lnTo>
                  <a:lnTo>
                    <a:pt x="18237797" y="2166810"/>
                  </a:lnTo>
                  <a:lnTo>
                    <a:pt x="18246395" y="2147417"/>
                  </a:lnTo>
                  <a:lnTo>
                    <a:pt x="18256530" y="2124405"/>
                  </a:lnTo>
                  <a:close/>
                </a:path>
                <a:path w="18288000" h="9256395">
                  <a:moveTo>
                    <a:pt x="18257127" y="1840839"/>
                  </a:moveTo>
                  <a:lnTo>
                    <a:pt x="18255412" y="1836496"/>
                  </a:lnTo>
                  <a:lnTo>
                    <a:pt x="18250700" y="1834438"/>
                  </a:lnTo>
                  <a:lnTo>
                    <a:pt x="18249697" y="1834235"/>
                  </a:lnTo>
                  <a:lnTo>
                    <a:pt x="18245862" y="1834235"/>
                  </a:lnTo>
                  <a:lnTo>
                    <a:pt x="18243144" y="1835899"/>
                  </a:lnTo>
                  <a:lnTo>
                    <a:pt x="18234127" y="1856613"/>
                  </a:lnTo>
                  <a:lnTo>
                    <a:pt x="18226266" y="1874520"/>
                  </a:lnTo>
                  <a:lnTo>
                    <a:pt x="18218379" y="1892427"/>
                  </a:lnTo>
                  <a:lnTo>
                    <a:pt x="18208778" y="1914055"/>
                  </a:lnTo>
                  <a:lnTo>
                    <a:pt x="18210441" y="1918423"/>
                  </a:lnTo>
                  <a:lnTo>
                    <a:pt x="18217896" y="1921738"/>
                  </a:lnTo>
                  <a:lnTo>
                    <a:pt x="18222278" y="1920074"/>
                  </a:lnTo>
                  <a:lnTo>
                    <a:pt x="18231917" y="1898421"/>
                  </a:lnTo>
                  <a:lnTo>
                    <a:pt x="18239817" y="1880489"/>
                  </a:lnTo>
                  <a:lnTo>
                    <a:pt x="18247691" y="1862543"/>
                  </a:lnTo>
                  <a:lnTo>
                    <a:pt x="18257127" y="1840839"/>
                  </a:lnTo>
                  <a:close/>
                </a:path>
                <a:path w="18288000" h="9256395">
                  <a:moveTo>
                    <a:pt x="18257647" y="1557210"/>
                  </a:moveTo>
                  <a:lnTo>
                    <a:pt x="18255933" y="1552879"/>
                  </a:lnTo>
                  <a:lnTo>
                    <a:pt x="18251259" y="1550885"/>
                  </a:lnTo>
                  <a:lnTo>
                    <a:pt x="18250281" y="1550695"/>
                  </a:lnTo>
                  <a:lnTo>
                    <a:pt x="18246471" y="1550695"/>
                  </a:lnTo>
                  <a:lnTo>
                    <a:pt x="18243766" y="1552359"/>
                  </a:lnTo>
                  <a:lnTo>
                    <a:pt x="18235460" y="1571586"/>
                  </a:lnTo>
                  <a:lnTo>
                    <a:pt x="18228323" y="1588033"/>
                  </a:lnTo>
                  <a:lnTo>
                    <a:pt x="18221148" y="1604467"/>
                  </a:lnTo>
                  <a:lnTo>
                    <a:pt x="18212308" y="1624622"/>
                  </a:lnTo>
                  <a:lnTo>
                    <a:pt x="18213985" y="1628952"/>
                  </a:lnTo>
                  <a:lnTo>
                    <a:pt x="18221440" y="1632229"/>
                  </a:lnTo>
                  <a:lnTo>
                    <a:pt x="18225758" y="1630527"/>
                  </a:lnTo>
                  <a:lnTo>
                    <a:pt x="18234610" y="1610360"/>
                  </a:lnTo>
                  <a:lnTo>
                    <a:pt x="18241798" y="1593888"/>
                  </a:lnTo>
                  <a:lnTo>
                    <a:pt x="18248948" y="1577416"/>
                  </a:lnTo>
                  <a:lnTo>
                    <a:pt x="18257647" y="1557210"/>
                  </a:lnTo>
                  <a:close/>
                </a:path>
                <a:path w="18288000" h="9256395">
                  <a:moveTo>
                    <a:pt x="18258117" y="1273594"/>
                  </a:moveTo>
                  <a:lnTo>
                    <a:pt x="18256390" y="1269301"/>
                  </a:lnTo>
                  <a:lnTo>
                    <a:pt x="18251767" y="1267320"/>
                  </a:lnTo>
                  <a:lnTo>
                    <a:pt x="18250789" y="1267142"/>
                  </a:lnTo>
                  <a:lnTo>
                    <a:pt x="18247005" y="1267142"/>
                  </a:lnTo>
                  <a:lnTo>
                    <a:pt x="18244325" y="1268793"/>
                  </a:lnTo>
                  <a:lnTo>
                    <a:pt x="18236718" y="1286548"/>
                  </a:lnTo>
                  <a:lnTo>
                    <a:pt x="18230279" y="1301521"/>
                  </a:lnTo>
                  <a:lnTo>
                    <a:pt x="18223815" y="1316494"/>
                  </a:lnTo>
                  <a:lnTo>
                    <a:pt x="18215699" y="1335138"/>
                  </a:lnTo>
                  <a:lnTo>
                    <a:pt x="18217388" y="1339430"/>
                  </a:lnTo>
                  <a:lnTo>
                    <a:pt x="18224792" y="1342631"/>
                  </a:lnTo>
                  <a:lnTo>
                    <a:pt x="18228831" y="1341043"/>
                  </a:lnTo>
                  <a:lnTo>
                    <a:pt x="18229022" y="1341043"/>
                  </a:lnTo>
                  <a:lnTo>
                    <a:pt x="18237175" y="1322285"/>
                  </a:lnTo>
                  <a:lnTo>
                    <a:pt x="18243665" y="1307287"/>
                  </a:lnTo>
                  <a:lnTo>
                    <a:pt x="18250116" y="1292288"/>
                  </a:lnTo>
                  <a:lnTo>
                    <a:pt x="18258117" y="1273594"/>
                  </a:lnTo>
                  <a:close/>
                </a:path>
                <a:path w="18288000" h="9256395">
                  <a:moveTo>
                    <a:pt x="18258498" y="989939"/>
                  </a:moveTo>
                  <a:lnTo>
                    <a:pt x="18256784" y="985685"/>
                  </a:lnTo>
                  <a:lnTo>
                    <a:pt x="18252186" y="983729"/>
                  </a:lnTo>
                  <a:lnTo>
                    <a:pt x="18251234" y="983538"/>
                  </a:lnTo>
                  <a:lnTo>
                    <a:pt x="18247475" y="983538"/>
                  </a:lnTo>
                  <a:lnTo>
                    <a:pt x="18244795" y="985202"/>
                  </a:lnTo>
                  <a:lnTo>
                    <a:pt x="18237886" y="1001458"/>
                  </a:lnTo>
                  <a:lnTo>
                    <a:pt x="18226355" y="1028446"/>
                  </a:lnTo>
                  <a:lnTo>
                    <a:pt x="18218950" y="1045603"/>
                  </a:lnTo>
                  <a:lnTo>
                    <a:pt x="18220640" y="1049845"/>
                  </a:lnTo>
                  <a:lnTo>
                    <a:pt x="18224310" y="1051433"/>
                  </a:lnTo>
                  <a:lnTo>
                    <a:pt x="18227980" y="1053045"/>
                  </a:lnTo>
                  <a:lnTo>
                    <a:pt x="18231981" y="1051433"/>
                  </a:lnTo>
                  <a:lnTo>
                    <a:pt x="18232197" y="1051433"/>
                  </a:lnTo>
                  <a:lnTo>
                    <a:pt x="18245430" y="1020648"/>
                  </a:lnTo>
                  <a:lnTo>
                    <a:pt x="18258498" y="989939"/>
                  </a:lnTo>
                  <a:close/>
                </a:path>
                <a:path w="18288000" h="9256395">
                  <a:moveTo>
                    <a:pt x="18258879" y="706272"/>
                  </a:moveTo>
                  <a:lnTo>
                    <a:pt x="18257177" y="702068"/>
                  </a:lnTo>
                  <a:lnTo>
                    <a:pt x="18252593" y="700125"/>
                  </a:lnTo>
                  <a:lnTo>
                    <a:pt x="18251653" y="699947"/>
                  </a:lnTo>
                  <a:lnTo>
                    <a:pt x="18247919" y="699947"/>
                  </a:lnTo>
                  <a:lnTo>
                    <a:pt x="18245265" y="701586"/>
                  </a:lnTo>
                  <a:lnTo>
                    <a:pt x="18233949" y="728370"/>
                  </a:lnTo>
                  <a:lnTo>
                    <a:pt x="18222164" y="756018"/>
                  </a:lnTo>
                  <a:lnTo>
                    <a:pt x="18223853" y="760247"/>
                  </a:lnTo>
                  <a:lnTo>
                    <a:pt x="18231168" y="763358"/>
                  </a:lnTo>
                  <a:lnTo>
                    <a:pt x="18235359" y="761657"/>
                  </a:lnTo>
                  <a:lnTo>
                    <a:pt x="18242052" y="745998"/>
                  </a:lnTo>
                  <a:lnTo>
                    <a:pt x="18252263" y="721944"/>
                  </a:lnTo>
                  <a:lnTo>
                    <a:pt x="18258879" y="706272"/>
                  </a:lnTo>
                  <a:close/>
                </a:path>
                <a:path w="18288000" h="9256395">
                  <a:moveTo>
                    <a:pt x="18259184" y="422579"/>
                  </a:moveTo>
                  <a:lnTo>
                    <a:pt x="18257470" y="418401"/>
                  </a:lnTo>
                  <a:lnTo>
                    <a:pt x="18252948" y="416509"/>
                  </a:lnTo>
                  <a:lnTo>
                    <a:pt x="18252009" y="416331"/>
                  </a:lnTo>
                  <a:lnTo>
                    <a:pt x="18248313" y="416331"/>
                  </a:lnTo>
                  <a:lnTo>
                    <a:pt x="18245659" y="417969"/>
                  </a:lnTo>
                  <a:lnTo>
                    <a:pt x="18231231" y="452259"/>
                  </a:lnTo>
                  <a:lnTo>
                    <a:pt x="18225250" y="466394"/>
                  </a:lnTo>
                  <a:lnTo>
                    <a:pt x="18226926" y="470573"/>
                  </a:lnTo>
                  <a:lnTo>
                    <a:pt x="18234190" y="473633"/>
                  </a:lnTo>
                  <a:lnTo>
                    <a:pt x="18238369" y="471944"/>
                  </a:lnTo>
                  <a:lnTo>
                    <a:pt x="18253228" y="436740"/>
                  </a:lnTo>
                  <a:lnTo>
                    <a:pt x="18259184" y="422579"/>
                  </a:lnTo>
                  <a:close/>
                </a:path>
                <a:path w="18288000" h="9256395">
                  <a:moveTo>
                    <a:pt x="18259451" y="138861"/>
                  </a:moveTo>
                  <a:lnTo>
                    <a:pt x="18257762" y="134734"/>
                  </a:lnTo>
                  <a:lnTo>
                    <a:pt x="18253266" y="132867"/>
                  </a:lnTo>
                  <a:lnTo>
                    <a:pt x="18252351" y="132676"/>
                  </a:lnTo>
                  <a:lnTo>
                    <a:pt x="18248668" y="132676"/>
                  </a:lnTo>
                  <a:lnTo>
                    <a:pt x="18246040" y="134315"/>
                  </a:lnTo>
                  <a:lnTo>
                    <a:pt x="18233581" y="164096"/>
                  </a:lnTo>
                  <a:lnTo>
                    <a:pt x="18228272" y="176707"/>
                  </a:lnTo>
                  <a:lnTo>
                    <a:pt x="18229949" y="180860"/>
                  </a:lnTo>
                  <a:lnTo>
                    <a:pt x="18237137" y="183896"/>
                  </a:lnTo>
                  <a:lnTo>
                    <a:pt x="18241302" y="182206"/>
                  </a:lnTo>
                  <a:lnTo>
                    <a:pt x="18254180" y="151511"/>
                  </a:lnTo>
                  <a:lnTo>
                    <a:pt x="18259451" y="138861"/>
                  </a:lnTo>
                  <a:close/>
                </a:path>
                <a:path w="18288000" h="9256395">
                  <a:moveTo>
                    <a:pt x="18287988" y="2013127"/>
                  </a:moveTo>
                  <a:lnTo>
                    <a:pt x="18285905" y="2018118"/>
                  </a:lnTo>
                  <a:lnTo>
                    <a:pt x="18287683" y="2022500"/>
                  </a:lnTo>
                  <a:lnTo>
                    <a:pt x="18287988" y="2022500"/>
                  </a:lnTo>
                  <a:lnTo>
                    <a:pt x="18287988" y="2013127"/>
                  </a:lnTo>
                  <a:close/>
                </a:path>
              </a:pathLst>
            </a:custGeom>
            <a:solidFill>
              <a:srgbClr val="3FA8F5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03" y="1136725"/>
              <a:ext cx="18275935" cy="7136765"/>
            </a:xfrm>
            <a:custGeom>
              <a:avLst/>
              <a:gdLst/>
              <a:ahLst/>
              <a:cxnLst/>
              <a:rect l="l" t="t" r="r" b="b"/>
              <a:pathLst>
                <a:path w="18275935" h="7136765">
                  <a:moveTo>
                    <a:pt x="102095" y="765149"/>
                  </a:moveTo>
                  <a:lnTo>
                    <a:pt x="98653" y="759066"/>
                  </a:lnTo>
                  <a:lnTo>
                    <a:pt x="96088" y="757694"/>
                  </a:lnTo>
                  <a:lnTo>
                    <a:pt x="92189" y="757694"/>
                  </a:lnTo>
                  <a:lnTo>
                    <a:pt x="90919" y="758012"/>
                  </a:lnTo>
                  <a:lnTo>
                    <a:pt x="1219" y="809637"/>
                  </a:lnTo>
                  <a:lnTo>
                    <a:pt x="0" y="814273"/>
                  </a:lnTo>
                  <a:lnTo>
                    <a:pt x="4203" y="821474"/>
                  </a:lnTo>
                  <a:lnTo>
                    <a:pt x="8839" y="822706"/>
                  </a:lnTo>
                  <a:lnTo>
                    <a:pt x="100812" y="769772"/>
                  </a:lnTo>
                  <a:lnTo>
                    <a:pt x="102095" y="765149"/>
                  </a:lnTo>
                  <a:close/>
                </a:path>
                <a:path w="18275935" h="7136765">
                  <a:moveTo>
                    <a:pt x="123494" y="977963"/>
                  </a:moveTo>
                  <a:lnTo>
                    <a:pt x="121412" y="974318"/>
                  </a:lnTo>
                  <a:lnTo>
                    <a:pt x="120015" y="971842"/>
                  </a:lnTo>
                  <a:lnTo>
                    <a:pt x="117436" y="970457"/>
                  </a:lnTo>
                  <a:lnTo>
                    <a:pt x="113525" y="970457"/>
                  </a:lnTo>
                  <a:lnTo>
                    <a:pt x="112217" y="970788"/>
                  </a:lnTo>
                  <a:lnTo>
                    <a:pt x="17018" y="1026071"/>
                  </a:lnTo>
                  <a:lnTo>
                    <a:pt x="15824" y="1030732"/>
                  </a:lnTo>
                  <a:lnTo>
                    <a:pt x="20091" y="1037983"/>
                  </a:lnTo>
                  <a:lnTo>
                    <a:pt x="24739" y="1039190"/>
                  </a:lnTo>
                  <a:lnTo>
                    <a:pt x="96189" y="997521"/>
                  </a:lnTo>
                  <a:lnTo>
                    <a:pt x="122224" y="982611"/>
                  </a:lnTo>
                  <a:lnTo>
                    <a:pt x="123494" y="977963"/>
                  </a:lnTo>
                  <a:close/>
                </a:path>
                <a:path w="18275935" h="7136765">
                  <a:moveTo>
                    <a:pt x="279374" y="668007"/>
                  </a:moveTo>
                  <a:lnTo>
                    <a:pt x="276059" y="661758"/>
                  </a:lnTo>
                  <a:lnTo>
                    <a:pt x="273443" y="660298"/>
                  </a:lnTo>
                  <a:lnTo>
                    <a:pt x="269544" y="660298"/>
                  </a:lnTo>
                  <a:lnTo>
                    <a:pt x="268325" y="660590"/>
                  </a:lnTo>
                  <a:lnTo>
                    <a:pt x="177342" y="709764"/>
                  </a:lnTo>
                  <a:lnTo>
                    <a:pt x="175996" y="714375"/>
                  </a:lnTo>
                  <a:lnTo>
                    <a:pt x="180022" y="721690"/>
                  </a:lnTo>
                  <a:lnTo>
                    <a:pt x="184619" y="723011"/>
                  </a:lnTo>
                  <a:lnTo>
                    <a:pt x="277964" y="672592"/>
                  </a:lnTo>
                  <a:lnTo>
                    <a:pt x="279374" y="668007"/>
                  </a:lnTo>
                  <a:close/>
                </a:path>
                <a:path w="18275935" h="7136765">
                  <a:moveTo>
                    <a:pt x="300558" y="880376"/>
                  </a:moveTo>
                  <a:lnTo>
                    <a:pt x="297205" y="874102"/>
                  </a:lnTo>
                  <a:lnTo>
                    <a:pt x="294563" y="872642"/>
                  </a:lnTo>
                  <a:lnTo>
                    <a:pt x="290639" y="872642"/>
                  </a:lnTo>
                  <a:lnTo>
                    <a:pt x="289407" y="872934"/>
                  </a:lnTo>
                  <a:lnTo>
                    <a:pt x="265366" y="885812"/>
                  </a:lnTo>
                  <a:lnTo>
                    <a:pt x="192773" y="925474"/>
                  </a:lnTo>
                  <a:lnTo>
                    <a:pt x="191427" y="930109"/>
                  </a:lnTo>
                  <a:lnTo>
                    <a:pt x="195503" y="937463"/>
                  </a:lnTo>
                  <a:lnTo>
                    <a:pt x="200126" y="938809"/>
                  </a:lnTo>
                  <a:lnTo>
                    <a:pt x="272592" y="899223"/>
                  </a:lnTo>
                  <a:lnTo>
                    <a:pt x="299148" y="884986"/>
                  </a:lnTo>
                  <a:lnTo>
                    <a:pt x="300558" y="880376"/>
                  </a:lnTo>
                  <a:close/>
                </a:path>
                <a:path w="18275935" h="7136765">
                  <a:moveTo>
                    <a:pt x="459308" y="575856"/>
                  </a:moveTo>
                  <a:lnTo>
                    <a:pt x="456145" y="569442"/>
                  </a:lnTo>
                  <a:lnTo>
                    <a:pt x="453478" y="567905"/>
                  </a:lnTo>
                  <a:lnTo>
                    <a:pt x="449567" y="567905"/>
                  </a:lnTo>
                  <a:lnTo>
                    <a:pt x="448424" y="568159"/>
                  </a:lnTo>
                  <a:lnTo>
                    <a:pt x="356120" y="614705"/>
                  </a:lnTo>
                  <a:lnTo>
                    <a:pt x="354660" y="619264"/>
                  </a:lnTo>
                  <a:lnTo>
                    <a:pt x="358482" y="626694"/>
                  </a:lnTo>
                  <a:lnTo>
                    <a:pt x="363016" y="628154"/>
                  </a:lnTo>
                  <a:lnTo>
                    <a:pt x="457771" y="580377"/>
                  </a:lnTo>
                  <a:lnTo>
                    <a:pt x="459308" y="575856"/>
                  </a:lnTo>
                  <a:close/>
                </a:path>
                <a:path w="18275935" h="7136765">
                  <a:moveTo>
                    <a:pt x="480364" y="788022"/>
                  </a:moveTo>
                  <a:lnTo>
                    <a:pt x="477164" y="781570"/>
                  </a:lnTo>
                  <a:lnTo>
                    <a:pt x="474472" y="780008"/>
                  </a:lnTo>
                  <a:lnTo>
                    <a:pt x="470522" y="780008"/>
                  </a:lnTo>
                  <a:lnTo>
                    <a:pt x="469366" y="780275"/>
                  </a:lnTo>
                  <a:lnTo>
                    <a:pt x="444957" y="792441"/>
                  </a:lnTo>
                  <a:lnTo>
                    <a:pt x="371284" y="829932"/>
                  </a:lnTo>
                  <a:lnTo>
                    <a:pt x="369824" y="834529"/>
                  </a:lnTo>
                  <a:lnTo>
                    <a:pt x="373684" y="841997"/>
                  </a:lnTo>
                  <a:lnTo>
                    <a:pt x="378256" y="843483"/>
                  </a:lnTo>
                  <a:lnTo>
                    <a:pt x="451789" y="806069"/>
                  </a:lnTo>
                  <a:lnTo>
                    <a:pt x="478828" y="792594"/>
                  </a:lnTo>
                  <a:lnTo>
                    <a:pt x="480364" y="788022"/>
                  </a:lnTo>
                  <a:close/>
                </a:path>
                <a:path w="18275935" h="7136765">
                  <a:moveTo>
                    <a:pt x="641883" y="489089"/>
                  </a:moveTo>
                  <a:lnTo>
                    <a:pt x="638886" y="482498"/>
                  </a:lnTo>
                  <a:lnTo>
                    <a:pt x="636143" y="480860"/>
                  </a:lnTo>
                  <a:lnTo>
                    <a:pt x="632218" y="480860"/>
                  </a:lnTo>
                  <a:lnTo>
                    <a:pt x="631151" y="481076"/>
                  </a:lnTo>
                  <a:lnTo>
                    <a:pt x="537578" y="524814"/>
                  </a:lnTo>
                  <a:lnTo>
                    <a:pt x="535978" y="529323"/>
                  </a:lnTo>
                  <a:lnTo>
                    <a:pt x="539559" y="536854"/>
                  </a:lnTo>
                  <a:lnTo>
                    <a:pt x="544080" y="538467"/>
                  </a:lnTo>
                  <a:lnTo>
                    <a:pt x="640219" y="493560"/>
                  </a:lnTo>
                  <a:lnTo>
                    <a:pt x="641883" y="489089"/>
                  </a:lnTo>
                  <a:close/>
                </a:path>
                <a:path w="18275935" h="7136765">
                  <a:moveTo>
                    <a:pt x="662927" y="701243"/>
                  </a:moveTo>
                  <a:lnTo>
                    <a:pt x="661200" y="697420"/>
                  </a:lnTo>
                  <a:lnTo>
                    <a:pt x="659892" y="694626"/>
                  </a:lnTo>
                  <a:lnTo>
                    <a:pt x="657136" y="692975"/>
                  </a:lnTo>
                  <a:lnTo>
                    <a:pt x="653186" y="692975"/>
                  </a:lnTo>
                  <a:lnTo>
                    <a:pt x="652106" y="693191"/>
                  </a:lnTo>
                  <a:lnTo>
                    <a:pt x="627418" y="704545"/>
                  </a:lnTo>
                  <a:lnTo>
                    <a:pt x="552602" y="739724"/>
                  </a:lnTo>
                  <a:lnTo>
                    <a:pt x="551002" y="744270"/>
                  </a:lnTo>
                  <a:lnTo>
                    <a:pt x="554621" y="751878"/>
                  </a:lnTo>
                  <a:lnTo>
                    <a:pt x="559155" y="753478"/>
                  </a:lnTo>
                  <a:lnTo>
                    <a:pt x="633806" y="718375"/>
                  </a:lnTo>
                  <a:lnTo>
                    <a:pt x="661250" y="705764"/>
                  </a:lnTo>
                  <a:lnTo>
                    <a:pt x="662927" y="701243"/>
                  </a:lnTo>
                  <a:close/>
                </a:path>
                <a:path w="18275935" h="7136765">
                  <a:moveTo>
                    <a:pt x="827074" y="408063"/>
                  </a:moveTo>
                  <a:lnTo>
                    <a:pt x="824255" y="401307"/>
                  </a:lnTo>
                  <a:lnTo>
                    <a:pt x="821448" y="399567"/>
                  </a:lnTo>
                  <a:lnTo>
                    <a:pt x="817511" y="399567"/>
                  </a:lnTo>
                  <a:lnTo>
                    <a:pt x="816533" y="399770"/>
                  </a:lnTo>
                  <a:lnTo>
                    <a:pt x="721702" y="440474"/>
                  </a:lnTo>
                  <a:lnTo>
                    <a:pt x="719950" y="444944"/>
                  </a:lnTo>
                  <a:lnTo>
                    <a:pt x="723341" y="452653"/>
                  </a:lnTo>
                  <a:lnTo>
                    <a:pt x="723493" y="452653"/>
                  </a:lnTo>
                  <a:lnTo>
                    <a:pt x="727811" y="454329"/>
                  </a:lnTo>
                  <a:lnTo>
                    <a:pt x="731583" y="452653"/>
                  </a:lnTo>
                  <a:lnTo>
                    <a:pt x="825271" y="412483"/>
                  </a:lnTo>
                  <a:lnTo>
                    <a:pt x="827074" y="408063"/>
                  </a:lnTo>
                  <a:close/>
                </a:path>
                <a:path w="18275935" h="7136765">
                  <a:moveTo>
                    <a:pt x="848194" y="620445"/>
                  </a:moveTo>
                  <a:lnTo>
                    <a:pt x="845362" y="613651"/>
                  </a:lnTo>
                  <a:lnTo>
                    <a:pt x="842530" y="611886"/>
                  </a:lnTo>
                  <a:lnTo>
                    <a:pt x="838568" y="611886"/>
                  </a:lnTo>
                  <a:lnTo>
                    <a:pt x="837577" y="612076"/>
                  </a:lnTo>
                  <a:lnTo>
                    <a:pt x="812723" y="622515"/>
                  </a:lnTo>
                  <a:lnTo>
                    <a:pt x="736676" y="655281"/>
                  </a:lnTo>
                  <a:lnTo>
                    <a:pt x="734910" y="659790"/>
                  </a:lnTo>
                  <a:lnTo>
                    <a:pt x="738276" y="667486"/>
                  </a:lnTo>
                  <a:lnTo>
                    <a:pt x="742797" y="669226"/>
                  </a:lnTo>
                  <a:lnTo>
                    <a:pt x="818642" y="636549"/>
                  </a:lnTo>
                  <a:lnTo>
                    <a:pt x="846366" y="624916"/>
                  </a:lnTo>
                  <a:lnTo>
                    <a:pt x="848194" y="620445"/>
                  </a:lnTo>
                  <a:close/>
                </a:path>
                <a:path w="18275935" h="7136765">
                  <a:moveTo>
                    <a:pt x="1014831" y="333197"/>
                  </a:moveTo>
                  <a:lnTo>
                    <a:pt x="1012202" y="326288"/>
                  </a:lnTo>
                  <a:lnTo>
                    <a:pt x="1009332" y="324434"/>
                  </a:lnTo>
                  <a:lnTo>
                    <a:pt x="1005395" y="324434"/>
                  </a:lnTo>
                  <a:lnTo>
                    <a:pt x="1004481" y="324586"/>
                  </a:lnTo>
                  <a:lnTo>
                    <a:pt x="980935" y="333603"/>
                  </a:lnTo>
                  <a:lnTo>
                    <a:pt x="908418" y="362089"/>
                  </a:lnTo>
                  <a:lnTo>
                    <a:pt x="906526" y="366483"/>
                  </a:lnTo>
                  <a:lnTo>
                    <a:pt x="909637" y="374230"/>
                  </a:lnTo>
                  <a:lnTo>
                    <a:pt x="914006" y="376135"/>
                  </a:lnTo>
                  <a:lnTo>
                    <a:pt x="986370" y="347713"/>
                  </a:lnTo>
                  <a:lnTo>
                    <a:pt x="1012875" y="337566"/>
                  </a:lnTo>
                  <a:lnTo>
                    <a:pt x="1014831" y="333197"/>
                  </a:lnTo>
                  <a:close/>
                </a:path>
                <a:path w="18275935" h="7136765">
                  <a:moveTo>
                    <a:pt x="1036129" y="546036"/>
                  </a:moveTo>
                  <a:lnTo>
                    <a:pt x="1033500" y="539064"/>
                  </a:lnTo>
                  <a:lnTo>
                    <a:pt x="1030605" y="537184"/>
                  </a:lnTo>
                  <a:lnTo>
                    <a:pt x="1026629" y="537184"/>
                  </a:lnTo>
                  <a:lnTo>
                    <a:pt x="1025728" y="537349"/>
                  </a:lnTo>
                  <a:lnTo>
                    <a:pt x="1000594" y="546874"/>
                  </a:lnTo>
                  <a:lnTo>
                    <a:pt x="923467" y="577011"/>
                  </a:lnTo>
                  <a:lnTo>
                    <a:pt x="921562" y="581444"/>
                  </a:lnTo>
                  <a:lnTo>
                    <a:pt x="924661" y="589267"/>
                  </a:lnTo>
                  <a:lnTo>
                    <a:pt x="929106" y="591159"/>
                  </a:lnTo>
                  <a:lnTo>
                    <a:pt x="1006030" y="561111"/>
                  </a:lnTo>
                  <a:lnTo>
                    <a:pt x="1034135" y="550443"/>
                  </a:lnTo>
                  <a:lnTo>
                    <a:pt x="1036129" y="546036"/>
                  </a:lnTo>
                  <a:close/>
                </a:path>
                <a:path w="18275935" h="7136765">
                  <a:moveTo>
                    <a:pt x="1205077" y="264972"/>
                  </a:moveTo>
                  <a:lnTo>
                    <a:pt x="1202651" y="257860"/>
                  </a:lnTo>
                  <a:lnTo>
                    <a:pt x="1199718" y="255879"/>
                  </a:lnTo>
                  <a:lnTo>
                    <a:pt x="1195781" y="255879"/>
                  </a:lnTo>
                  <a:lnTo>
                    <a:pt x="1194943" y="256019"/>
                  </a:lnTo>
                  <a:lnTo>
                    <a:pt x="1171206" y="264147"/>
                  </a:lnTo>
                  <a:lnTo>
                    <a:pt x="1097711" y="290055"/>
                  </a:lnTo>
                  <a:lnTo>
                    <a:pt x="1095667" y="294398"/>
                  </a:lnTo>
                  <a:lnTo>
                    <a:pt x="1098499" y="302260"/>
                  </a:lnTo>
                  <a:lnTo>
                    <a:pt x="1102817" y="304292"/>
                  </a:lnTo>
                  <a:lnTo>
                    <a:pt x="1176134" y="278434"/>
                  </a:lnTo>
                  <a:lnTo>
                    <a:pt x="1202956" y="269252"/>
                  </a:lnTo>
                  <a:lnTo>
                    <a:pt x="1205077" y="264972"/>
                  </a:lnTo>
                  <a:close/>
                </a:path>
                <a:path w="18275935" h="7136765">
                  <a:moveTo>
                    <a:pt x="1226604" y="478459"/>
                  </a:moveTo>
                  <a:lnTo>
                    <a:pt x="1224191" y="471297"/>
                  </a:lnTo>
                  <a:lnTo>
                    <a:pt x="1221409" y="469404"/>
                  </a:lnTo>
                  <a:lnTo>
                    <a:pt x="1216431" y="469404"/>
                  </a:lnTo>
                  <a:lnTo>
                    <a:pt x="1190955" y="478028"/>
                  </a:lnTo>
                  <a:lnTo>
                    <a:pt x="1112875" y="505307"/>
                  </a:lnTo>
                  <a:lnTo>
                    <a:pt x="1110881" y="509524"/>
                  </a:lnTo>
                  <a:lnTo>
                    <a:pt x="1110818" y="509663"/>
                  </a:lnTo>
                  <a:lnTo>
                    <a:pt x="1113637" y="517588"/>
                  </a:lnTo>
                  <a:lnTo>
                    <a:pt x="1117968" y="519645"/>
                  </a:lnTo>
                  <a:lnTo>
                    <a:pt x="1195857" y="492442"/>
                  </a:lnTo>
                  <a:lnTo>
                    <a:pt x="1224457" y="482777"/>
                  </a:lnTo>
                  <a:lnTo>
                    <a:pt x="1226604" y="478459"/>
                  </a:lnTo>
                  <a:close/>
                </a:path>
                <a:path w="18275935" h="7136765">
                  <a:moveTo>
                    <a:pt x="1397698" y="203771"/>
                  </a:moveTo>
                  <a:lnTo>
                    <a:pt x="1395514" y="196494"/>
                  </a:lnTo>
                  <a:lnTo>
                    <a:pt x="1392656" y="194475"/>
                  </a:lnTo>
                  <a:lnTo>
                    <a:pt x="1387817" y="194475"/>
                  </a:lnTo>
                  <a:lnTo>
                    <a:pt x="1363738" y="201726"/>
                  </a:lnTo>
                  <a:lnTo>
                    <a:pt x="1289469" y="224866"/>
                  </a:lnTo>
                  <a:lnTo>
                    <a:pt x="1287272" y="229108"/>
                  </a:lnTo>
                  <a:lnTo>
                    <a:pt x="1289812" y="237058"/>
                  </a:lnTo>
                  <a:lnTo>
                    <a:pt x="1294015" y="239280"/>
                  </a:lnTo>
                  <a:lnTo>
                    <a:pt x="1368094" y="216192"/>
                  </a:lnTo>
                  <a:lnTo>
                    <a:pt x="1395425" y="207987"/>
                  </a:lnTo>
                  <a:lnTo>
                    <a:pt x="1397698" y="203771"/>
                  </a:lnTo>
                  <a:close/>
                </a:path>
                <a:path w="18275935" h="7136765">
                  <a:moveTo>
                    <a:pt x="1419479" y="418160"/>
                  </a:moveTo>
                  <a:lnTo>
                    <a:pt x="1417332" y="410806"/>
                  </a:lnTo>
                  <a:lnTo>
                    <a:pt x="1414449" y="408762"/>
                  </a:lnTo>
                  <a:lnTo>
                    <a:pt x="1409573" y="408762"/>
                  </a:lnTo>
                  <a:lnTo>
                    <a:pt x="1383868" y="416344"/>
                  </a:lnTo>
                  <a:lnTo>
                    <a:pt x="1304810" y="440626"/>
                  </a:lnTo>
                  <a:lnTo>
                    <a:pt x="1302588" y="444906"/>
                  </a:lnTo>
                  <a:lnTo>
                    <a:pt x="1305115" y="452932"/>
                  </a:lnTo>
                  <a:lnTo>
                    <a:pt x="1309408" y="455129"/>
                  </a:lnTo>
                  <a:lnTo>
                    <a:pt x="1388224" y="430949"/>
                  </a:lnTo>
                  <a:lnTo>
                    <a:pt x="1417167" y="422389"/>
                  </a:lnTo>
                  <a:lnTo>
                    <a:pt x="1419479" y="418160"/>
                  </a:lnTo>
                  <a:close/>
                </a:path>
                <a:path w="18275935" h="7136765">
                  <a:moveTo>
                    <a:pt x="1592529" y="150126"/>
                  </a:moveTo>
                  <a:lnTo>
                    <a:pt x="1590636" y="142659"/>
                  </a:lnTo>
                  <a:lnTo>
                    <a:pt x="1587665" y="140462"/>
                  </a:lnTo>
                  <a:lnTo>
                    <a:pt x="1582928" y="140462"/>
                  </a:lnTo>
                  <a:lnTo>
                    <a:pt x="1558734" y="146710"/>
                  </a:lnTo>
                  <a:lnTo>
                    <a:pt x="1483550" y="166928"/>
                  </a:lnTo>
                  <a:lnTo>
                    <a:pt x="1481201" y="171094"/>
                  </a:lnTo>
                  <a:lnTo>
                    <a:pt x="1483410" y="179146"/>
                  </a:lnTo>
                  <a:lnTo>
                    <a:pt x="1487576" y="181521"/>
                  </a:lnTo>
                  <a:lnTo>
                    <a:pt x="1562544" y="161353"/>
                  </a:lnTo>
                  <a:lnTo>
                    <a:pt x="1590090" y="154254"/>
                  </a:lnTo>
                  <a:lnTo>
                    <a:pt x="1592529" y="150126"/>
                  </a:lnTo>
                  <a:close/>
                </a:path>
                <a:path w="18275935" h="7136765">
                  <a:moveTo>
                    <a:pt x="1614627" y="365594"/>
                  </a:moveTo>
                  <a:lnTo>
                    <a:pt x="1612747" y="358051"/>
                  </a:lnTo>
                  <a:lnTo>
                    <a:pt x="1609725" y="355815"/>
                  </a:lnTo>
                  <a:lnTo>
                    <a:pt x="1604987" y="355815"/>
                  </a:lnTo>
                  <a:lnTo>
                    <a:pt x="1579143" y="362318"/>
                  </a:lnTo>
                  <a:lnTo>
                    <a:pt x="1499133" y="383438"/>
                  </a:lnTo>
                  <a:lnTo>
                    <a:pt x="1496733" y="387616"/>
                  </a:lnTo>
                  <a:lnTo>
                    <a:pt x="1498942" y="395732"/>
                  </a:lnTo>
                  <a:lnTo>
                    <a:pt x="1503146" y="398106"/>
                  </a:lnTo>
                  <a:lnTo>
                    <a:pt x="1582902" y="377075"/>
                  </a:lnTo>
                  <a:lnTo>
                    <a:pt x="1612138" y="369722"/>
                  </a:lnTo>
                  <a:lnTo>
                    <a:pt x="1614627" y="365594"/>
                  </a:lnTo>
                  <a:close/>
                </a:path>
                <a:path w="18275935" h="7136765">
                  <a:moveTo>
                    <a:pt x="1789379" y="104521"/>
                  </a:moveTo>
                  <a:lnTo>
                    <a:pt x="1787791" y="96862"/>
                  </a:lnTo>
                  <a:lnTo>
                    <a:pt x="1784731" y="94488"/>
                  </a:lnTo>
                  <a:lnTo>
                    <a:pt x="1780108" y="94488"/>
                  </a:lnTo>
                  <a:lnTo>
                    <a:pt x="1755622" y="99720"/>
                  </a:lnTo>
                  <a:lnTo>
                    <a:pt x="1679816" y="116789"/>
                  </a:lnTo>
                  <a:lnTo>
                    <a:pt x="1677276" y="120853"/>
                  </a:lnTo>
                  <a:lnTo>
                    <a:pt x="1679168" y="128981"/>
                  </a:lnTo>
                  <a:lnTo>
                    <a:pt x="1683207" y="131495"/>
                  </a:lnTo>
                  <a:lnTo>
                    <a:pt x="1758823" y="114503"/>
                  </a:lnTo>
                  <a:lnTo>
                    <a:pt x="1786775" y="108521"/>
                  </a:lnTo>
                  <a:lnTo>
                    <a:pt x="1789379" y="104521"/>
                  </a:lnTo>
                  <a:close/>
                </a:path>
                <a:path w="18275935" h="7136765">
                  <a:moveTo>
                    <a:pt x="1811756" y="321208"/>
                  </a:moveTo>
                  <a:lnTo>
                    <a:pt x="1810181" y="313474"/>
                  </a:lnTo>
                  <a:lnTo>
                    <a:pt x="1807070" y="311035"/>
                  </a:lnTo>
                  <a:lnTo>
                    <a:pt x="1802460" y="311035"/>
                  </a:lnTo>
                  <a:lnTo>
                    <a:pt x="1776463" y="316420"/>
                  </a:lnTo>
                  <a:lnTo>
                    <a:pt x="1695627" y="334149"/>
                  </a:lnTo>
                  <a:lnTo>
                    <a:pt x="1693062" y="338226"/>
                  </a:lnTo>
                  <a:lnTo>
                    <a:pt x="1694942" y="346430"/>
                  </a:lnTo>
                  <a:lnTo>
                    <a:pt x="1698980" y="349008"/>
                  </a:lnTo>
                  <a:lnTo>
                    <a:pt x="1779600" y="331330"/>
                  </a:lnTo>
                  <a:lnTo>
                    <a:pt x="1809102" y="325221"/>
                  </a:lnTo>
                  <a:lnTo>
                    <a:pt x="1811756" y="321208"/>
                  </a:lnTo>
                  <a:close/>
                </a:path>
                <a:path w="18275935" h="7136765">
                  <a:moveTo>
                    <a:pt x="1988032" y="67411"/>
                  </a:moveTo>
                  <a:lnTo>
                    <a:pt x="1986737" y="59601"/>
                  </a:lnTo>
                  <a:lnTo>
                    <a:pt x="1983663" y="57073"/>
                  </a:lnTo>
                  <a:lnTo>
                    <a:pt x="1978672" y="57073"/>
                  </a:lnTo>
                  <a:lnTo>
                    <a:pt x="1954530" y="61137"/>
                  </a:lnTo>
                  <a:lnTo>
                    <a:pt x="1878025" y="74904"/>
                  </a:lnTo>
                  <a:lnTo>
                    <a:pt x="1875320" y="78854"/>
                  </a:lnTo>
                  <a:lnTo>
                    <a:pt x="1876856" y="87045"/>
                  </a:lnTo>
                  <a:lnTo>
                    <a:pt x="1880781" y="89789"/>
                  </a:lnTo>
                  <a:lnTo>
                    <a:pt x="1957070" y="76034"/>
                  </a:lnTo>
                  <a:lnTo>
                    <a:pt x="1985251" y="71297"/>
                  </a:lnTo>
                  <a:lnTo>
                    <a:pt x="1988032" y="67411"/>
                  </a:lnTo>
                  <a:close/>
                </a:path>
                <a:path w="18275935" h="7136765">
                  <a:moveTo>
                    <a:pt x="2010638" y="285483"/>
                  </a:moveTo>
                  <a:lnTo>
                    <a:pt x="2009394" y="277571"/>
                  </a:lnTo>
                  <a:lnTo>
                    <a:pt x="2006269" y="275005"/>
                  </a:lnTo>
                  <a:lnTo>
                    <a:pt x="2001266" y="275005"/>
                  </a:lnTo>
                  <a:lnTo>
                    <a:pt x="1975497" y="279158"/>
                  </a:lnTo>
                  <a:lnTo>
                    <a:pt x="1894039" y="293306"/>
                  </a:lnTo>
                  <a:lnTo>
                    <a:pt x="1891296" y="297268"/>
                  </a:lnTo>
                  <a:lnTo>
                    <a:pt x="1892808" y="305536"/>
                  </a:lnTo>
                  <a:lnTo>
                    <a:pt x="1896681" y="308254"/>
                  </a:lnTo>
                  <a:lnTo>
                    <a:pt x="1977961" y="294182"/>
                  </a:lnTo>
                  <a:lnTo>
                    <a:pt x="2007806" y="289382"/>
                  </a:lnTo>
                  <a:lnTo>
                    <a:pt x="2010638" y="285483"/>
                  </a:lnTo>
                  <a:close/>
                </a:path>
                <a:path w="18275935" h="7136765">
                  <a:moveTo>
                    <a:pt x="2188146" y="39344"/>
                  </a:moveTo>
                  <a:lnTo>
                    <a:pt x="2187219" y="31521"/>
                  </a:lnTo>
                  <a:lnTo>
                    <a:pt x="2187194" y="31356"/>
                  </a:lnTo>
                  <a:lnTo>
                    <a:pt x="2183993" y="28587"/>
                  </a:lnTo>
                  <a:lnTo>
                    <a:pt x="2179256" y="28587"/>
                  </a:lnTo>
                  <a:lnTo>
                    <a:pt x="2155075" y="31521"/>
                  </a:lnTo>
                  <a:lnTo>
                    <a:pt x="2077897" y="41808"/>
                  </a:lnTo>
                  <a:lnTo>
                    <a:pt x="2075014" y="45631"/>
                  </a:lnTo>
                  <a:lnTo>
                    <a:pt x="2076183" y="53898"/>
                  </a:lnTo>
                  <a:lnTo>
                    <a:pt x="2080006" y="56756"/>
                  </a:lnTo>
                  <a:lnTo>
                    <a:pt x="2156942" y="46532"/>
                  </a:lnTo>
                  <a:lnTo>
                    <a:pt x="2185187" y="43116"/>
                  </a:lnTo>
                  <a:lnTo>
                    <a:pt x="2188146" y="39344"/>
                  </a:lnTo>
                  <a:close/>
                </a:path>
                <a:path w="18275935" h="7136765">
                  <a:moveTo>
                    <a:pt x="2210930" y="258864"/>
                  </a:moveTo>
                  <a:lnTo>
                    <a:pt x="2210054" y="250901"/>
                  </a:lnTo>
                  <a:lnTo>
                    <a:pt x="2210181" y="250901"/>
                  </a:lnTo>
                  <a:lnTo>
                    <a:pt x="2206790" y="247954"/>
                  </a:lnTo>
                  <a:lnTo>
                    <a:pt x="2202065" y="247954"/>
                  </a:lnTo>
                  <a:lnTo>
                    <a:pt x="2176195" y="250901"/>
                  </a:lnTo>
                  <a:lnTo>
                    <a:pt x="2094103" y="261315"/>
                  </a:lnTo>
                  <a:lnTo>
                    <a:pt x="2091194" y="265150"/>
                  </a:lnTo>
                  <a:lnTo>
                    <a:pt x="2092312" y="273481"/>
                  </a:lnTo>
                  <a:lnTo>
                    <a:pt x="2096236" y="276491"/>
                  </a:lnTo>
                  <a:lnTo>
                    <a:pt x="2100313" y="275831"/>
                  </a:lnTo>
                  <a:lnTo>
                    <a:pt x="2177961" y="266026"/>
                  </a:lnTo>
                  <a:lnTo>
                    <a:pt x="2207920" y="262623"/>
                  </a:lnTo>
                  <a:lnTo>
                    <a:pt x="2210930" y="258864"/>
                  </a:lnTo>
                  <a:close/>
                </a:path>
                <a:path w="18275935" h="7136765">
                  <a:moveTo>
                    <a:pt x="2389352" y="20789"/>
                  </a:moveTo>
                  <a:lnTo>
                    <a:pt x="2388819" y="13309"/>
                  </a:lnTo>
                  <a:lnTo>
                    <a:pt x="2388768" y="12649"/>
                  </a:lnTo>
                  <a:lnTo>
                    <a:pt x="2385466" y="9613"/>
                  </a:lnTo>
                  <a:lnTo>
                    <a:pt x="2380983" y="9613"/>
                  </a:lnTo>
                  <a:lnTo>
                    <a:pt x="2356624" y="11379"/>
                  </a:lnTo>
                  <a:lnTo>
                    <a:pt x="2279104" y="17970"/>
                  </a:lnTo>
                  <a:lnTo>
                    <a:pt x="2276043" y="21640"/>
                  </a:lnTo>
                  <a:lnTo>
                    <a:pt x="2276830" y="29946"/>
                  </a:lnTo>
                  <a:lnTo>
                    <a:pt x="2280399" y="32956"/>
                  </a:lnTo>
                  <a:lnTo>
                    <a:pt x="2284679" y="32626"/>
                  </a:lnTo>
                  <a:lnTo>
                    <a:pt x="2357767" y="26454"/>
                  </a:lnTo>
                  <a:lnTo>
                    <a:pt x="2386215" y="24396"/>
                  </a:lnTo>
                  <a:lnTo>
                    <a:pt x="2389352" y="20789"/>
                  </a:lnTo>
                  <a:close/>
                </a:path>
                <a:path w="18275935" h="7136765">
                  <a:moveTo>
                    <a:pt x="2412250" y="241769"/>
                  </a:moveTo>
                  <a:lnTo>
                    <a:pt x="2411907" y="236067"/>
                  </a:lnTo>
                  <a:lnTo>
                    <a:pt x="2411780" y="234022"/>
                  </a:lnTo>
                  <a:lnTo>
                    <a:pt x="2411742" y="233540"/>
                  </a:lnTo>
                  <a:lnTo>
                    <a:pt x="2408402" y="230441"/>
                  </a:lnTo>
                  <a:lnTo>
                    <a:pt x="2403919" y="230441"/>
                  </a:lnTo>
                  <a:lnTo>
                    <a:pt x="2377935" y="232143"/>
                  </a:lnTo>
                  <a:lnTo>
                    <a:pt x="2295436" y="238645"/>
                  </a:lnTo>
                  <a:lnTo>
                    <a:pt x="2292337" y="242328"/>
                  </a:lnTo>
                  <a:lnTo>
                    <a:pt x="2293061" y="250710"/>
                  </a:lnTo>
                  <a:lnTo>
                    <a:pt x="2296731" y="253847"/>
                  </a:lnTo>
                  <a:lnTo>
                    <a:pt x="2300948" y="253453"/>
                  </a:lnTo>
                  <a:lnTo>
                    <a:pt x="2378976" y="247345"/>
                  </a:lnTo>
                  <a:lnTo>
                    <a:pt x="2409063" y="245389"/>
                  </a:lnTo>
                  <a:lnTo>
                    <a:pt x="2412250" y="241769"/>
                  </a:lnTo>
                  <a:close/>
                </a:path>
                <a:path w="18275935" h="7136765">
                  <a:moveTo>
                    <a:pt x="2591181" y="12192"/>
                  </a:moveTo>
                  <a:lnTo>
                    <a:pt x="2591092" y="7416"/>
                  </a:lnTo>
                  <a:lnTo>
                    <a:pt x="2591028" y="3898"/>
                  </a:lnTo>
                  <a:lnTo>
                    <a:pt x="2587650" y="609"/>
                  </a:lnTo>
                  <a:lnTo>
                    <a:pt x="2583548" y="609"/>
                  </a:lnTo>
                  <a:lnTo>
                    <a:pt x="2559037" y="1155"/>
                  </a:lnTo>
                  <a:lnTo>
                    <a:pt x="2480818" y="3898"/>
                  </a:lnTo>
                  <a:lnTo>
                    <a:pt x="2481211" y="3898"/>
                  </a:lnTo>
                  <a:lnTo>
                    <a:pt x="2477986" y="7416"/>
                  </a:lnTo>
                  <a:lnTo>
                    <a:pt x="2478341" y="15748"/>
                  </a:lnTo>
                  <a:lnTo>
                    <a:pt x="2481910" y="19024"/>
                  </a:lnTo>
                  <a:lnTo>
                    <a:pt x="2486050" y="18796"/>
                  </a:lnTo>
                  <a:lnTo>
                    <a:pt x="2559418" y="16268"/>
                  </a:lnTo>
                  <a:lnTo>
                    <a:pt x="2582418" y="15748"/>
                  </a:lnTo>
                  <a:lnTo>
                    <a:pt x="2587752" y="15748"/>
                  </a:lnTo>
                  <a:lnTo>
                    <a:pt x="2591181" y="12192"/>
                  </a:lnTo>
                  <a:close/>
                </a:path>
                <a:path w="18275935" h="7136765">
                  <a:moveTo>
                    <a:pt x="2614168" y="234556"/>
                  </a:moveTo>
                  <a:lnTo>
                    <a:pt x="2614066" y="226187"/>
                  </a:lnTo>
                  <a:lnTo>
                    <a:pt x="2610662" y="222846"/>
                  </a:lnTo>
                  <a:lnTo>
                    <a:pt x="2606497" y="222846"/>
                  </a:lnTo>
                  <a:lnTo>
                    <a:pt x="2554198" y="223837"/>
                  </a:lnTo>
                  <a:lnTo>
                    <a:pt x="2497632" y="225666"/>
                  </a:lnTo>
                  <a:lnTo>
                    <a:pt x="2494369" y="229196"/>
                  </a:lnTo>
                  <a:lnTo>
                    <a:pt x="2494559" y="234556"/>
                  </a:lnTo>
                  <a:lnTo>
                    <a:pt x="2494673" y="237604"/>
                  </a:lnTo>
                  <a:lnTo>
                    <a:pt x="2498179" y="241134"/>
                  </a:lnTo>
                  <a:lnTo>
                    <a:pt x="2502420" y="240715"/>
                  </a:lnTo>
                  <a:lnTo>
                    <a:pt x="2580652" y="238467"/>
                  </a:lnTo>
                  <a:lnTo>
                    <a:pt x="2606586" y="238061"/>
                  </a:lnTo>
                  <a:lnTo>
                    <a:pt x="2610739" y="238061"/>
                  </a:lnTo>
                  <a:lnTo>
                    <a:pt x="2614168" y="234556"/>
                  </a:lnTo>
                  <a:close/>
                </a:path>
                <a:path w="18275935" h="7136765">
                  <a:moveTo>
                    <a:pt x="2793479" y="5613"/>
                  </a:moveTo>
                  <a:lnTo>
                    <a:pt x="2790215" y="2120"/>
                  </a:lnTo>
                  <a:lnTo>
                    <a:pt x="2712504" y="266"/>
                  </a:lnTo>
                  <a:lnTo>
                    <a:pt x="2687993" y="0"/>
                  </a:lnTo>
                  <a:lnTo>
                    <a:pt x="2683789" y="0"/>
                  </a:lnTo>
                  <a:lnTo>
                    <a:pt x="2680411" y="3340"/>
                  </a:lnTo>
                  <a:lnTo>
                    <a:pt x="2680335" y="11671"/>
                  </a:lnTo>
                  <a:lnTo>
                    <a:pt x="2683700" y="15087"/>
                  </a:lnTo>
                  <a:lnTo>
                    <a:pt x="2712301" y="15392"/>
                  </a:lnTo>
                  <a:lnTo>
                    <a:pt x="2785541" y="17106"/>
                  </a:lnTo>
                  <a:lnTo>
                    <a:pt x="2789758" y="17386"/>
                  </a:lnTo>
                  <a:lnTo>
                    <a:pt x="2793212" y="13982"/>
                  </a:lnTo>
                  <a:lnTo>
                    <a:pt x="2793479" y="5613"/>
                  </a:lnTo>
                  <a:close/>
                </a:path>
                <a:path w="18275935" h="7136765">
                  <a:moveTo>
                    <a:pt x="2816517" y="229222"/>
                  </a:moveTo>
                  <a:lnTo>
                    <a:pt x="2813240" y="225679"/>
                  </a:lnTo>
                  <a:lnTo>
                    <a:pt x="2756966" y="223837"/>
                  </a:lnTo>
                  <a:lnTo>
                    <a:pt x="2704363" y="222846"/>
                  </a:lnTo>
                  <a:lnTo>
                    <a:pt x="2700197" y="222846"/>
                  </a:lnTo>
                  <a:lnTo>
                    <a:pt x="2696807" y="226187"/>
                  </a:lnTo>
                  <a:lnTo>
                    <a:pt x="2696705" y="234556"/>
                  </a:lnTo>
                  <a:lnTo>
                    <a:pt x="2700070" y="238010"/>
                  </a:lnTo>
                  <a:lnTo>
                    <a:pt x="2730423" y="238480"/>
                  </a:lnTo>
                  <a:lnTo>
                    <a:pt x="2808452" y="240728"/>
                  </a:lnTo>
                  <a:lnTo>
                    <a:pt x="2812415" y="241020"/>
                  </a:lnTo>
                  <a:lnTo>
                    <a:pt x="2816187" y="237629"/>
                  </a:lnTo>
                  <a:lnTo>
                    <a:pt x="2816517" y="229222"/>
                  </a:lnTo>
                  <a:close/>
                </a:path>
                <a:path w="18275935" h="7136765">
                  <a:moveTo>
                    <a:pt x="2995523" y="18148"/>
                  </a:moveTo>
                  <a:lnTo>
                    <a:pt x="2992437" y="14465"/>
                  </a:lnTo>
                  <a:lnTo>
                    <a:pt x="2939542" y="10185"/>
                  </a:lnTo>
                  <a:lnTo>
                    <a:pt x="2890507" y="6883"/>
                  </a:lnTo>
                  <a:lnTo>
                    <a:pt x="2886087" y="6883"/>
                  </a:lnTo>
                  <a:lnTo>
                    <a:pt x="2882760" y="9956"/>
                  </a:lnTo>
                  <a:lnTo>
                    <a:pt x="2882265" y="18148"/>
                  </a:lnTo>
                  <a:lnTo>
                    <a:pt x="2885440" y="21717"/>
                  </a:lnTo>
                  <a:lnTo>
                    <a:pt x="2914002" y="23545"/>
                  </a:lnTo>
                  <a:lnTo>
                    <a:pt x="2991167" y="29514"/>
                  </a:lnTo>
                  <a:lnTo>
                    <a:pt x="2994799" y="26466"/>
                  </a:lnTo>
                  <a:lnTo>
                    <a:pt x="2995523" y="18148"/>
                  </a:lnTo>
                  <a:close/>
                </a:path>
                <a:path w="18275935" h="7136765">
                  <a:moveTo>
                    <a:pt x="3018472" y="242798"/>
                  </a:moveTo>
                  <a:lnTo>
                    <a:pt x="3015386" y="239090"/>
                  </a:lnTo>
                  <a:lnTo>
                    <a:pt x="2959227" y="234289"/>
                  </a:lnTo>
                  <a:lnTo>
                    <a:pt x="2906953" y="230555"/>
                  </a:lnTo>
                  <a:lnTo>
                    <a:pt x="2902458" y="230555"/>
                  </a:lnTo>
                  <a:lnTo>
                    <a:pt x="2899118" y="233641"/>
                  </a:lnTo>
                  <a:lnTo>
                    <a:pt x="2898584" y="241871"/>
                  </a:lnTo>
                  <a:lnTo>
                    <a:pt x="2901772" y="245503"/>
                  </a:lnTo>
                  <a:lnTo>
                    <a:pt x="2958033" y="249478"/>
                  </a:lnTo>
                  <a:lnTo>
                    <a:pt x="3013951" y="254215"/>
                  </a:lnTo>
                  <a:lnTo>
                    <a:pt x="3017697" y="251167"/>
                  </a:lnTo>
                  <a:lnTo>
                    <a:pt x="3018472" y="242798"/>
                  </a:lnTo>
                  <a:close/>
                </a:path>
                <a:path w="18275935" h="7136765">
                  <a:moveTo>
                    <a:pt x="3196564" y="41681"/>
                  </a:moveTo>
                  <a:lnTo>
                    <a:pt x="3193694" y="37846"/>
                  </a:lnTo>
                  <a:lnTo>
                    <a:pt x="3141091" y="30657"/>
                  </a:lnTo>
                  <a:lnTo>
                    <a:pt x="3092335" y="24676"/>
                  </a:lnTo>
                  <a:lnTo>
                    <a:pt x="3087586" y="24676"/>
                  </a:lnTo>
                  <a:lnTo>
                    <a:pt x="3084398" y="27444"/>
                  </a:lnTo>
                  <a:lnTo>
                    <a:pt x="3083471" y="35458"/>
                  </a:lnTo>
                  <a:lnTo>
                    <a:pt x="3086443" y="39204"/>
                  </a:lnTo>
                  <a:lnTo>
                    <a:pt x="3139148" y="45643"/>
                  </a:lnTo>
                  <a:lnTo>
                    <a:pt x="3191548" y="52819"/>
                  </a:lnTo>
                  <a:lnTo>
                    <a:pt x="3195370" y="49949"/>
                  </a:lnTo>
                  <a:lnTo>
                    <a:pt x="3196564" y="41681"/>
                  </a:lnTo>
                  <a:close/>
                </a:path>
                <a:path w="18275935" h="7136765">
                  <a:moveTo>
                    <a:pt x="3219399" y="267182"/>
                  </a:moveTo>
                  <a:lnTo>
                    <a:pt x="3216541" y="263194"/>
                  </a:lnTo>
                  <a:lnTo>
                    <a:pt x="3160763" y="255409"/>
                  </a:lnTo>
                  <a:lnTo>
                    <a:pt x="3108706" y="248907"/>
                  </a:lnTo>
                  <a:lnTo>
                    <a:pt x="3103956" y="248907"/>
                  </a:lnTo>
                  <a:lnTo>
                    <a:pt x="3100705" y="251701"/>
                  </a:lnTo>
                  <a:lnTo>
                    <a:pt x="3099854" y="258914"/>
                  </a:lnTo>
                  <a:lnTo>
                    <a:pt x="3099752" y="259753"/>
                  </a:lnTo>
                  <a:lnTo>
                    <a:pt x="3102737" y="263537"/>
                  </a:lnTo>
                  <a:lnTo>
                    <a:pt x="3158756" y="270510"/>
                  </a:lnTo>
                  <a:lnTo>
                    <a:pt x="3214332" y="278282"/>
                  </a:lnTo>
                  <a:lnTo>
                    <a:pt x="3218205" y="275386"/>
                  </a:lnTo>
                  <a:lnTo>
                    <a:pt x="3219399" y="267182"/>
                  </a:lnTo>
                  <a:close/>
                </a:path>
                <a:path w="18275935" h="7136765">
                  <a:moveTo>
                    <a:pt x="3395954" y="76428"/>
                  </a:moveTo>
                  <a:lnTo>
                    <a:pt x="3393313" y="72453"/>
                  </a:lnTo>
                  <a:lnTo>
                    <a:pt x="3341205" y="62293"/>
                  </a:lnTo>
                  <a:lnTo>
                    <a:pt x="3292856" y="53594"/>
                  </a:lnTo>
                  <a:lnTo>
                    <a:pt x="3287814" y="53594"/>
                  </a:lnTo>
                  <a:lnTo>
                    <a:pt x="3284753" y="56070"/>
                  </a:lnTo>
                  <a:lnTo>
                    <a:pt x="3283394" y="63868"/>
                  </a:lnTo>
                  <a:lnTo>
                    <a:pt x="3286163" y="67779"/>
                  </a:lnTo>
                  <a:lnTo>
                    <a:pt x="3338423" y="77152"/>
                  </a:lnTo>
                  <a:lnTo>
                    <a:pt x="3390328" y="87287"/>
                  </a:lnTo>
                  <a:lnTo>
                    <a:pt x="3394303" y="84632"/>
                  </a:lnTo>
                  <a:lnTo>
                    <a:pt x="3395954" y="76428"/>
                  </a:lnTo>
                  <a:close/>
                </a:path>
                <a:path w="18275935" h="7136765">
                  <a:moveTo>
                    <a:pt x="3418738" y="302285"/>
                  </a:moveTo>
                  <a:lnTo>
                    <a:pt x="3416096" y="298145"/>
                  </a:lnTo>
                  <a:lnTo>
                    <a:pt x="3360674" y="287312"/>
                  </a:lnTo>
                  <a:lnTo>
                    <a:pt x="3309188" y="278028"/>
                  </a:lnTo>
                  <a:lnTo>
                    <a:pt x="3304108" y="278028"/>
                  </a:lnTo>
                  <a:lnTo>
                    <a:pt x="3301022" y="280543"/>
                  </a:lnTo>
                  <a:lnTo>
                    <a:pt x="3299676" y="288391"/>
                  </a:lnTo>
                  <a:lnTo>
                    <a:pt x="3302457" y="292315"/>
                  </a:lnTo>
                  <a:lnTo>
                    <a:pt x="3357867" y="302285"/>
                  </a:lnTo>
                  <a:lnTo>
                    <a:pt x="3408959" y="312229"/>
                  </a:lnTo>
                  <a:lnTo>
                    <a:pt x="3413048" y="313093"/>
                  </a:lnTo>
                  <a:lnTo>
                    <a:pt x="3417100" y="310413"/>
                  </a:lnTo>
                  <a:lnTo>
                    <a:pt x="3418738" y="302285"/>
                  </a:lnTo>
                  <a:close/>
                </a:path>
                <a:path w="18275935" h="7136765">
                  <a:moveTo>
                    <a:pt x="3593046" y="122516"/>
                  </a:moveTo>
                  <a:lnTo>
                    <a:pt x="3590633" y="118389"/>
                  </a:lnTo>
                  <a:lnTo>
                    <a:pt x="3539236" y="105270"/>
                  </a:lnTo>
                  <a:lnTo>
                    <a:pt x="3490849" y="93662"/>
                  </a:lnTo>
                  <a:lnTo>
                    <a:pt x="3486175" y="93662"/>
                  </a:lnTo>
                  <a:lnTo>
                    <a:pt x="3483152" y="95961"/>
                  </a:lnTo>
                  <a:lnTo>
                    <a:pt x="3481387" y="103505"/>
                  </a:lnTo>
                  <a:lnTo>
                    <a:pt x="3483927" y="107569"/>
                  </a:lnTo>
                  <a:lnTo>
                    <a:pt x="3535616" y="119938"/>
                  </a:lnTo>
                  <a:lnTo>
                    <a:pt x="3586810" y="133019"/>
                  </a:lnTo>
                  <a:lnTo>
                    <a:pt x="3590925" y="130594"/>
                  </a:lnTo>
                  <a:lnTo>
                    <a:pt x="3593046" y="122516"/>
                  </a:lnTo>
                  <a:close/>
                </a:path>
                <a:path w="18275935" h="7136765">
                  <a:moveTo>
                    <a:pt x="3615893" y="348094"/>
                  </a:moveTo>
                  <a:lnTo>
                    <a:pt x="3613454" y="343941"/>
                  </a:lnTo>
                  <a:lnTo>
                    <a:pt x="3558641" y="330073"/>
                  </a:lnTo>
                  <a:lnTo>
                    <a:pt x="3507803" y="317995"/>
                  </a:lnTo>
                  <a:lnTo>
                    <a:pt x="3502393" y="317995"/>
                  </a:lnTo>
                  <a:lnTo>
                    <a:pt x="3499485" y="320205"/>
                  </a:lnTo>
                  <a:lnTo>
                    <a:pt x="3497732" y="327825"/>
                  </a:lnTo>
                  <a:lnTo>
                    <a:pt x="3500285" y="331914"/>
                  </a:lnTo>
                  <a:lnTo>
                    <a:pt x="3555022" y="344881"/>
                  </a:lnTo>
                  <a:lnTo>
                    <a:pt x="3609619" y="358660"/>
                  </a:lnTo>
                  <a:lnTo>
                    <a:pt x="3613785" y="356235"/>
                  </a:lnTo>
                  <a:lnTo>
                    <a:pt x="3615893" y="348094"/>
                  </a:lnTo>
                  <a:close/>
                </a:path>
                <a:path w="18275935" h="7136765">
                  <a:moveTo>
                    <a:pt x="3787178" y="179895"/>
                  </a:moveTo>
                  <a:lnTo>
                    <a:pt x="3785006" y="175628"/>
                  </a:lnTo>
                  <a:lnTo>
                    <a:pt x="3734193" y="159473"/>
                  </a:lnTo>
                  <a:lnTo>
                    <a:pt x="3686657" y="145135"/>
                  </a:lnTo>
                  <a:lnTo>
                    <a:pt x="3681819" y="145135"/>
                  </a:lnTo>
                  <a:lnTo>
                    <a:pt x="3678948" y="147154"/>
                  </a:lnTo>
                  <a:lnTo>
                    <a:pt x="3676802" y="154470"/>
                  </a:lnTo>
                  <a:lnTo>
                    <a:pt x="3679101" y="158661"/>
                  </a:lnTo>
                  <a:lnTo>
                    <a:pt x="3729723" y="173913"/>
                  </a:lnTo>
                  <a:lnTo>
                    <a:pt x="3780383" y="189992"/>
                  </a:lnTo>
                  <a:lnTo>
                    <a:pt x="3784587" y="187820"/>
                  </a:lnTo>
                  <a:lnTo>
                    <a:pt x="3787178" y="179895"/>
                  </a:lnTo>
                  <a:close/>
                </a:path>
                <a:path w="18275935" h="7136765">
                  <a:moveTo>
                    <a:pt x="3810216" y="404799"/>
                  </a:moveTo>
                  <a:lnTo>
                    <a:pt x="3808006" y="400507"/>
                  </a:lnTo>
                  <a:lnTo>
                    <a:pt x="3754005" y="383654"/>
                  </a:lnTo>
                  <a:lnTo>
                    <a:pt x="3703231" y="368617"/>
                  </a:lnTo>
                  <a:lnTo>
                    <a:pt x="3698392" y="368617"/>
                  </a:lnTo>
                  <a:lnTo>
                    <a:pt x="3695471" y="370700"/>
                  </a:lnTo>
                  <a:lnTo>
                    <a:pt x="3693363" y="378066"/>
                  </a:lnTo>
                  <a:lnTo>
                    <a:pt x="3695687" y="382282"/>
                  </a:lnTo>
                  <a:lnTo>
                    <a:pt x="3749586" y="398221"/>
                  </a:lnTo>
                  <a:lnTo>
                    <a:pt x="3803408" y="415036"/>
                  </a:lnTo>
                  <a:lnTo>
                    <a:pt x="3807663" y="412813"/>
                  </a:lnTo>
                  <a:lnTo>
                    <a:pt x="3810216" y="404799"/>
                  </a:lnTo>
                  <a:close/>
                </a:path>
                <a:path w="18275935" h="7136765">
                  <a:moveTo>
                    <a:pt x="3977627" y="248424"/>
                  </a:moveTo>
                  <a:lnTo>
                    <a:pt x="3975709" y="244055"/>
                  </a:lnTo>
                  <a:lnTo>
                    <a:pt x="3926065" y="225031"/>
                  </a:lnTo>
                  <a:lnTo>
                    <a:pt x="3879151" y="207835"/>
                  </a:lnTo>
                  <a:lnTo>
                    <a:pt x="3878288" y="207695"/>
                  </a:lnTo>
                  <a:lnTo>
                    <a:pt x="3874325" y="207695"/>
                  </a:lnTo>
                  <a:lnTo>
                    <a:pt x="3871430" y="209613"/>
                  </a:lnTo>
                  <a:lnTo>
                    <a:pt x="3868953" y="216496"/>
                  </a:lnTo>
                  <a:lnTo>
                    <a:pt x="3868915" y="216623"/>
                  </a:lnTo>
                  <a:lnTo>
                    <a:pt x="3870960" y="220941"/>
                  </a:lnTo>
                  <a:lnTo>
                    <a:pt x="3920769" y="239191"/>
                  </a:lnTo>
                  <a:lnTo>
                    <a:pt x="3970223" y="258140"/>
                  </a:lnTo>
                  <a:lnTo>
                    <a:pt x="3974592" y="256209"/>
                  </a:lnTo>
                  <a:lnTo>
                    <a:pt x="3977627" y="248424"/>
                  </a:lnTo>
                  <a:close/>
                </a:path>
                <a:path w="18275935" h="7136765">
                  <a:moveTo>
                    <a:pt x="4001147" y="472071"/>
                  </a:moveTo>
                  <a:lnTo>
                    <a:pt x="3999166" y="467664"/>
                  </a:lnTo>
                  <a:lnTo>
                    <a:pt x="3946207" y="447878"/>
                  </a:lnTo>
                  <a:lnTo>
                    <a:pt x="3896169" y="430034"/>
                  </a:lnTo>
                  <a:lnTo>
                    <a:pt x="3895318" y="429895"/>
                  </a:lnTo>
                  <a:lnTo>
                    <a:pt x="3891330" y="429895"/>
                  </a:lnTo>
                  <a:lnTo>
                    <a:pt x="3888397" y="431850"/>
                  </a:lnTo>
                  <a:lnTo>
                    <a:pt x="3885920" y="438988"/>
                  </a:lnTo>
                  <a:lnTo>
                    <a:pt x="3888003" y="443306"/>
                  </a:lnTo>
                  <a:lnTo>
                    <a:pt x="3940987" y="462191"/>
                  </a:lnTo>
                  <a:lnTo>
                    <a:pt x="3993756" y="481914"/>
                  </a:lnTo>
                  <a:lnTo>
                    <a:pt x="3998150" y="479933"/>
                  </a:lnTo>
                  <a:lnTo>
                    <a:pt x="4001147" y="472071"/>
                  </a:lnTo>
                  <a:close/>
                </a:path>
                <a:path w="18275935" h="7136765">
                  <a:moveTo>
                    <a:pt x="4163796" y="327964"/>
                  </a:moveTo>
                  <a:lnTo>
                    <a:pt x="4162133" y="323469"/>
                  </a:lnTo>
                  <a:lnTo>
                    <a:pt x="4113707" y="301612"/>
                  </a:lnTo>
                  <a:lnTo>
                    <a:pt x="4067708" y="281635"/>
                  </a:lnTo>
                  <a:lnTo>
                    <a:pt x="4066705" y="281457"/>
                  </a:lnTo>
                  <a:lnTo>
                    <a:pt x="4062768" y="281457"/>
                  </a:lnTo>
                  <a:lnTo>
                    <a:pt x="4059974" y="283184"/>
                  </a:lnTo>
                  <a:lnTo>
                    <a:pt x="4057116" y="289890"/>
                  </a:lnTo>
                  <a:lnTo>
                    <a:pt x="4058907" y="294322"/>
                  </a:lnTo>
                  <a:lnTo>
                    <a:pt x="4107599" y="315455"/>
                  </a:lnTo>
                  <a:lnTo>
                    <a:pt x="4155808" y="337210"/>
                  </a:lnTo>
                  <a:lnTo>
                    <a:pt x="4160291" y="335559"/>
                  </a:lnTo>
                  <a:lnTo>
                    <a:pt x="4163796" y="327964"/>
                  </a:lnTo>
                  <a:close/>
                </a:path>
                <a:path w="18275935" h="7136765">
                  <a:moveTo>
                    <a:pt x="4188104" y="549694"/>
                  </a:moveTo>
                  <a:lnTo>
                    <a:pt x="4186364" y="545185"/>
                  </a:lnTo>
                  <a:lnTo>
                    <a:pt x="4134624" y="522579"/>
                  </a:lnTo>
                  <a:lnTo>
                    <a:pt x="4085437" y="501916"/>
                  </a:lnTo>
                  <a:lnTo>
                    <a:pt x="4084459" y="501738"/>
                  </a:lnTo>
                  <a:lnTo>
                    <a:pt x="4080497" y="501738"/>
                  </a:lnTo>
                  <a:lnTo>
                    <a:pt x="4077665" y="503516"/>
                  </a:lnTo>
                  <a:lnTo>
                    <a:pt x="4074858" y="510336"/>
                  </a:lnTo>
                  <a:lnTo>
                    <a:pt x="4076700" y="514781"/>
                  </a:lnTo>
                  <a:lnTo>
                    <a:pt x="4128630" y="536562"/>
                  </a:lnTo>
                  <a:lnTo>
                    <a:pt x="4180192" y="559104"/>
                  </a:lnTo>
                  <a:lnTo>
                    <a:pt x="4184688" y="557377"/>
                  </a:lnTo>
                  <a:lnTo>
                    <a:pt x="4188104" y="549694"/>
                  </a:lnTo>
                  <a:close/>
                </a:path>
                <a:path w="18275935" h="7136765">
                  <a:moveTo>
                    <a:pt x="4345025" y="418172"/>
                  </a:moveTo>
                  <a:lnTo>
                    <a:pt x="4296537" y="388950"/>
                  </a:lnTo>
                  <a:lnTo>
                    <a:pt x="4251630" y="366293"/>
                  </a:lnTo>
                  <a:lnTo>
                    <a:pt x="4250487" y="366039"/>
                  </a:lnTo>
                  <a:lnTo>
                    <a:pt x="4246588" y="366039"/>
                  </a:lnTo>
                  <a:lnTo>
                    <a:pt x="4243908" y="367576"/>
                  </a:lnTo>
                  <a:lnTo>
                    <a:pt x="4240733" y="373976"/>
                  </a:lnTo>
                  <a:lnTo>
                    <a:pt x="4242270" y="378523"/>
                  </a:lnTo>
                  <a:lnTo>
                    <a:pt x="4289628" y="402399"/>
                  </a:lnTo>
                  <a:lnTo>
                    <a:pt x="4336516" y="426948"/>
                  </a:lnTo>
                  <a:lnTo>
                    <a:pt x="4341101" y="425551"/>
                  </a:lnTo>
                  <a:lnTo>
                    <a:pt x="4345025" y="418172"/>
                  </a:lnTo>
                  <a:close/>
                </a:path>
                <a:path w="18275935" h="7136765">
                  <a:moveTo>
                    <a:pt x="4370590" y="637362"/>
                  </a:moveTo>
                  <a:lnTo>
                    <a:pt x="4369105" y="632764"/>
                  </a:lnTo>
                  <a:lnTo>
                    <a:pt x="4318635" y="607364"/>
                  </a:lnTo>
                  <a:lnTo>
                    <a:pt x="4270527" y="584034"/>
                  </a:lnTo>
                  <a:lnTo>
                    <a:pt x="4269422" y="583793"/>
                  </a:lnTo>
                  <a:lnTo>
                    <a:pt x="4265473" y="583793"/>
                  </a:lnTo>
                  <a:lnTo>
                    <a:pt x="4262755" y="585393"/>
                  </a:lnTo>
                  <a:lnTo>
                    <a:pt x="4259631" y="591921"/>
                  </a:lnTo>
                  <a:lnTo>
                    <a:pt x="4261243" y="596468"/>
                  </a:lnTo>
                  <a:lnTo>
                    <a:pt x="4311891" y="621030"/>
                  </a:lnTo>
                  <a:lnTo>
                    <a:pt x="4362170" y="646328"/>
                  </a:lnTo>
                  <a:lnTo>
                    <a:pt x="4366768" y="644842"/>
                  </a:lnTo>
                  <a:lnTo>
                    <a:pt x="4370590" y="637362"/>
                  </a:lnTo>
                  <a:close/>
                </a:path>
                <a:path w="18275935" h="7136765">
                  <a:moveTo>
                    <a:pt x="4520781" y="518642"/>
                  </a:moveTo>
                  <a:lnTo>
                    <a:pt x="4519650" y="513994"/>
                  </a:lnTo>
                  <a:lnTo>
                    <a:pt x="4474070" y="486714"/>
                  </a:lnTo>
                  <a:lnTo>
                    <a:pt x="4430382" y="461403"/>
                  </a:lnTo>
                  <a:lnTo>
                    <a:pt x="4429099" y="461086"/>
                  </a:lnTo>
                  <a:lnTo>
                    <a:pt x="4425200" y="461086"/>
                  </a:lnTo>
                  <a:lnTo>
                    <a:pt x="4422648" y="462457"/>
                  </a:lnTo>
                  <a:lnTo>
                    <a:pt x="4419193" y="468528"/>
                  </a:lnTo>
                  <a:lnTo>
                    <a:pt x="4420451" y="473151"/>
                  </a:lnTo>
                  <a:lnTo>
                    <a:pt x="4445266" y="487400"/>
                  </a:lnTo>
                  <a:lnTo>
                    <a:pt x="4487418" y="512203"/>
                  </a:lnTo>
                  <a:lnTo>
                    <a:pt x="4511802" y="526923"/>
                  </a:lnTo>
                  <a:lnTo>
                    <a:pt x="4516437" y="525792"/>
                  </a:lnTo>
                  <a:lnTo>
                    <a:pt x="4520781" y="518642"/>
                  </a:lnTo>
                  <a:close/>
                </a:path>
                <a:path w="18275935" h="7136765">
                  <a:moveTo>
                    <a:pt x="4548111" y="734695"/>
                  </a:moveTo>
                  <a:lnTo>
                    <a:pt x="4546879" y="730034"/>
                  </a:lnTo>
                  <a:lnTo>
                    <a:pt x="4497844" y="701992"/>
                  </a:lnTo>
                  <a:lnTo>
                    <a:pt x="4450905" y="676008"/>
                  </a:lnTo>
                  <a:lnTo>
                    <a:pt x="4449661" y="675716"/>
                  </a:lnTo>
                  <a:lnTo>
                    <a:pt x="4445736" y="675716"/>
                  </a:lnTo>
                  <a:lnTo>
                    <a:pt x="4443120" y="677151"/>
                  </a:lnTo>
                  <a:lnTo>
                    <a:pt x="4439742" y="683387"/>
                  </a:lnTo>
                  <a:lnTo>
                    <a:pt x="4441101" y="688009"/>
                  </a:lnTo>
                  <a:lnTo>
                    <a:pt x="4467606" y="702551"/>
                  </a:lnTo>
                  <a:lnTo>
                    <a:pt x="4513072" y="728116"/>
                  </a:lnTo>
                  <a:lnTo>
                    <a:pt x="4539221" y="743204"/>
                  </a:lnTo>
                  <a:lnTo>
                    <a:pt x="4543882" y="741959"/>
                  </a:lnTo>
                  <a:lnTo>
                    <a:pt x="4548111" y="734695"/>
                  </a:lnTo>
                  <a:close/>
                </a:path>
                <a:path w="18275935" h="7136765">
                  <a:moveTo>
                    <a:pt x="4690554" y="628929"/>
                  </a:moveTo>
                  <a:lnTo>
                    <a:pt x="4625175" y="580783"/>
                  </a:lnTo>
                  <a:lnTo>
                    <a:pt x="4601984" y="566204"/>
                  </a:lnTo>
                  <a:lnTo>
                    <a:pt x="4598098" y="566204"/>
                  </a:lnTo>
                  <a:lnTo>
                    <a:pt x="4595673" y="567423"/>
                  </a:lnTo>
                  <a:lnTo>
                    <a:pt x="4591964" y="573151"/>
                  </a:lnTo>
                  <a:lnTo>
                    <a:pt x="4592955" y="577837"/>
                  </a:lnTo>
                  <a:lnTo>
                    <a:pt x="4616869" y="593432"/>
                  </a:lnTo>
                  <a:lnTo>
                    <a:pt x="4657547" y="620585"/>
                  </a:lnTo>
                  <a:lnTo>
                    <a:pt x="4681118" y="636689"/>
                  </a:lnTo>
                  <a:lnTo>
                    <a:pt x="4685843" y="635812"/>
                  </a:lnTo>
                  <a:lnTo>
                    <a:pt x="4690554" y="628929"/>
                  </a:lnTo>
                  <a:close/>
                </a:path>
                <a:path w="18275935" h="7136765">
                  <a:moveTo>
                    <a:pt x="4720260" y="841248"/>
                  </a:moveTo>
                  <a:lnTo>
                    <a:pt x="4649559" y="791946"/>
                  </a:lnTo>
                  <a:lnTo>
                    <a:pt x="4624781" y="777100"/>
                  </a:lnTo>
                  <a:lnTo>
                    <a:pt x="4620869" y="777100"/>
                  </a:lnTo>
                  <a:lnTo>
                    <a:pt x="4618367" y="778383"/>
                  </a:lnTo>
                  <a:lnTo>
                    <a:pt x="4614735" y="784301"/>
                  </a:lnTo>
                  <a:lnTo>
                    <a:pt x="4615853" y="789000"/>
                  </a:lnTo>
                  <a:lnTo>
                    <a:pt x="4619434" y="791197"/>
                  </a:lnTo>
                  <a:lnTo>
                    <a:pt x="4663567" y="818756"/>
                  </a:lnTo>
                  <a:lnTo>
                    <a:pt x="4710963" y="849261"/>
                  </a:lnTo>
                  <a:lnTo>
                    <a:pt x="4715688" y="848271"/>
                  </a:lnTo>
                  <a:lnTo>
                    <a:pt x="4720260" y="841248"/>
                  </a:lnTo>
                  <a:close/>
                </a:path>
                <a:path w="18275935" h="7136765">
                  <a:moveTo>
                    <a:pt x="4853432" y="748169"/>
                  </a:moveTo>
                  <a:lnTo>
                    <a:pt x="4810658" y="711288"/>
                  </a:lnTo>
                  <a:lnTo>
                    <a:pt x="4769980" y="681164"/>
                  </a:lnTo>
                  <a:lnTo>
                    <a:pt x="4768418" y="680681"/>
                  </a:lnTo>
                  <a:lnTo>
                    <a:pt x="4764544" y="680681"/>
                  </a:lnTo>
                  <a:lnTo>
                    <a:pt x="4762246" y="681748"/>
                  </a:lnTo>
                  <a:lnTo>
                    <a:pt x="4758296" y="687171"/>
                  </a:lnTo>
                  <a:lnTo>
                    <a:pt x="4759033" y="691883"/>
                  </a:lnTo>
                  <a:lnTo>
                    <a:pt x="4782032" y="708787"/>
                  </a:lnTo>
                  <a:lnTo>
                    <a:pt x="4801590" y="723379"/>
                  </a:lnTo>
                  <a:lnTo>
                    <a:pt x="4821034" y="738073"/>
                  </a:lnTo>
                  <a:lnTo>
                    <a:pt x="4840275" y="752843"/>
                  </a:lnTo>
                  <a:lnTo>
                    <a:pt x="4843564" y="755396"/>
                  </a:lnTo>
                  <a:lnTo>
                    <a:pt x="4848314" y="754773"/>
                  </a:lnTo>
                  <a:lnTo>
                    <a:pt x="4853432" y="748169"/>
                  </a:lnTo>
                  <a:close/>
                </a:path>
                <a:path w="18275935" h="7136765">
                  <a:moveTo>
                    <a:pt x="4886122" y="956208"/>
                  </a:moveTo>
                  <a:lnTo>
                    <a:pt x="4818240" y="903478"/>
                  </a:lnTo>
                  <a:lnTo>
                    <a:pt x="4794059" y="887323"/>
                  </a:lnTo>
                  <a:lnTo>
                    <a:pt x="4790160" y="887323"/>
                  </a:lnTo>
                  <a:lnTo>
                    <a:pt x="4787773" y="888479"/>
                  </a:lnTo>
                  <a:lnTo>
                    <a:pt x="4783925" y="894080"/>
                  </a:lnTo>
                  <a:lnTo>
                    <a:pt x="4784788" y="898817"/>
                  </a:lnTo>
                  <a:lnTo>
                    <a:pt x="4809515" y="915949"/>
                  </a:lnTo>
                  <a:lnTo>
                    <a:pt x="4830775" y="930922"/>
                  </a:lnTo>
                  <a:lnTo>
                    <a:pt x="4851959" y="946035"/>
                  </a:lnTo>
                  <a:lnTo>
                    <a:pt x="4876406" y="963739"/>
                  </a:lnTo>
                  <a:lnTo>
                    <a:pt x="4881156" y="962977"/>
                  </a:lnTo>
                  <a:lnTo>
                    <a:pt x="4886122" y="956208"/>
                  </a:lnTo>
                  <a:close/>
                </a:path>
                <a:path w="18275935" h="7136765">
                  <a:moveTo>
                    <a:pt x="5009629" y="876236"/>
                  </a:moveTo>
                  <a:lnTo>
                    <a:pt x="4968913" y="837057"/>
                  </a:lnTo>
                  <a:lnTo>
                    <a:pt x="4929797" y="804633"/>
                  </a:lnTo>
                  <a:lnTo>
                    <a:pt x="4928095" y="804075"/>
                  </a:lnTo>
                  <a:lnTo>
                    <a:pt x="4924222" y="804075"/>
                  </a:lnTo>
                  <a:lnTo>
                    <a:pt x="4922063" y="805027"/>
                  </a:lnTo>
                  <a:lnTo>
                    <a:pt x="4917910" y="810082"/>
                  </a:lnTo>
                  <a:lnTo>
                    <a:pt x="4918392" y="814844"/>
                  </a:lnTo>
                  <a:lnTo>
                    <a:pt x="4940439" y="832980"/>
                  </a:lnTo>
                  <a:lnTo>
                    <a:pt x="4959185" y="848626"/>
                  </a:lnTo>
                  <a:lnTo>
                    <a:pt x="4977816" y="864374"/>
                  </a:lnTo>
                  <a:lnTo>
                    <a:pt x="4999418" y="882904"/>
                  </a:lnTo>
                  <a:lnTo>
                    <a:pt x="5004181" y="882548"/>
                  </a:lnTo>
                  <a:lnTo>
                    <a:pt x="5009629" y="876236"/>
                  </a:lnTo>
                  <a:close/>
                </a:path>
                <a:path w="18275935" h="7136765">
                  <a:moveTo>
                    <a:pt x="5046002" y="1079487"/>
                  </a:moveTo>
                  <a:lnTo>
                    <a:pt x="5001438" y="1039495"/>
                  </a:lnTo>
                  <a:lnTo>
                    <a:pt x="4958893" y="1006449"/>
                  </a:lnTo>
                  <a:lnTo>
                    <a:pt x="4957267" y="1005928"/>
                  </a:lnTo>
                  <a:lnTo>
                    <a:pt x="4953355" y="1005928"/>
                  </a:lnTo>
                  <a:lnTo>
                    <a:pt x="4951095" y="1006944"/>
                  </a:lnTo>
                  <a:lnTo>
                    <a:pt x="4947031" y="1012240"/>
                  </a:lnTo>
                  <a:lnTo>
                    <a:pt x="4947666" y="1017028"/>
                  </a:lnTo>
                  <a:lnTo>
                    <a:pt x="4971516" y="1035418"/>
                  </a:lnTo>
                  <a:lnTo>
                    <a:pt x="4992014" y="1051458"/>
                  </a:lnTo>
                  <a:lnTo>
                    <a:pt x="5012423" y="1067625"/>
                  </a:lnTo>
                  <a:lnTo>
                    <a:pt x="5035918" y="1086535"/>
                  </a:lnTo>
                  <a:lnTo>
                    <a:pt x="5040731" y="1086015"/>
                  </a:lnTo>
                  <a:lnTo>
                    <a:pt x="5046002" y="1079487"/>
                  </a:lnTo>
                  <a:close/>
                </a:path>
                <a:path w="18275935" h="7136765">
                  <a:moveTo>
                    <a:pt x="5158829" y="1012583"/>
                  </a:moveTo>
                  <a:lnTo>
                    <a:pt x="5120195" y="971232"/>
                  </a:lnTo>
                  <a:lnTo>
                    <a:pt x="5082781" y="936688"/>
                  </a:lnTo>
                  <a:lnTo>
                    <a:pt x="5080952" y="936040"/>
                  </a:lnTo>
                  <a:lnTo>
                    <a:pt x="5077091" y="936040"/>
                  </a:lnTo>
                  <a:lnTo>
                    <a:pt x="5075034" y="936866"/>
                  </a:lnTo>
                  <a:lnTo>
                    <a:pt x="5070729" y="941603"/>
                  </a:lnTo>
                  <a:lnTo>
                    <a:pt x="5070957" y="946378"/>
                  </a:lnTo>
                  <a:lnTo>
                    <a:pt x="5091976" y="965644"/>
                  </a:lnTo>
                  <a:lnTo>
                    <a:pt x="5109857" y="982268"/>
                  </a:lnTo>
                  <a:lnTo>
                    <a:pt x="5127637" y="999020"/>
                  </a:lnTo>
                  <a:lnTo>
                    <a:pt x="5148275" y="1018705"/>
                  </a:lnTo>
                  <a:lnTo>
                    <a:pt x="5152949" y="1018705"/>
                  </a:lnTo>
                  <a:lnTo>
                    <a:pt x="5158829" y="1012583"/>
                  </a:lnTo>
                  <a:close/>
                </a:path>
                <a:path w="18275935" h="7136765">
                  <a:moveTo>
                    <a:pt x="5199634" y="1210614"/>
                  </a:moveTo>
                  <a:lnTo>
                    <a:pt x="5157038" y="1168425"/>
                  </a:lnTo>
                  <a:lnTo>
                    <a:pt x="5116119" y="1133233"/>
                  </a:lnTo>
                  <a:lnTo>
                    <a:pt x="5114366" y="1132636"/>
                  </a:lnTo>
                  <a:lnTo>
                    <a:pt x="5110467" y="1132636"/>
                  </a:lnTo>
                  <a:lnTo>
                    <a:pt x="5108321" y="1133551"/>
                  </a:lnTo>
                  <a:lnTo>
                    <a:pt x="5104092" y="1138529"/>
                  </a:lnTo>
                  <a:lnTo>
                    <a:pt x="5104485" y="1143330"/>
                  </a:lnTo>
                  <a:lnTo>
                    <a:pt x="5127371" y="1162875"/>
                  </a:lnTo>
                  <a:lnTo>
                    <a:pt x="5147043" y="1179906"/>
                  </a:lnTo>
                  <a:lnTo>
                    <a:pt x="5166639" y="1197089"/>
                  </a:lnTo>
                  <a:lnTo>
                    <a:pt x="5189207" y="1217142"/>
                  </a:lnTo>
                  <a:lnTo>
                    <a:pt x="5194033" y="1216888"/>
                  </a:lnTo>
                  <a:lnTo>
                    <a:pt x="5199634" y="1210614"/>
                  </a:lnTo>
                  <a:close/>
                </a:path>
                <a:path w="18275935" h="7136765">
                  <a:moveTo>
                    <a:pt x="5300865" y="1151851"/>
                  </a:moveTo>
                  <a:lnTo>
                    <a:pt x="5264213" y="1113269"/>
                  </a:lnTo>
                  <a:lnTo>
                    <a:pt x="5228615" y="1076744"/>
                  </a:lnTo>
                  <a:lnTo>
                    <a:pt x="5226659" y="1075994"/>
                  </a:lnTo>
                  <a:lnTo>
                    <a:pt x="5222799" y="1075994"/>
                  </a:lnTo>
                  <a:lnTo>
                    <a:pt x="5220843" y="1076744"/>
                  </a:lnTo>
                  <a:lnTo>
                    <a:pt x="5216423" y="1081112"/>
                  </a:lnTo>
                  <a:lnTo>
                    <a:pt x="5216398" y="1085888"/>
                  </a:lnTo>
                  <a:lnTo>
                    <a:pt x="5236337" y="1106208"/>
                  </a:lnTo>
                  <a:lnTo>
                    <a:pt x="5253317" y="1123746"/>
                  </a:lnTo>
                  <a:lnTo>
                    <a:pt x="5270220" y="1141412"/>
                  </a:lnTo>
                  <a:lnTo>
                    <a:pt x="5289842" y="1162202"/>
                  </a:lnTo>
                  <a:lnTo>
                    <a:pt x="5294630" y="1162354"/>
                  </a:lnTo>
                  <a:lnTo>
                    <a:pt x="5300713" y="1156652"/>
                  </a:lnTo>
                  <a:lnTo>
                    <a:pt x="5300865" y="1151851"/>
                  </a:lnTo>
                  <a:close/>
                </a:path>
                <a:path w="18275935" h="7136765">
                  <a:moveTo>
                    <a:pt x="5346712" y="1349146"/>
                  </a:moveTo>
                  <a:lnTo>
                    <a:pt x="5306276" y="1305001"/>
                  </a:lnTo>
                  <a:lnTo>
                    <a:pt x="5266944" y="1267688"/>
                  </a:lnTo>
                  <a:lnTo>
                    <a:pt x="5265077" y="1267015"/>
                  </a:lnTo>
                  <a:lnTo>
                    <a:pt x="5261178" y="1267015"/>
                  </a:lnTo>
                  <a:lnTo>
                    <a:pt x="5259146" y="1267815"/>
                  </a:lnTo>
                  <a:lnTo>
                    <a:pt x="5254777" y="1272489"/>
                  </a:lnTo>
                  <a:lnTo>
                    <a:pt x="5254930" y="1277302"/>
                  </a:lnTo>
                  <a:lnTo>
                    <a:pt x="5276901" y="1298003"/>
                  </a:lnTo>
                  <a:lnTo>
                    <a:pt x="5295735" y="1315986"/>
                  </a:lnTo>
                  <a:lnTo>
                    <a:pt x="5314467" y="1334084"/>
                  </a:lnTo>
                  <a:lnTo>
                    <a:pt x="5335994" y="1355178"/>
                  </a:lnTo>
                  <a:lnTo>
                    <a:pt x="5340756" y="1355178"/>
                  </a:lnTo>
                  <a:lnTo>
                    <a:pt x="5346712" y="1349146"/>
                  </a:lnTo>
                  <a:close/>
                </a:path>
                <a:path w="18275935" h="7136765">
                  <a:moveTo>
                    <a:pt x="5435409" y="1303108"/>
                  </a:moveTo>
                  <a:lnTo>
                    <a:pt x="5416791" y="1281252"/>
                  </a:lnTo>
                  <a:lnTo>
                    <a:pt x="5400751" y="1262646"/>
                  </a:lnTo>
                  <a:lnTo>
                    <a:pt x="5384622" y="1244193"/>
                  </a:lnTo>
                  <a:lnTo>
                    <a:pt x="5368480" y="1225943"/>
                  </a:lnTo>
                  <a:lnTo>
                    <a:pt x="5367020" y="1224267"/>
                  </a:lnTo>
                  <a:lnTo>
                    <a:pt x="5364937" y="1223403"/>
                  </a:lnTo>
                  <a:lnTo>
                    <a:pt x="5361063" y="1223403"/>
                  </a:lnTo>
                  <a:lnTo>
                    <a:pt x="5359260" y="1224038"/>
                  </a:lnTo>
                  <a:lnTo>
                    <a:pt x="5354701" y="1228090"/>
                  </a:lnTo>
                  <a:lnTo>
                    <a:pt x="5354421" y="1232877"/>
                  </a:lnTo>
                  <a:lnTo>
                    <a:pt x="5373268" y="1254175"/>
                  </a:lnTo>
                  <a:lnTo>
                    <a:pt x="5389334" y="1272552"/>
                  </a:lnTo>
                  <a:lnTo>
                    <a:pt x="5405323" y="1291082"/>
                  </a:lnTo>
                  <a:lnTo>
                    <a:pt x="5423878" y="1312875"/>
                  </a:lnTo>
                  <a:lnTo>
                    <a:pt x="5428640" y="1313281"/>
                  </a:lnTo>
                  <a:lnTo>
                    <a:pt x="5435016" y="1307884"/>
                  </a:lnTo>
                  <a:lnTo>
                    <a:pt x="5435409" y="1303108"/>
                  </a:lnTo>
                  <a:close/>
                </a:path>
                <a:path w="18275935" h="7136765">
                  <a:moveTo>
                    <a:pt x="5487213" y="1489722"/>
                  </a:moveTo>
                  <a:lnTo>
                    <a:pt x="5448693" y="1448485"/>
                  </a:lnTo>
                  <a:lnTo>
                    <a:pt x="5412613" y="1410804"/>
                  </a:lnTo>
                  <a:lnTo>
                    <a:pt x="5409133" y="1408506"/>
                  </a:lnTo>
                  <a:lnTo>
                    <a:pt x="5405234" y="1408506"/>
                  </a:lnTo>
                  <a:lnTo>
                    <a:pt x="5403253" y="1409280"/>
                  </a:lnTo>
                  <a:lnTo>
                    <a:pt x="5398833" y="1413586"/>
                  </a:lnTo>
                  <a:lnTo>
                    <a:pt x="5398757" y="1418399"/>
                  </a:lnTo>
                  <a:lnTo>
                    <a:pt x="5419687" y="1440103"/>
                  </a:lnTo>
                  <a:lnTo>
                    <a:pt x="5437644" y="1458963"/>
                  </a:lnTo>
                  <a:lnTo>
                    <a:pt x="5455501" y="1477949"/>
                  </a:lnTo>
                  <a:lnTo>
                    <a:pt x="5476037" y="1500047"/>
                  </a:lnTo>
                  <a:lnTo>
                    <a:pt x="5480863" y="1500251"/>
                  </a:lnTo>
                  <a:lnTo>
                    <a:pt x="5487035" y="1494536"/>
                  </a:lnTo>
                  <a:lnTo>
                    <a:pt x="5487213" y="1489722"/>
                  </a:lnTo>
                  <a:close/>
                </a:path>
                <a:path w="18275935" h="7136765">
                  <a:moveTo>
                    <a:pt x="5562206" y="1460982"/>
                  </a:moveTo>
                  <a:lnTo>
                    <a:pt x="5529669" y="1418907"/>
                  </a:lnTo>
                  <a:lnTo>
                    <a:pt x="5499239" y="1380540"/>
                  </a:lnTo>
                  <a:lnTo>
                    <a:pt x="5495556" y="1377734"/>
                  </a:lnTo>
                  <a:lnTo>
                    <a:pt x="5491683" y="1377734"/>
                  </a:lnTo>
                  <a:lnTo>
                    <a:pt x="5490019" y="1378280"/>
                  </a:lnTo>
                  <a:lnTo>
                    <a:pt x="5485358" y="1382001"/>
                  </a:lnTo>
                  <a:lnTo>
                    <a:pt x="5484838" y="1386763"/>
                  </a:lnTo>
                  <a:lnTo>
                    <a:pt x="5502643" y="1409052"/>
                  </a:lnTo>
                  <a:lnTo>
                    <a:pt x="5517769" y="1428242"/>
                  </a:lnTo>
                  <a:lnTo>
                    <a:pt x="5532793" y="1447533"/>
                  </a:lnTo>
                  <a:lnTo>
                    <a:pt x="5547652" y="1466850"/>
                  </a:lnTo>
                  <a:lnTo>
                    <a:pt x="5550179" y="1470164"/>
                  </a:lnTo>
                  <a:lnTo>
                    <a:pt x="5554929" y="1470812"/>
                  </a:lnTo>
                  <a:lnTo>
                    <a:pt x="5561571" y="1465719"/>
                  </a:lnTo>
                  <a:lnTo>
                    <a:pt x="5562206" y="1460982"/>
                  </a:lnTo>
                  <a:close/>
                </a:path>
                <a:path w="18275935" h="7136765">
                  <a:moveTo>
                    <a:pt x="5620766" y="1641589"/>
                  </a:moveTo>
                  <a:lnTo>
                    <a:pt x="5584126" y="1598498"/>
                  </a:lnTo>
                  <a:lnTo>
                    <a:pt x="5548427" y="1557566"/>
                  </a:lnTo>
                  <a:lnTo>
                    <a:pt x="5546331" y="1556702"/>
                  </a:lnTo>
                  <a:lnTo>
                    <a:pt x="5542432" y="1556702"/>
                  </a:lnTo>
                  <a:lnTo>
                    <a:pt x="5540641" y="1557324"/>
                  </a:lnTo>
                  <a:lnTo>
                    <a:pt x="5536031" y="1561388"/>
                  </a:lnTo>
                  <a:lnTo>
                    <a:pt x="5535739" y="1566202"/>
                  </a:lnTo>
                  <a:lnTo>
                    <a:pt x="5555564" y="1588770"/>
                  </a:lnTo>
                  <a:lnTo>
                    <a:pt x="5572595" y="1608429"/>
                  </a:lnTo>
                  <a:lnTo>
                    <a:pt x="5589562" y="1628254"/>
                  </a:lnTo>
                  <a:lnTo>
                    <a:pt x="5609120" y="1651381"/>
                  </a:lnTo>
                  <a:lnTo>
                    <a:pt x="5613920" y="1651800"/>
                  </a:lnTo>
                  <a:lnTo>
                    <a:pt x="5620347" y="1646389"/>
                  </a:lnTo>
                  <a:lnTo>
                    <a:pt x="5620766" y="1641589"/>
                  </a:lnTo>
                  <a:close/>
                </a:path>
                <a:path w="18275935" h="7136765">
                  <a:moveTo>
                    <a:pt x="5681002" y="1624977"/>
                  </a:moveTo>
                  <a:lnTo>
                    <a:pt x="5650573" y="1581353"/>
                  </a:lnTo>
                  <a:lnTo>
                    <a:pt x="5620601" y="1539494"/>
                  </a:lnTo>
                  <a:lnTo>
                    <a:pt x="5618277" y="1538401"/>
                  </a:lnTo>
                  <a:lnTo>
                    <a:pt x="5614403" y="1538401"/>
                  </a:lnTo>
                  <a:lnTo>
                    <a:pt x="5612866" y="1538871"/>
                  </a:lnTo>
                  <a:lnTo>
                    <a:pt x="5608142" y="1542300"/>
                  </a:lnTo>
                  <a:lnTo>
                    <a:pt x="5607380" y="1547012"/>
                  </a:lnTo>
                  <a:lnTo>
                    <a:pt x="5624068" y="1570164"/>
                  </a:lnTo>
                  <a:lnTo>
                    <a:pt x="5638228" y="1590078"/>
                  </a:lnTo>
                  <a:lnTo>
                    <a:pt x="5652287" y="1610093"/>
                  </a:lnTo>
                  <a:lnTo>
                    <a:pt x="5668556" y="1633562"/>
                  </a:lnTo>
                  <a:lnTo>
                    <a:pt x="5673268" y="1634426"/>
                  </a:lnTo>
                  <a:lnTo>
                    <a:pt x="5680138" y="1629689"/>
                  </a:lnTo>
                  <a:lnTo>
                    <a:pt x="5681002" y="1624977"/>
                  </a:lnTo>
                  <a:close/>
                </a:path>
                <a:path w="18275935" h="7136765">
                  <a:moveTo>
                    <a:pt x="5747131" y="1799463"/>
                  </a:moveTo>
                  <a:lnTo>
                    <a:pt x="5712587" y="1754822"/>
                  </a:lnTo>
                  <a:lnTo>
                    <a:pt x="5678678" y="1712099"/>
                  </a:lnTo>
                  <a:lnTo>
                    <a:pt x="5676468" y="1711134"/>
                  </a:lnTo>
                  <a:lnTo>
                    <a:pt x="5672569" y="1711134"/>
                  </a:lnTo>
                  <a:lnTo>
                    <a:pt x="5670880" y="1711680"/>
                  </a:lnTo>
                  <a:lnTo>
                    <a:pt x="5666194" y="1715439"/>
                  </a:lnTo>
                  <a:lnTo>
                    <a:pt x="5665686" y="1720227"/>
                  </a:lnTo>
                  <a:lnTo>
                    <a:pt x="5684494" y="1743773"/>
                  </a:lnTo>
                  <a:lnTo>
                    <a:pt x="5700611" y="1764220"/>
                  </a:lnTo>
                  <a:lnTo>
                    <a:pt x="5716625" y="1784769"/>
                  </a:lnTo>
                  <a:lnTo>
                    <a:pt x="5735040" y="1808708"/>
                  </a:lnTo>
                  <a:lnTo>
                    <a:pt x="5739816" y="1809356"/>
                  </a:lnTo>
                  <a:lnTo>
                    <a:pt x="5746496" y="1804225"/>
                  </a:lnTo>
                  <a:lnTo>
                    <a:pt x="5747131" y="1799463"/>
                  </a:lnTo>
                  <a:close/>
                </a:path>
                <a:path w="18275935" h="7136765">
                  <a:moveTo>
                    <a:pt x="5791657" y="1794560"/>
                  </a:moveTo>
                  <a:lnTo>
                    <a:pt x="5763336" y="1749437"/>
                  </a:lnTo>
                  <a:lnTo>
                    <a:pt x="5735409" y="1706105"/>
                  </a:lnTo>
                  <a:lnTo>
                    <a:pt x="5732983" y="1704911"/>
                  </a:lnTo>
                  <a:lnTo>
                    <a:pt x="5729097" y="1704911"/>
                  </a:lnTo>
                  <a:lnTo>
                    <a:pt x="5727662" y="1705305"/>
                  </a:lnTo>
                  <a:lnTo>
                    <a:pt x="5722899" y="1708429"/>
                  </a:lnTo>
                  <a:lnTo>
                    <a:pt x="5721909" y="1713115"/>
                  </a:lnTo>
                  <a:lnTo>
                    <a:pt x="5737415" y="1736991"/>
                  </a:lnTo>
                  <a:lnTo>
                    <a:pt x="5750585" y="1757553"/>
                  </a:lnTo>
                  <a:lnTo>
                    <a:pt x="5763666" y="1778241"/>
                  </a:lnTo>
                  <a:lnTo>
                    <a:pt x="5778817" y="1802523"/>
                  </a:lnTo>
                  <a:lnTo>
                    <a:pt x="5783465" y="1803603"/>
                  </a:lnTo>
                  <a:lnTo>
                    <a:pt x="5790565" y="1799209"/>
                  </a:lnTo>
                  <a:lnTo>
                    <a:pt x="5791657" y="1794560"/>
                  </a:lnTo>
                  <a:close/>
                </a:path>
                <a:path w="18275935" h="7136765">
                  <a:moveTo>
                    <a:pt x="5866117" y="1962861"/>
                  </a:moveTo>
                  <a:lnTo>
                    <a:pt x="5833630" y="1916684"/>
                  </a:lnTo>
                  <a:lnTo>
                    <a:pt x="5801652" y="1872411"/>
                  </a:lnTo>
                  <a:lnTo>
                    <a:pt x="5799340" y="1871332"/>
                  </a:lnTo>
                  <a:lnTo>
                    <a:pt x="5795429" y="1871332"/>
                  </a:lnTo>
                  <a:lnTo>
                    <a:pt x="5793854" y="1871802"/>
                  </a:lnTo>
                  <a:lnTo>
                    <a:pt x="5789104" y="1875269"/>
                  </a:lnTo>
                  <a:lnTo>
                    <a:pt x="5788368" y="1880044"/>
                  </a:lnTo>
                  <a:lnTo>
                    <a:pt x="5806059" y="1904377"/>
                  </a:lnTo>
                  <a:lnTo>
                    <a:pt x="5821235" y="1925523"/>
                  </a:lnTo>
                  <a:lnTo>
                    <a:pt x="5836297" y="1946783"/>
                  </a:lnTo>
                  <a:lnTo>
                    <a:pt x="5851220" y="1968106"/>
                  </a:lnTo>
                  <a:lnTo>
                    <a:pt x="5853608" y="1971560"/>
                  </a:lnTo>
                  <a:lnTo>
                    <a:pt x="5858370" y="1972411"/>
                  </a:lnTo>
                  <a:lnTo>
                    <a:pt x="5865266" y="1967611"/>
                  </a:lnTo>
                  <a:lnTo>
                    <a:pt x="5866117" y="1962861"/>
                  </a:lnTo>
                  <a:close/>
                </a:path>
                <a:path w="18275935" h="7136765">
                  <a:moveTo>
                    <a:pt x="5894044" y="1969211"/>
                  </a:moveTo>
                  <a:lnTo>
                    <a:pt x="5867959" y="1922856"/>
                  </a:lnTo>
                  <a:lnTo>
                    <a:pt x="5843435" y="1880489"/>
                  </a:lnTo>
                  <a:lnTo>
                    <a:pt x="5839511" y="1876755"/>
                  </a:lnTo>
                  <a:lnTo>
                    <a:pt x="5835612" y="1876755"/>
                  </a:lnTo>
                  <a:lnTo>
                    <a:pt x="5834304" y="1877085"/>
                  </a:lnTo>
                  <a:lnTo>
                    <a:pt x="5829490" y="1879904"/>
                  </a:lnTo>
                  <a:lnTo>
                    <a:pt x="5828284" y="1884540"/>
                  </a:lnTo>
                  <a:lnTo>
                    <a:pt x="5842647" y="1909178"/>
                  </a:lnTo>
                  <a:lnTo>
                    <a:pt x="5854827" y="1930361"/>
                  </a:lnTo>
                  <a:lnTo>
                    <a:pt x="5866892" y="1951634"/>
                  </a:lnTo>
                  <a:lnTo>
                    <a:pt x="5880836" y="1976564"/>
                  </a:lnTo>
                  <a:lnTo>
                    <a:pt x="5885434" y="1977859"/>
                  </a:lnTo>
                  <a:lnTo>
                    <a:pt x="5892736" y="1973821"/>
                  </a:lnTo>
                  <a:lnTo>
                    <a:pt x="5894044" y="1969211"/>
                  </a:lnTo>
                  <a:close/>
                </a:path>
                <a:path w="18275935" h="7136765">
                  <a:moveTo>
                    <a:pt x="5987986" y="2148522"/>
                  </a:moveTo>
                  <a:lnTo>
                    <a:pt x="5964161" y="2101062"/>
                  </a:lnTo>
                  <a:lnTo>
                    <a:pt x="5940298" y="2054936"/>
                  </a:lnTo>
                  <a:lnTo>
                    <a:pt x="5937669" y="2053463"/>
                  </a:lnTo>
                  <a:lnTo>
                    <a:pt x="5933770" y="2053463"/>
                  </a:lnTo>
                  <a:lnTo>
                    <a:pt x="5932576" y="2053742"/>
                  </a:lnTo>
                  <a:lnTo>
                    <a:pt x="5928817" y="2055710"/>
                  </a:lnTo>
                  <a:lnTo>
                    <a:pt x="5917209" y="2038121"/>
                  </a:lnTo>
                  <a:lnTo>
                    <a:pt x="5914796" y="2036927"/>
                  </a:lnTo>
                  <a:lnTo>
                    <a:pt x="5910872" y="2036927"/>
                  </a:lnTo>
                  <a:lnTo>
                    <a:pt x="5909411" y="2037334"/>
                  </a:lnTo>
                  <a:lnTo>
                    <a:pt x="5904611" y="2040521"/>
                  </a:lnTo>
                  <a:lnTo>
                    <a:pt x="5903658" y="2045246"/>
                  </a:lnTo>
                  <a:lnTo>
                    <a:pt x="5920232" y="2070341"/>
                  </a:lnTo>
                  <a:lnTo>
                    <a:pt x="5934418" y="2092147"/>
                  </a:lnTo>
                  <a:lnTo>
                    <a:pt x="5948515" y="2114067"/>
                  </a:lnTo>
                  <a:lnTo>
                    <a:pt x="5964707" y="2139607"/>
                  </a:lnTo>
                  <a:lnTo>
                    <a:pt x="5966892" y="2140115"/>
                  </a:lnTo>
                  <a:lnTo>
                    <a:pt x="5974435" y="2155228"/>
                  </a:lnTo>
                  <a:lnTo>
                    <a:pt x="5978995" y="2156752"/>
                  </a:lnTo>
                  <a:lnTo>
                    <a:pt x="5986462" y="2153056"/>
                  </a:lnTo>
                  <a:lnTo>
                    <a:pt x="5987986" y="2148522"/>
                  </a:lnTo>
                  <a:close/>
                </a:path>
                <a:path w="18275935" h="7136765">
                  <a:moveTo>
                    <a:pt x="6081331" y="2304834"/>
                  </a:moveTo>
                  <a:lnTo>
                    <a:pt x="6053125" y="2255951"/>
                  </a:lnTo>
                  <a:lnTo>
                    <a:pt x="6025159" y="2208796"/>
                  </a:lnTo>
                  <a:lnTo>
                    <a:pt x="6022632" y="2207476"/>
                  </a:lnTo>
                  <a:lnTo>
                    <a:pt x="6018720" y="2207476"/>
                  </a:lnTo>
                  <a:lnTo>
                    <a:pt x="6017374" y="2207831"/>
                  </a:lnTo>
                  <a:lnTo>
                    <a:pt x="6012535" y="2210727"/>
                  </a:lnTo>
                  <a:lnTo>
                    <a:pt x="6011367" y="2215413"/>
                  </a:lnTo>
                  <a:lnTo>
                    <a:pt x="6022886" y="2234692"/>
                  </a:lnTo>
                  <a:lnTo>
                    <a:pt x="6022352" y="2234806"/>
                  </a:lnTo>
                  <a:lnTo>
                    <a:pt x="6017552" y="2237041"/>
                  </a:lnTo>
                  <a:lnTo>
                    <a:pt x="6015901" y="2241550"/>
                  </a:lnTo>
                  <a:lnTo>
                    <a:pt x="6027852" y="2267356"/>
                  </a:lnTo>
                  <a:lnTo>
                    <a:pt x="6037961" y="2289581"/>
                  </a:lnTo>
                  <a:lnTo>
                    <a:pt x="6047968" y="2311895"/>
                  </a:lnTo>
                  <a:lnTo>
                    <a:pt x="6057849" y="2334247"/>
                  </a:lnTo>
                  <a:lnTo>
                    <a:pt x="6059513" y="2338057"/>
                  </a:lnTo>
                  <a:lnTo>
                    <a:pt x="6063958" y="2339835"/>
                  </a:lnTo>
                  <a:lnTo>
                    <a:pt x="6071628" y="2336457"/>
                  </a:lnTo>
                  <a:lnTo>
                    <a:pt x="6073368" y="2331999"/>
                  </a:lnTo>
                  <a:lnTo>
                    <a:pt x="6061786" y="2305748"/>
                  </a:lnTo>
                  <a:lnTo>
                    <a:pt x="6052693" y="2285504"/>
                  </a:lnTo>
                  <a:lnTo>
                    <a:pt x="6053086" y="2286152"/>
                  </a:lnTo>
                  <a:lnTo>
                    <a:pt x="6068111" y="2312365"/>
                  </a:lnTo>
                  <a:lnTo>
                    <a:pt x="6072759" y="2313622"/>
                  </a:lnTo>
                  <a:lnTo>
                    <a:pt x="6080049" y="2309482"/>
                  </a:lnTo>
                  <a:lnTo>
                    <a:pt x="6081331" y="2304834"/>
                  </a:lnTo>
                  <a:close/>
                </a:path>
                <a:path w="18275935" h="7136765">
                  <a:moveTo>
                    <a:pt x="6150026" y="2519222"/>
                  </a:moveTo>
                  <a:lnTo>
                    <a:pt x="6130709" y="2469642"/>
                  </a:lnTo>
                  <a:lnTo>
                    <a:pt x="6112434" y="2424328"/>
                  </a:lnTo>
                  <a:lnTo>
                    <a:pt x="6108408" y="2419642"/>
                  </a:lnTo>
                  <a:lnTo>
                    <a:pt x="6104483" y="2419642"/>
                  </a:lnTo>
                  <a:lnTo>
                    <a:pt x="6103505" y="2419820"/>
                  </a:lnTo>
                  <a:lnTo>
                    <a:pt x="6098705" y="2421788"/>
                  </a:lnTo>
                  <a:lnTo>
                    <a:pt x="6096863" y="2426195"/>
                  </a:lnTo>
                  <a:lnTo>
                    <a:pt x="6107595" y="2452560"/>
                  </a:lnTo>
                  <a:lnTo>
                    <a:pt x="6116663" y="2475230"/>
                  </a:lnTo>
                  <a:lnTo>
                    <a:pt x="6125603" y="2497975"/>
                  </a:lnTo>
                  <a:lnTo>
                    <a:pt x="6135903" y="2524633"/>
                  </a:lnTo>
                  <a:lnTo>
                    <a:pt x="6140297" y="2526588"/>
                  </a:lnTo>
                  <a:lnTo>
                    <a:pt x="6148070" y="2523604"/>
                  </a:lnTo>
                  <a:lnTo>
                    <a:pt x="6150026" y="2519222"/>
                  </a:lnTo>
                  <a:close/>
                </a:path>
                <a:path w="18275935" h="7136765">
                  <a:moveTo>
                    <a:pt x="6177343" y="2482926"/>
                  </a:moveTo>
                  <a:lnTo>
                    <a:pt x="6151334" y="2432774"/>
                  </a:lnTo>
                  <a:lnTo>
                    <a:pt x="6125311" y="2384069"/>
                  </a:lnTo>
                  <a:lnTo>
                    <a:pt x="6122695" y="2382621"/>
                  </a:lnTo>
                  <a:lnTo>
                    <a:pt x="6118771" y="2382621"/>
                  </a:lnTo>
                  <a:lnTo>
                    <a:pt x="6117526" y="2382926"/>
                  </a:lnTo>
                  <a:lnTo>
                    <a:pt x="6112675" y="2385555"/>
                  </a:lnTo>
                  <a:lnTo>
                    <a:pt x="6111303" y="2390178"/>
                  </a:lnTo>
                  <a:lnTo>
                    <a:pt x="6125629" y="2416797"/>
                  </a:lnTo>
                  <a:lnTo>
                    <a:pt x="6137872" y="2439873"/>
                  </a:lnTo>
                  <a:lnTo>
                    <a:pt x="6149962" y="2463012"/>
                  </a:lnTo>
                  <a:lnTo>
                    <a:pt x="6161875" y="2486114"/>
                  </a:lnTo>
                  <a:lnTo>
                    <a:pt x="6163780" y="2489873"/>
                  </a:lnTo>
                  <a:lnTo>
                    <a:pt x="6168364" y="2491359"/>
                  </a:lnTo>
                  <a:lnTo>
                    <a:pt x="6175857" y="2487511"/>
                  </a:lnTo>
                  <a:lnTo>
                    <a:pt x="6177343" y="2482926"/>
                  </a:lnTo>
                  <a:close/>
                </a:path>
                <a:path w="18275935" h="7136765">
                  <a:moveTo>
                    <a:pt x="6217767" y="2709773"/>
                  </a:moveTo>
                  <a:lnTo>
                    <a:pt x="6200851" y="2659494"/>
                  </a:lnTo>
                  <a:lnTo>
                    <a:pt x="6183604" y="2610167"/>
                  </a:lnTo>
                  <a:lnTo>
                    <a:pt x="6180696" y="2608224"/>
                  </a:lnTo>
                  <a:lnTo>
                    <a:pt x="6176734" y="2608224"/>
                  </a:lnTo>
                  <a:lnTo>
                    <a:pt x="6175883" y="2608364"/>
                  </a:lnTo>
                  <a:lnTo>
                    <a:pt x="6170854" y="2610167"/>
                  </a:lnTo>
                  <a:lnTo>
                    <a:pt x="6171069" y="2610167"/>
                  </a:lnTo>
                  <a:lnTo>
                    <a:pt x="6169063" y="2614396"/>
                  </a:lnTo>
                  <a:lnTo>
                    <a:pt x="6186551" y="2664396"/>
                  </a:lnTo>
                  <a:lnTo>
                    <a:pt x="6202108" y="2710561"/>
                  </a:lnTo>
                  <a:lnTo>
                    <a:pt x="6203404" y="2714523"/>
                  </a:lnTo>
                  <a:lnTo>
                    <a:pt x="6207696" y="2716682"/>
                  </a:lnTo>
                  <a:lnTo>
                    <a:pt x="6215608" y="2714053"/>
                  </a:lnTo>
                  <a:lnTo>
                    <a:pt x="6217767" y="2709773"/>
                  </a:lnTo>
                  <a:close/>
                </a:path>
                <a:path w="18275935" h="7136765">
                  <a:moveTo>
                    <a:pt x="6265392" y="2665476"/>
                  </a:moveTo>
                  <a:lnTo>
                    <a:pt x="6241681" y="2614231"/>
                  </a:lnTo>
                  <a:lnTo>
                    <a:pt x="6217831" y="2564257"/>
                  </a:lnTo>
                  <a:lnTo>
                    <a:pt x="6215113" y="2562682"/>
                  </a:lnTo>
                  <a:lnTo>
                    <a:pt x="6211176" y="2562682"/>
                  </a:lnTo>
                  <a:lnTo>
                    <a:pt x="6210046" y="2562936"/>
                  </a:lnTo>
                  <a:lnTo>
                    <a:pt x="6205194" y="2565273"/>
                  </a:lnTo>
                  <a:lnTo>
                    <a:pt x="6203620" y="2569832"/>
                  </a:lnTo>
                  <a:lnTo>
                    <a:pt x="6216726" y="2597099"/>
                  </a:lnTo>
                  <a:lnTo>
                    <a:pt x="6227915" y="2620708"/>
                  </a:lnTo>
                  <a:lnTo>
                    <a:pt x="6238938" y="2644356"/>
                  </a:lnTo>
                  <a:lnTo>
                    <a:pt x="6251537" y="2671788"/>
                  </a:lnTo>
                  <a:lnTo>
                    <a:pt x="6256045" y="2673477"/>
                  </a:lnTo>
                  <a:lnTo>
                    <a:pt x="6263703" y="2669984"/>
                  </a:lnTo>
                  <a:lnTo>
                    <a:pt x="6265392" y="2665476"/>
                  </a:lnTo>
                  <a:close/>
                </a:path>
                <a:path w="18275935" h="7136765">
                  <a:moveTo>
                    <a:pt x="6276441" y="2903283"/>
                  </a:moveTo>
                  <a:lnTo>
                    <a:pt x="6261951" y="2852242"/>
                  </a:lnTo>
                  <a:lnTo>
                    <a:pt x="6247003" y="2802039"/>
                  </a:lnTo>
                  <a:lnTo>
                    <a:pt x="6244145" y="2800045"/>
                  </a:lnTo>
                  <a:lnTo>
                    <a:pt x="6239294" y="2800045"/>
                  </a:lnTo>
                  <a:lnTo>
                    <a:pt x="6234557" y="2801480"/>
                  </a:lnTo>
                  <a:lnTo>
                    <a:pt x="6232309" y="2805709"/>
                  </a:lnTo>
                  <a:lnTo>
                    <a:pt x="6233515" y="2809697"/>
                  </a:lnTo>
                  <a:lnTo>
                    <a:pt x="6240538" y="2833039"/>
                  </a:lnTo>
                  <a:lnTo>
                    <a:pt x="6247422" y="2856471"/>
                  </a:lnTo>
                  <a:lnTo>
                    <a:pt x="6254178" y="2879915"/>
                  </a:lnTo>
                  <a:lnTo>
                    <a:pt x="6260770" y="2903283"/>
                  </a:lnTo>
                  <a:lnTo>
                    <a:pt x="6261913" y="2907411"/>
                  </a:lnTo>
                  <a:lnTo>
                    <a:pt x="6262078" y="2907411"/>
                  </a:lnTo>
                  <a:lnTo>
                    <a:pt x="6266027" y="2909659"/>
                  </a:lnTo>
                  <a:lnTo>
                    <a:pt x="6274105" y="2907411"/>
                  </a:lnTo>
                  <a:lnTo>
                    <a:pt x="6276441" y="2903283"/>
                  </a:lnTo>
                  <a:close/>
                </a:path>
                <a:path w="18275935" h="7136765">
                  <a:moveTo>
                    <a:pt x="6325844" y="3099231"/>
                  </a:moveTo>
                  <a:lnTo>
                    <a:pt x="6313767" y="3047492"/>
                  </a:lnTo>
                  <a:lnTo>
                    <a:pt x="6302095" y="3000083"/>
                  </a:lnTo>
                  <a:lnTo>
                    <a:pt x="6298247" y="2994444"/>
                  </a:lnTo>
                  <a:lnTo>
                    <a:pt x="6293536" y="2994444"/>
                  </a:lnTo>
                  <a:lnTo>
                    <a:pt x="6288862" y="2995625"/>
                  </a:lnTo>
                  <a:lnTo>
                    <a:pt x="6286411" y="2999740"/>
                  </a:lnTo>
                  <a:lnTo>
                    <a:pt x="6293307" y="3027324"/>
                  </a:lnTo>
                  <a:lnTo>
                    <a:pt x="6299060" y="3051022"/>
                  </a:lnTo>
                  <a:lnTo>
                    <a:pt x="6304699" y="3074784"/>
                  </a:lnTo>
                  <a:lnTo>
                    <a:pt x="6310185" y="3098520"/>
                  </a:lnTo>
                  <a:lnTo>
                    <a:pt x="6311100" y="3102597"/>
                  </a:lnTo>
                  <a:lnTo>
                    <a:pt x="6315138" y="3105150"/>
                  </a:lnTo>
                  <a:lnTo>
                    <a:pt x="6323292" y="3103283"/>
                  </a:lnTo>
                  <a:lnTo>
                    <a:pt x="6325844" y="3099231"/>
                  </a:lnTo>
                  <a:close/>
                </a:path>
                <a:path w="18275935" h="7136765">
                  <a:moveTo>
                    <a:pt x="6345060" y="2851861"/>
                  </a:moveTo>
                  <a:lnTo>
                    <a:pt x="6323736" y="2799613"/>
                  </a:lnTo>
                  <a:lnTo>
                    <a:pt x="6302108" y="2748457"/>
                  </a:lnTo>
                  <a:lnTo>
                    <a:pt x="6299301" y="2746730"/>
                  </a:lnTo>
                  <a:lnTo>
                    <a:pt x="6295352" y="2746730"/>
                  </a:lnTo>
                  <a:lnTo>
                    <a:pt x="6294336" y="2746933"/>
                  </a:lnTo>
                  <a:lnTo>
                    <a:pt x="6289484" y="2749016"/>
                  </a:lnTo>
                  <a:lnTo>
                    <a:pt x="6287694" y="2753487"/>
                  </a:lnTo>
                  <a:lnTo>
                    <a:pt x="6289357" y="2757347"/>
                  </a:lnTo>
                  <a:lnTo>
                    <a:pt x="6299581" y="2781350"/>
                  </a:lnTo>
                  <a:lnTo>
                    <a:pt x="6309677" y="2805455"/>
                  </a:lnTo>
                  <a:lnTo>
                    <a:pt x="6319621" y="2829572"/>
                  </a:lnTo>
                  <a:lnTo>
                    <a:pt x="6330950" y="2857538"/>
                  </a:lnTo>
                  <a:lnTo>
                    <a:pt x="6335395" y="2859405"/>
                  </a:lnTo>
                  <a:lnTo>
                    <a:pt x="6343167" y="2856293"/>
                  </a:lnTo>
                  <a:lnTo>
                    <a:pt x="6345060" y="2851861"/>
                  </a:lnTo>
                  <a:close/>
                </a:path>
                <a:path w="18275935" h="7136765">
                  <a:moveTo>
                    <a:pt x="6365710" y="3297301"/>
                  </a:moveTo>
                  <a:lnTo>
                    <a:pt x="6356197" y="3245193"/>
                  </a:lnTo>
                  <a:lnTo>
                    <a:pt x="6346076" y="3193554"/>
                  </a:lnTo>
                  <a:lnTo>
                    <a:pt x="6342989" y="3191129"/>
                  </a:lnTo>
                  <a:lnTo>
                    <a:pt x="6338405" y="3191129"/>
                  </a:lnTo>
                  <a:lnTo>
                    <a:pt x="6333807" y="3192056"/>
                  </a:lnTo>
                  <a:lnTo>
                    <a:pt x="6331166" y="3196031"/>
                  </a:lnTo>
                  <a:lnTo>
                    <a:pt x="6336728" y="3224034"/>
                  </a:lnTo>
                  <a:lnTo>
                    <a:pt x="6341338" y="3247999"/>
                  </a:lnTo>
                  <a:lnTo>
                    <a:pt x="6345809" y="3271964"/>
                  </a:lnTo>
                  <a:lnTo>
                    <a:pt x="6350101" y="3295827"/>
                  </a:lnTo>
                  <a:lnTo>
                    <a:pt x="6350825" y="3299930"/>
                  </a:lnTo>
                  <a:lnTo>
                    <a:pt x="6354775" y="3302673"/>
                  </a:lnTo>
                  <a:lnTo>
                    <a:pt x="6362967" y="3301225"/>
                  </a:lnTo>
                  <a:lnTo>
                    <a:pt x="6365710" y="3297301"/>
                  </a:lnTo>
                  <a:close/>
                </a:path>
                <a:path w="18275935" h="7136765">
                  <a:moveTo>
                    <a:pt x="6395860" y="3497757"/>
                  </a:moveTo>
                  <a:lnTo>
                    <a:pt x="6388900" y="3444951"/>
                  </a:lnTo>
                  <a:lnTo>
                    <a:pt x="6381331" y="3392690"/>
                  </a:lnTo>
                  <a:lnTo>
                    <a:pt x="6378207" y="3390087"/>
                  </a:lnTo>
                  <a:lnTo>
                    <a:pt x="6373292" y="3390087"/>
                  </a:lnTo>
                  <a:lnTo>
                    <a:pt x="6369164" y="3390709"/>
                  </a:lnTo>
                  <a:lnTo>
                    <a:pt x="6366319" y="3394557"/>
                  </a:lnTo>
                  <a:lnTo>
                    <a:pt x="6370498" y="3422789"/>
                  </a:lnTo>
                  <a:lnTo>
                    <a:pt x="6373927" y="3447021"/>
                  </a:lnTo>
                  <a:lnTo>
                    <a:pt x="6377216" y="3471278"/>
                  </a:lnTo>
                  <a:lnTo>
                    <a:pt x="6380861" y="3499650"/>
                  </a:lnTo>
                  <a:lnTo>
                    <a:pt x="6384760" y="3502558"/>
                  </a:lnTo>
                  <a:lnTo>
                    <a:pt x="6392926" y="3501542"/>
                  </a:lnTo>
                  <a:lnTo>
                    <a:pt x="6395860" y="3497757"/>
                  </a:lnTo>
                  <a:close/>
                </a:path>
                <a:path w="18275935" h="7136765">
                  <a:moveTo>
                    <a:pt x="6415875" y="3699421"/>
                  </a:moveTo>
                  <a:lnTo>
                    <a:pt x="6413208" y="3665537"/>
                  </a:lnTo>
                  <a:lnTo>
                    <a:pt x="6411328" y="3643388"/>
                  </a:lnTo>
                  <a:lnTo>
                    <a:pt x="6409195" y="3619792"/>
                  </a:lnTo>
                  <a:lnTo>
                    <a:pt x="6406782" y="3594912"/>
                  </a:lnTo>
                  <a:lnTo>
                    <a:pt x="6406667" y="3593681"/>
                  </a:lnTo>
                  <a:lnTo>
                    <a:pt x="6403416" y="3590798"/>
                  </a:lnTo>
                  <a:lnTo>
                    <a:pt x="6398781" y="3590798"/>
                  </a:lnTo>
                  <a:lnTo>
                    <a:pt x="6394640" y="3591217"/>
                  </a:lnTo>
                  <a:lnTo>
                    <a:pt x="6391605" y="3594912"/>
                  </a:lnTo>
                  <a:lnTo>
                    <a:pt x="6392024" y="3599065"/>
                  </a:lnTo>
                  <a:lnTo>
                    <a:pt x="6394158" y="3621214"/>
                  </a:lnTo>
                  <a:lnTo>
                    <a:pt x="6396050" y="3642068"/>
                  </a:lnTo>
                  <a:lnTo>
                    <a:pt x="6397942" y="3664305"/>
                  </a:lnTo>
                  <a:lnTo>
                    <a:pt x="6400724" y="3699421"/>
                  </a:lnTo>
                  <a:lnTo>
                    <a:pt x="6400813" y="3700589"/>
                  </a:lnTo>
                  <a:lnTo>
                    <a:pt x="6404521" y="3703701"/>
                  </a:lnTo>
                  <a:lnTo>
                    <a:pt x="6412763" y="3703053"/>
                  </a:lnTo>
                  <a:lnTo>
                    <a:pt x="6415875" y="3699421"/>
                  </a:lnTo>
                  <a:close/>
                </a:path>
                <a:path w="18275935" h="7136765">
                  <a:moveTo>
                    <a:pt x="6416065" y="3041688"/>
                  </a:moveTo>
                  <a:lnTo>
                    <a:pt x="6397180" y="2988500"/>
                  </a:lnTo>
                  <a:lnTo>
                    <a:pt x="6377927" y="2936379"/>
                  </a:lnTo>
                  <a:lnTo>
                    <a:pt x="6374993" y="2934411"/>
                  </a:lnTo>
                  <a:lnTo>
                    <a:pt x="6371031" y="2934411"/>
                  </a:lnTo>
                  <a:lnTo>
                    <a:pt x="6370129" y="2934576"/>
                  </a:lnTo>
                  <a:lnTo>
                    <a:pt x="6365303" y="2936379"/>
                  </a:lnTo>
                  <a:lnTo>
                    <a:pt x="6363309" y="2940774"/>
                  </a:lnTo>
                  <a:lnTo>
                    <a:pt x="6364795" y="2944711"/>
                  </a:lnTo>
                  <a:lnTo>
                    <a:pt x="6373901" y="2969145"/>
                  </a:lnTo>
                  <a:lnTo>
                    <a:pt x="6382867" y="2993682"/>
                  </a:lnTo>
                  <a:lnTo>
                    <a:pt x="6391681" y="3018244"/>
                  </a:lnTo>
                  <a:lnTo>
                    <a:pt x="6401689" y="3046717"/>
                  </a:lnTo>
                  <a:lnTo>
                    <a:pt x="6406032" y="3048800"/>
                  </a:lnTo>
                  <a:lnTo>
                    <a:pt x="6413970" y="3046031"/>
                  </a:lnTo>
                  <a:lnTo>
                    <a:pt x="6416065" y="3041688"/>
                  </a:lnTo>
                  <a:close/>
                </a:path>
                <a:path w="18275935" h="7136765">
                  <a:moveTo>
                    <a:pt x="6434899" y="3900601"/>
                  </a:moveTo>
                  <a:lnTo>
                    <a:pt x="6431826" y="3872407"/>
                  </a:lnTo>
                  <a:lnTo>
                    <a:pt x="6429299" y="3848125"/>
                  </a:lnTo>
                  <a:lnTo>
                    <a:pt x="6426848" y="3823703"/>
                  </a:lnTo>
                  <a:lnTo>
                    <a:pt x="6424219" y="3796461"/>
                  </a:lnTo>
                  <a:lnTo>
                    <a:pt x="6424104" y="3795280"/>
                  </a:lnTo>
                  <a:lnTo>
                    <a:pt x="6420853" y="3792385"/>
                  </a:lnTo>
                  <a:lnTo>
                    <a:pt x="6416243" y="3792385"/>
                  </a:lnTo>
                  <a:lnTo>
                    <a:pt x="6412090" y="3792766"/>
                  </a:lnTo>
                  <a:lnTo>
                    <a:pt x="6409042" y="3796461"/>
                  </a:lnTo>
                  <a:lnTo>
                    <a:pt x="6411798" y="3825189"/>
                  </a:lnTo>
                  <a:lnTo>
                    <a:pt x="6416789" y="3874020"/>
                  </a:lnTo>
                  <a:lnTo>
                    <a:pt x="6423558" y="3905262"/>
                  </a:lnTo>
                  <a:lnTo>
                    <a:pt x="6431902" y="3904348"/>
                  </a:lnTo>
                  <a:lnTo>
                    <a:pt x="6434899" y="3900601"/>
                  </a:lnTo>
                  <a:close/>
                </a:path>
                <a:path w="18275935" h="7136765">
                  <a:moveTo>
                    <a:pt x="6460642" y="4100957"/>
                  </a:moveTo>
                  <a:lnTo>
                    <a:pt x="6456604" y="4072890"/>
                  </a:lnTo>
                  <a:lnTo>
                    <a:pt x="6453238" y="4048722"/>
                  </a:lnTo>
                  <a:lnTo>
                    <a:pt x="6449962" y="4024388"/>
                  </a:lnTo>
                  <a:lnTo>
                    <a:pt x="6446291" y="3996169"/>
                  </a:lnTo>
                  <a:lnTo>
                    <a:pt x="6443104" y="3993451"/>
                  </a:lnTo>
                  <a:lnTo>
                    <a:pt x="6438316" y="3993451"/>
                  </a:lnTo>
                  <a:lnTo>
                    <a:pt x="6434175" y="3993985"/>
                  </a:lnTo>
                  <a:lnTo>
                    <a:pt x="6431254" y="3997782"/>
                  </a:lnTo>
                  <a:lnTo>
                    <a:pt x="6434976" y="4026382"/>
                  </a:lnTo>
                  <a:lnTo>
                    <a:pt x="6438265" y="4050766"/>
                  </a:lnTo>
                  <a:lnTo>
                    <a:pt x="6441643" y="4075011"/>
                  </a:lnTo>
                  <a:lnTo>
                    <a:pt x="6445694" y="4103128"/>
                  </a:lnTo>
                  <a:lnTo>
                    <a:pt x="6449454" y="4106049"/>
                  </a:lnTo>
                  <a:lnTo>
                    <a:pt x="6453657" y="4105389"/>
                  </a:lnTo>
                  <a:lnTo>
                    <a:pt x="6457785" y="4104792"/>
                  </a:lnTo>
                  <a:lnTo>
                    <a:pt x="6460642" y="4100957"/>
                  </a:lnTo>
                  <a:close/>
                </a:path>
                <a:path w="18275935" h="7136765">
                  <a:moveTo>
                    <a:pt x="6478079" y="3234677"/>
                  </a:moveTo>
                  <a:lnTo>
                    <a:pt x="6461696" y="3180537"/>
                  </a:lnTo>
                  <a:lnTo>
                    <a:pt x="6445923" y="3130702"/>
                  </a:lnTo>
                  <a:lnTo>
                    <a:pt x="6442062" y="3125546"/>
                  </a:lnTo>
                  <a:lnTo>
                    <a:pt x="6437109" y="3125546"/>
                  </a:lnTo>
                  <a:lnTo>
                    <a:pt x="6432334" y="3127083"/>
                  </a:lnTo>
                  <a:lnTo>
                    <a:pt x="6430124" y="3131375"/>
                  </a:lnTo>
                  <a:lnTo>
                    <a:pt x="6431432" y="3135376"/>
                  </a:lnTo>
                  <a:lnTo>
                    <a:pt x="6439344" y="3160128"/>
                  </a:lnTo>
                  <a:lnTo>
                    <a:pt x="6447155" y="3185033"/>
                  </a:lnTo>
                  <a:lnTo>
                    <a:pt x="6454800" y="3210014"/>
                  </a:lnTo>
                  <a:lnTo>
                    <a:pt x="6463487" y="3238995"/>
                  </a:lnTo>
                  <a:lnTo>
                    <a:pt x="6467665" y="3241294"/>
                  </a:lnTo>
                  <a:lnTo>
                    <a:pt x="6475489" y="3238995"/>
                  </a:lnTo>
                  <a:lnTo>
                    <a:pt x="6475730" y="3238995"/>
                  </a:lnTo>
                  <a:lnTo>
                    <a:pt x="6478079" y="3234677"/>
                  </a:lnTo>
                  <a:close/>
                </a:path>
                <a:path w="18275935" h="7136765">
                  <a:moveTo>
                    <a:pt x="6493611" y="4300207"/>
                  </a:moveTo>
                  <a:lnTo>
                    <a:pt x="6484252" y="4248175"/>
                  </a:lnTo>
                  <a:lnTo>
                    <a:pt x="6475425" y="4196130"/>
                  </a:lnTo>
                  <a:lnTo>
                    <a:pt x="6472339" y="4193603"/>
                  </a:lnTo>
                  <a:lnTo>
                    <a:pt x="6467348" y="4193603"/>
                  </a:lnTo>
                  <a:lnTo>
                    <a:pt x="6463233" y="4194276"/>
                  </a:lnTo>
                  <a:lnTo>
                    <a:pt x="6460439" y="4198175"/>
                  </a:lnTo>
                  <a:lnTo>
                    <a:pt x="6465189" y="4226560"/>
                  </a:lnTo>
                  <a:lnTo>
                    <a:pt x="6469367" y="4250779"/>
                  </a:lnTo>
                  <a:lnTo>
                    <a:pt x="6473634" y="4274909"/>
                  </a:lnTo>
                  <a:lnTo>
                    <a:pt x="6478740" y="4302950"/>
                  </a:lnTo>
                  <a:lnTo>
                    <a:pt x="6482702" y="4305668"/>
                  </a:lnTo>
                  <a:lnTo>
                    <a:pt x="6490881" y="4304144"/>
                  </a:lnTo>
                  <a:lnTo>
                    <a:pt x="6493611" y="4300207"/>
                  </a:lnTo>
                  <a:close/>
                </a:path>
                <a:path w="18275935" h="7136765">
                  <a:moveTo>
                    <a:pt x="6530683" y="3430435"/>
                  </a:moveTo>
                  <a:lnTo>
                    <a:pt x="6516979" y="3375622"/>
                  </a:lnTo>
                  <a:lnTo>
                    <a:pt x="6502705" y="3321621"/>
                  </a:lnTo>
                  <a:lnTo>
                    <a:pt x="6499758" y="3319462"/>
                  </a:lnTo>
                  <a:lnTo>
                    <a:pt x="6494958" y="3319462"/>
                  </a:lnTo>
                  <a:lnTo>
                    <a:pt x="6490233" y="3320758"/>
                  </a:lnTo>
                  <a:lnTo>
                    <a:pt x="6487820" y="3324936"/>
                  </a:lnTo>
                  <a:lnTo>
                    <a:pt x="6495656" y="3354159"/>
                  </a:lnTo>
                  <a:lnTo>
                    <a:pt x="6502235" y="3379419"/>
                  </a:lnTo>
                  <a:lnTo>
                    <a:pt x="6508661" y="3404717"/>
                  </a:lnTo>
                  <a:lnTo>
                    <a:pt x="6514897" y="3429952"/>
                  </a:lnTo>
                  <a:lnTo>
                    <a:pt x="6515887" y="3434042"/>
                  </a:lnTo>
                  <a:lnTo>
                    <a:pt x="6520015" y="3436556"/>
                  </a:lnTo>
                  <a:lnTo>
                    <a:pt x="6528181" y="3434562"/>
                  </a:lnTo>
                  <a:lnTo>
                    <a:pt x="6530683" y="3430435"/>
                  </a:lnTo>
                  <a:close/>
                </a:path>
                <a:path w="18275935" h="7136765">
                  <a:moveTo>
                    <a:pt x="6534290" y="4497997"/>
                  </a:moveTo>
                  <a:lnTo>
                    <a:pt x="6528067" y="4470197"/>
                  </a:lnTo>
                  <a:lnTo>
                    <a:pt x="6522847" y="4446321"/>
                  </a:lnTo>
                  <a:lnTo>
                    <a:pt x="6517741" y="4422368"/>
                  </a:lnTo>
                  <a:lnTo>
                    <a:pt x="6512026" y="4394822"/>
                  </a:lnTo>
                  <a:lnTo>
                    <a:pt x="6508928" y="4392422"/>
                  </a:lnTo>
                  <a:lnTo>
                    <a:pt x="6504343" y="4392422"/>
                  </a:lnTo>
                  <a:lnTo>
                    <a:pt x="6499746" y="4393374"/>
                  </a:lnTo>
                  <a:lnTo>
                    <a:pt x="6497117" y="4397362"/>
                  </a:lnTo>
                  <a:lnTo>
                    <a:pt x="6502946" y="4425493"/>
                  </a:lnTo>
                  <a:lnTo>
                    <a:pt x="6508077" y="4449521"/>
                  </a:lnTo>
                  <a:lnTo>
                    <a:pt x="6513309" y="4473473"/>
                  </a:lnTo>
                  <a:lnTo>
                    <a:pt x="6519545" y="4501337"/>
                  </a:lnTo>
                  <a:lnTo>
                    <a:pt x="6523609" y="4503902"/>
                  </a:lnTo>
                  <a:lnTo>
                    <a:pt x="6531737" y="4502035"/>
                  </a:lnTo>
                  <a:lnTo>
                    <a:pt x="6534290" y="4497997"/>
                  </a:lnTo>
                  <a:close/>
                </a:path>
                <a:path w="18275935" h="7136765">
                  <a:moveTo>
                    <a:pt x="6573494" y="3628580"/>
                  </a:moveTo>
                  <a:lnTo>
                    <a:pt x="6562585" y="3573107"/>
                  </a:lnTo>
                  <a:lnTo>
                    <a:pt x="6550990" y="3518357"/>
                  </a:lnTo>
                  <a:lnTo>
                    <a:pt x="6547904" y="3515995"/>
                  </a:lnTo>
                  <a:lnTo>
                    <a:pt x="6543256" y="3515995"/>
                  </a:lnTo>
                  <a:lnTo>
                    <a:pt x="6538595" y="3516998"/>
                  </a:lnTo>
                  <a:lnTo>
                    <a:pt x="6535991" y="3521062"/>
                  </a:lnTo>
                  <a:lnTo>
                    <a:pt x="6536893" y="3525177"/>
                  </a:lnTo>
                  <a:lnTo>
                    <a:pt x="6542341" y="3550602"/>
                  </a:lnTo>
                  <a:lnTo>
                    <a:pt x="6547650" y="3576155"/>
                  </a:lnTo>
                  <a:lnTo>
                    <a:pt x="6552793" y="3601758"/>
                  </a:lnTo>
                  <a:lnTo>
                    <a:pt x="6558534" y="3631438"/>
                  </a:lnTo>
                  <a:lnTo>
                    <a:pt x="6562522" y="3634143"/>
                  </a:lnTo>
                  <a:lnTo>
                    <a:pt x="6570789" y="3632568"/>
                  </a:lnTo>
                  <a:lnTo>
                    <a:pt x="6573494" y="3628580"/>
                  </a:lnTo>
                  <a:close/>
                </a:path>
                <a:path w="18275935" h="7136765">
                  <a:moveTo>
                    <a:pt x="6583223" y="4693869"/>
                  </a:moveTo>
                  <a:lnTo>
                    <a:pt x="6575780" y="4666310"/>
                  </a:lnTo>
                  <a:lnTo>
                    <a:pt x="6569532" y="4642663"/>
                  </a:lnTo>
                  <a:lnTo>
                    <a:pt x="6563423" y="4618964"/>
                  </a:lnTo>
                  <a:lnTo>
                    <a:pt x="6556603" y="4591863"/>
                  </a:lnTo>
                  <a:lnTo>
                    <a:pt x="6553619" y="4589653"/>
                  </a:lnTo>
                  <a:lnTo>
                    <a:pt x="6548907" y="4589653"/>
                  </a:lnTo>
                  <a:lnTo>
                    <a:pt x="6544246" y="4590808"/>
                  </a:lnTo>
                  <a:lnTo>
                    <a:pt x="6541783" y="4594911"/>
                  </a:lnTo>
                  <a:lnTo>
                    <a:pt x="6548780" y="4622698"/>
                  </a:lnTo>
                  <a:lnTo>
                    <a:pt x="6554914" y="4646473"/>
                  </a:lnTo>
                  <a:lnTo>
                    <a:pt x="6561175" y="4670209"/>
                  </a:lnTo>
                  <a:lnTo>
                    <a:pt x="6568630" y="4697831"/>
                  </a:lnTo>
                  <a:lnTo>
                    <a:pt x="6572796" y="4700206"/>
                  </a:lnTo>
                  <a:lnTo>
                    <a:pt x="6580835" y="4698022"/>
                  </a:lnTo>
                  <a:lnTo>
                    <a:pt x="6583223" y="4693869"/>
                  </a:lnTo>
                  <a:close/>
                </a:path>
                <a:path w="18275935" h="7136765">
                  <a:moveTo>
                    <a:pt x="6605994" y="3828669"/>
                  </a:moveTo>
                  <a:lnTo>
                    <a:pt x="6597447" y="3769233"/>
                  </a:lnTo>
                  <a:lnTo>
                    <a:pt x="6589242" y="3717302"/>
                  </a:lnTo>
                  <a:lnTo>
                    <a:pt x="6586131" y="3714762"/>
                  </a:lnTo>
                  <a:lnTo>
                    <a:pt x="6581102" y="3714762"/>
                  </a:lnTo>
                  <a:lnTo>
                    <a:pt x="6576949" y="3715435"/>
                  </a:lnTo>
                  <a:lnTo>
                    <a:pt x="6574142" y="3719360"/>
                  </a:lnTo>
                  <a:lnTo>
                    <a:pt x="6578689" y="3747452"/>
                  </a:lnTo>
                  <a:lnTo>
                    <a:pt x="6582397" y="3771506"/>
                  </a:lnTo>
                  <a:lnTo>
                    <a:pt x="6585966" y="3795585"/>
                  </a:lnTo>
                  <a:lnTo>
                    <a:pt x="6589357" y="3819614"/>
                  </a:lnTo>
                  <a:lnTo>
                    <a:pt x="6590906" y="3830751"/>
                  </a:lnTo>
                  <a:lnTo>
                    <a:pt x="6594729" y="3833672"/>
                  </a:lnTo>
                  <a:lnTo>
                    <a:pt x="6603085" y="3832504"/>
                  </a:lnTo>
                  <a:lnTo>
                    <a:pt x="6605994" y="3828669"/>
                  </a:lnTo>
                  <a:close/>
                </a:path>
                <a:path w="18275935" h="7136765">
                  <a:moveTo>
                    <a:pt x="6637464" y="4028224"/>
                  </a:moveTo>
                  <a:lnTo>
                    <a:pt x="6632334" y="3998582"/>
                  </a:lnTo>
                  <a:lnTo>
                    <a:pt x="6628016" y="3972877"/>
                  </a:lnTo>
                  <a:lnTo>
                    <a:pt x="6623786" y="3947058"/>
                  </a:lnTo>
                  <a:lnTo>
                    <a:pt x="6619100" y="3917454"/>
                  </a:lnTo>
                  <a:lnTo>
                    <a:pt x="6615976" y="3914864"/>
                  </a:lnTo>
                  <a:lnTo>
                    <a:pt x="6610998" y="3914864"/>
                  </a:lnTo>
                  <a:lnTo>
                    <a:pt x="6606832" y="3915524"/>
                  </a:lnTo>
                  <a:lnTo>
                    <a:pt x="6604000" y="3919410"/>
                  </a:lnTo>
                  <a:lnTo>
                    <a:pt x="6608762" y="3949484"/>
                  </a:lnTo>
                  <a:lnTo>
                    <a:pt x="6612991" y="3975366"/>
                  </a:lnTo>
                  <a:lnTo>
                    <a:pt x="6617322" y="4001147"/>
                  </a:lnTo>
                  <a:lnTo>
                    <a:pt x="6622466" y="4030853"/>
                  </a:lnTo>
                  <a:lnTo>
                    <a:pt x="6626352" y="4033634"/>
                  </a:lnTo>
                  <a:lnTo>
                    <a:pt x="6634708" y="4032173"/>
                  </a:lnTo>
                  <a:lnTo>
                    <a:pt x="6637464" y="4028224"/>
                  </a:lnTo>
                  <a:close/>
                </a:path>
                <a:path w="18275935" h="7136765">
                  <a:moveTo>
                    <a:pt x="6640957" y="4887277"/>
                  </a:moveTo>
                  <a:lnTo>
                    <a:pt x="6624942" y="4836858"/>
                  </a:lnTo>
                  <a:lnTo>
                    <a:pt x="6609715" y="4786744"/>
                  </a:lnTo>
                  <a:lnTo>
                    <a:pt x="6606845" y="4784725"/>
                  </a:lnTo>
                  <a:lnTo>
                    <a:pt x="6602006" y="4784725"/>
                  </a:lnTo>
                  <a:lnTo>
                    <a:pt x="6597294" y="4786134"/>
                  </a:lnTo>
                  <a:lnTo>
                    <a:pt x="6595008" y="4790338"/>
                  </a:lnTo>
                  <a:lnTo>
                    <a:pt x="6596202" y="4794351"/>
                  </a:lnTo>
                  <a:lnTo>
                    <a:pt x="6610515" y="4841354"/>
                  </a:lnTo>
                  <a:lnTo>
                    <a:pt x="6626441" y="4891544"/>
                  </a:lnTo>
                  <a:lnTo>
                    <a:pt x="6630822" y="4894123"/>
                  </a:lnTo>
                  <a:lnTo>
                    <a:pt x="6638772" y="4891544"/>
                  </a:lnTo>
                  <a:lnTo>
                    <a:pt x="6640957" y="4887277"/>
                  </a:lnTo>
                  <a:close/>
                </a:path>
                <a:path w="18275935" h="7136765">
                  <a:moveTo>
                    <a:pt x="6676187" y="4226458"/>
                  </a:moveTo>
                  <a:lnTo>
                    <a:pt x="6669951" y="4197032"/>
                  </a:lnTo>
                  <a:lnTo>
                    <a:pt x="6664680" y="4171518"/>
                  </a:lnTo>
                  <a:lnTo>
                    <a:pt x="6659512" y="4145877"/>
                  </a:lnTo>
                  <a:lnTo>
                    <a:pt x="6653758" y="4116552"/>
                  </a:lnTo>
                  <a:lnTo>
                    <a:pt x="6650634" y="4114088"/>
                  </a:lnTo>
                  <a:lnTo>
                    <a:pt x="6646037" y="4114088"/>
                  </a:lnTo>
                  <a:lnTo>
                    <a:pt x="6641414" y="4114977"/>
                  </a:lnTo>
                  <a:lnTo>
                    <a:pt x="6638709" y="4118978"/>
                  </a:lnTo>
                  <a:lnTo>
                    <a:pt x="6644576" y="4148848"/>
                  </a:lnTo>
                  <a:lnTo>
                    <a:pt x="6655028" y="4200156"/>
                  </a:lnTo>
                  <a:lnTo>
                    <a:pt x="6665366" y="4232262"/>
                  </a:lnTo>
                  <a:lnTo>
                    <a:pt x="6673570" y="4230509"/>
                  </a:lnTo>
                  <a:lnTo>
                    <a:pt x="6676187" y="4226458"/>
                  </a:lnTo>
                  <a:close/>
                </a:path>
                <a:path w="18275935" h="7136765">
                  <a:moveTo>
                    <a:pt x="6708026" y="5077625"/>
                  </a:moveTo>
                  <a:lnTo>
                    <a:pt x="6697993" y="5050993"/>
                  </a:lnTo>
                  <a:lnTo>
                    <a:pt x="6689522" y="5028069"/>
                  </a:lnTo>
                  <a:lnTo>
                    <a:pt x="6681190" y="5005057"/>
                  </a:lnTo>
                  <a:lnTo>
                    <a:pt x="6671907" y="4978908"/>
                  </a:lnTo>
                  <a:lnTo>
                    <a:pt x="6668986" y="4976965"/>
                  </a:lnTo>
                  <a:lnTo>
                    <a:pt x="6665023" y="4976965"/>
                  </a:lnTo>
                  <a:lnTo>
                    <a:pt x="6664185" y="4977104"/>
                  </a:lnTo>
                  <a:lnTo>
                    <a:pt x="6659410" y="4978768"/>
                  </a:lnTo>
                  <a:lnTo>
                    <a:pt x="6657353" y="4983086"/>
                  </a:lnTo>
                  <a:lnTo>
                    <a:pt x="6658737" y="4987023"/>
                  </a:lnTo>
                  <a:lnTo>
                    <a:pt x="6675323" y="5033264"/>
                  </a:lnTo>
                  <a:lnTo>
                    <a:pt x="6692417" y="5079098"/>
                  </a:lnTo>
                  <a:lnTo>
                    <a:pt x="6698297" y="5084953"/>
                  </a:lnTo>
                  <a:lnTo>
                    <a:pt x="6706070" y="5081994"/>
                  </a:lnTo>
                  <a:lnTo>
                    <a:pt x="6708026" y="5077625"/>
                  </a:lnTo>
                  <a:close/>
                </a:path>
                <a:path w="18275935" h="7136765">
                  <a:moveTo>
                    <a:pt x="6722592" y="4422965"/>
                  </a:moveTo>
                  <a:lnTo>
                    <a:pt x="6708851" y="4368406"/>
                  </a:lnTo>
                  <a:lnTo>
                    <a:pt x="6695872" y="4314177"/>
                  </a:lnTo>
                  <a:lnTo>
                    <a:pt x="6692824" y="4311866"/>
                  </a:lnTo>
                  <a:lnTo>
                    <a:pt x="6688125" y="4311866"/>
                  </a:lnTo>
                  <a:lnTo>
                    <a:pt x="6683438" y="4312971"/>
                  </a:lnTo>
                  <a:lnTo>
                    <a:pt x="6680911" y="4317073"/>
                  </a:lnTo>
                  <a:lnTo>
                    <a:pt x="6687896" y="4346587"/>
                  </a:lnTo>
                  <a:lnTo>
                    <a:pt x="6700380" y="4397438"/>
                  </a:lnTo>
                  <a:lnTo>
                    <a:pt x="6711975" y="4429239"/>
                  </a:lnTo>
                  <a:lnTo>
                    <a:pt x="6720141" y="4427131"/>
                  </a:lnTo>
                  <a:lnTo>
                    <a:pt x="6722592" y="4422965"/>
                  </a:lnTo>
                  <a:close/>
                </a:path>
                <a:path w="18275935" h="7136765">
                  <a:moveTo>
                    <a:pt x="6777228" y="4617326"/>
                  </a:moveTo>
                  <a:lnTo>
                    <a:pt x="6761200" y="4563542"/>
                  </a:lnTo>
                  <a:lnTo>
                    <a:pt x="6745910" y="4509897"/>
                  </a:lnTo>
                  <a:lnTo>
                    <a:pt x="6742976" y="4507789"/>
                  </a:lnTo>
                  <a:lnTo>
                    <a:pt x="6738150" y="4507789"/>
                  </a:lnTo>
                  <a:lnTo>
                    <a:pt x="6733413" y="4509097"/>
                  </a:lnTo>
                  <a:lnTo>
                    <a:pt x="6731051" y="4513300"/>
                  </a:lnTo>
                  <a:lnTo>
                    <a:pt x="6732181" y="4517352"/>
                  </a:lnTo>
                  <a:lnTo>
                    <a:pt x="6739306" y="4542599"/>
                  </a:lnTo>
                  <a:lnTo>
                    <a:pt x="6746570" y="4567809"/>
                  </a:lnTo>
                  <a:lnTo>
                    <a:pt x="6753949" y="4592879"/>
                  </a:lnTo>
                  <a:lnTo>
                    <a:pt x="6762585" y="4621581"/>
                  </a:lnTo>
                  <a:lnTo>
                    <a:pt x="6762636" y="4621758"/>
                  </a:lnTo>
                  <a:lnTo>
                    <a:pt x="6766903" y="4624006"/>
                  </a:lnTo>
                  <a:lnTo>
                    <a:pt x="6774955" y="4621581"/>
                  </a:lnTo>
                  <a:lnTo>
                    <a:pt x="6777228" y="4617326"/>
                  </a:lnTo>
                  <a:close/>
                </a:path>
                <a:path w="18275935" h="7136765">
                  <a:moveTo>
                    <a:pt x="6784937" y="5264188"/>
                  </a:moveTo>
                  <a:lnTo>
                    <a:pt x="6763842" y="5215763"/>
                  </a:lnTo>
                  <a:lnTo>
                    <a:pt x="6744868" y="5170576"/>
                  </a:lnTo>
                  <a:lnTo>
                    <a:pt x="6743674" y="5167655"/>
                  </a:lnTo>
                  <a:lnTo>
                    <a:pt x="6740855" y="5165890"/>
                  </a:lnTo>
                  <a:lnTo>
                    <a:pt x="6736931" y="5165890"/>
                  </a:lnTo>
                  <a:lnTo>
                    <a:pt x="6735953" y="5166068"/>
                  </a:lnTo>
                  <a:lnTo>
                    <a:pt x="6731152" y="5168049"/>
                  </a:lnTo>
                  <a:lnTo>
                    <a:pt x="6729311" y="5172468"/>
                  </a:lnTo>
                  <a:lnTo>
                    <a:pt x="6730898" y="5176329"/>
                  </a:lnTo>
                  <a:lnTo>
                    <a:pt x="6749936" y="5221706"/>
                  </a:lnTo>
                  <a:lnTo>
                    <a:pt x="6771106" y="5270297"/>
                  </a:lnTo>
                  <a:lnTo>
                    <a:pt x="6775577" y="5272036"/>
                  </a:lnTo>
                  <a:lnTo>
                    <a:pt x="6783222" y="5268646"/>
                  </a:lnTo>
                  <a:lnTo>
                    <a:pt x="6784937" y="5264188"/>
                  </a:lnTo>
                  <a:close/>
                </a:path>
                <a:path w="18275935" h="7136765">
                  <a:moveTo>
                    <a:pt x="6840525" y="4809007"/>
                  </a:moveTo>
                  <a:lnTo>
                    <a:pt x="6821983" y="4755921"/>
                  </a:lnTo>
                  <a:lnTo>
                    <a:pt x="6805422" y="4706467"/>
                  </a:lnTo>
                  <a:lnTo>
                    <a:pt x="6804380" y="4703242"/>
                  </a:lnTo>
                  <a:lnTo>
                    <a:pt x="6801574" y="4701337"/>
                  </a:lnTo>
                  <a:lnTo>
                    <a:pt x="6796608" y="4701337"/>
                  </a:lnTo>
                  <a:lnTo>
                    <a:pt x="6791820" y="4702899"/>
                  </a:lnTo>
                  <a:lnTo>
                    <a:pt x="6789636" y="4707204"/>
                  </a:lnTo>
                  <a:lnTo>
                    <a:pt x="6799186" y="4736020"/>
                  </a:lnTo>
                  <a:lnTo>
                    <a:pt x="6807581" y="4760836"/>
                  </a:lnTo>
                  <a:lnTo>
                    <a:pt x="6816115" y="4785576"/>
                  </a:lnTo>
                  <a:lnTo>
                    <a:pt x="6826186" y="4814113"/>
                  </a:lnTo>
                  <a:lnTo>
                    <a:pt x="6830555" y="4816170"/>
                  </a:lnTo>
                  <a:lnTo>
                    <a:pt x="6838467" y="4813363"/>
                  </a:lnTo>
                  <a:lnTo>
                    <a:pt x="6840525" y="4809007"/>
                  </a:lnTo>
                  <a:close/>
                </a:path>
                <a:path w="18275935" h="7136765">
                  <a:moveTo>
                    <a:pt x="6872122" y="5446103"/>
                  </a:moveTo>
                  <a:lnTo>
                    <a:pt x="6848272" y="5398960"/>
                  </a:lnTo>
                  <a:lnTo>
                    <a:pt x="6825526" y="5352237"/>
                  </a:lnTo>
                  <a:lnTo>
                    <a:pt x="6822821" y="5350649"/>
                  </a:lnTo>
                  <a:lnTo>
                    <a:pt x="6818909" y="5350649"/>
                  </a:lnTo>
                  <a:lnTo>
                    <a:pt x="6817792" y="5350891"/>
                  </a:lnTo>
                  <a:lnTo>
                    <a:pt x="6812978" y="5353189"/>
                  </a:lnTo>
                  <a:lnTo>
                    <a:pt x="6811378" y="5357711"/>
                  </a:lnTo>
                  <a:lnTo>
                    <a:pt x="6823875" y="5383619"/>
                  </a:lnTo>
                  <a:lnTo>
                    <a:pt x="6845706" y="5427599"/>
                  </a:lnTo>
                  <a:lnTo>
                    <a:pt x="6863245" y="5454472"/>
                  </a:lnTo>
                  <a:lnTo>
                    <a:pt x="6870662" y="5450662"/>
                  </a:lnTo>
                  <a:lnTo>
                    <a:pt x="6872122" y="5446103"/>
                  </a:lnTo>
                  <a:close/>
                </a:path>
                <a:path w="18275935" h="7136765">
                  <a:moveTo>
                    <a:pt x="6912991" y="4997386"/>
                  </a:moveTo>
                  <a:lnTo>
                    <a:pt x="6901599" y="4969561"/>
                  </a:lnTo>
                  <a:lnTo>
                    <a:pt x="6891909" y="4945380"/>
                  </a:lnTo>
                  <a:lnTo>
                    <a:pt x="6882333" y="4921072"/>
                  </a:lnTo>
                  <a:lnTo>
                    <a:pt x="6871817" y="4893805"/>
                  </a:lnTo>
                  <a:lnTo>
                    <a:pt x="6871754" y="4893653"/>
                  </a:lnTo>
                  <a:lnTo>
                    <a:pt x="6868871" y="4891786"/>
                  </a:lnTo>
                  <a:lnTo>
                    <a:pt x="6864909" y="4891786"/>
                  </a:lnTo>
                  <a:lnTo>
                    <a:pt x="6863982" y="4891964"/>
                  </a:lnTo>
                  <a:lnTo>
                    <a:pt x="6859156" y="4893805"/>
                  </a:lnTo>
                  <a:lnTo>
                    <a:pt x="6857187" y="4898212"/>
                  </a:lnTo>
                  <a:lnTo>
                    <a:pt x="6868147" y="4926596"/>
                  </a:lnTo>
                  <a:lnTo>
                    <a:pt x="6877748" y="4951006"/>
                  </a:lnTo>
                  <a:lnTo>
                    <a:pt x="6887489" y="4975263"/>
                  </a:lnTo>
                  <a:lnTo>
                    <a:pt x="6898907" y="5003203"/>
                  </a:lnTo>
                  <a:lnTo>
                    <a:pt x="6903377" y="5005044"/>
                  </a:lnTo>
                  <a:lnTo>
                    <a:pt x="6911137" y="5001844"/>
                  </a:lnTo>
                  <a:lnTo>
                    <a:pt x="6912991" y="4997386"/>
                  </a:lnTo>
                  <a:close/>
                </a:path>
                <a:path w="18275935" h="7136765">
                  <a:moveTo>
                    <a:pt x="6969912" y="5622493"/>
                  </a:moveTo>
                  <a:lnTo>
                    <a:pt x="6943280" y="5576925"/>
                  </a:lnTo>
                  <a:lnTo>
                    <a:pt x="6917830" y="5531751"/>
                  </a:lnTo>
                  <a:lnTo>
                    <a:pt x="6915264" y="5530342"/>
                  </a:lnTo>
                  <a:lnTo>
                    <a:pt x="6911365" y="5530342"/>
                  </a:lnTo>
                  <a:lnTo>
                    <a:pt x="6910108" y="5530659"/>
                  </a:lnTo>
                  <a:lnTo>
                    <a:pt x="6905295" y="5533326"/>
                  </a:lnTo>
                  <a:lnTo>
                    <a:pt x="6903974" y="5537924"/>
                  </a:lnTo>
                  <a:lnTo>
                    <a:pt x="6905993" y="5541569"/>
                  </a:lnTo>
                  <a:lnTo>
                    <a:pt x="6930174" y="5584456"/>
                  </a:lnTo>
                  <a:lnTo>
                    <a:pt x="6956907" y="5630215"/>
                  </a:lnTo>
                  <a:lnTo>
                    <a:pt x="6961543" y="5631408"/>
                  </a:lnTo>
                  <a:lnTo>
                    <a:pt x="6968731" y="5627141"/>
                  </a:lnTo>
                  <a:lnTo>
                    <a:pt x="6969912" y="5622493"/>
                  </a:lnTo>
                  <a:close/>
                </a:path>
                <a:path w="18275935" h="7136765">
                  <a:moveTo>
                    <a:pt x="6995058" y="5181727"/>
                  </a:moveTo>
                  <a:lnTo>
                    <a:pt x="6982180" y="5154473"/>
                  </a:lnTo>
                  <a:lnTo>
                    <a:pt x="6971220" y="5130825"/>
                  </a:lnTo>
                  <a:lnTo>
                    <a:pt x="6960413" y="5107063"/>
                  </a:lnTo>
                  <a:lnTo>
                    <a:pt x="6948525" y="5080432"/>
                  </a:lnTo>
                  <a:lnTo>
                    <a:pt x="6945731" y="5078742"/>
                  </a:lnTo>
                  <a:lnTo>
                    <a:pt x="6941782" y="5078742"/>
                  </a:lnTo>
                  <a:lnTo>
                    <a:pt x="6940740" y="5078958"/>
                  </a:lnTo>
                  <a:lnTo>
                    <a:pt x="6935889" y="5081092"/>
                  </a:lnTo>
                  <a:lnTo>
                    <a:pt x="6934149" y="5085600"/>
                  </a:lnTo>
                  <a:lnTo>
                    <a:pt x="6946519" y="5113325"/>
                  </a:lnTo>
                  <a:lnTo>
                    <a:pt x="6968376" y="5160924"/>
                  </a:lnTo>
                  <a:lnTo>
                    <a:pt x="6985851" y="5189893"/>
                  </a:lnTo>
                  <a:lnTo>
                    <a:pt x="6993433" y="5186273"/>
                  </a:lnTo>
                  <a:lnTo>
                    <a:pt x="6995058" y="5181727"/>
                  </a:lnTo>
                  <a:close/>
                </a:path>
                <a:path w="18275935" h="7136765">
                  <a:moveTo>
                    <a:pt x="7078599" y="5792381"/>
                  </a:moveTo>
                  <a:lnTo>
                    <a:pt x="7062610" y="5768822"/>
                  </a:lnTo>
                  <a:lnTo>
                    <a:pt x="7049059" y="5748502"/>
                  </a:lnTo>
                  <a:lnTo>
                    <a:pt x="7035647" y="5728055"/>
                  </a:lnTo>
                  <a:lnTo>
                    <a:pt x="7020966" y="5705272"/>
                  </a:lnTo>
                  <a:lnTo>
                    <a:pt x="7018528" y="5704040"/>
                  </a:lnTo>
                  <a:lnTo>
                    <a:pt x="7014642" y="5704040"/>
                  </a:lnTo>
                  <a:lnTo>
                    <a:pt x="7013219" y="5704421"/>
                  </a:lnTo>
                  <a:lnTo>
                    <a:pt x="7008457" y="5707481"/>
                  </a:lnTo>
                  <a:lnTo>
                    <a:pt x="7007428" y="5712155"/>
                  </a:lnTo>
                  <a:lnTo>
                    <a:pt x="7022960" y="5736298"/>
                  </a:lnTo>
                  <a:lnTo>
                    <a:pt x="7036448" y="5756846"/>
                  </a:lnTo>
                  <a:lnTo>
                    <a:pt x="7050062" y="5777268"/>
                  </a:lnTo>
                  <a:lnTo>
                    <a:pt x="7066115" y="5800915"/>
                  </a:lnTo>
                  <a:lnTo>
                    <a:pt x="7070826" y="5801804"/>
                  </a:lnTo>
                  <a:lnTo>
                    <a:pt x="7077723" y="5797067"/>
                  </a:lnTo>
                  <a:lnTo>
                    <a:pt x="7078599" y="5792381"/>
                  </a:lnTo>
                  <a:close/>
                </a:path>
                <a:path w="18275935" h="7136765">
                  <a:moveTo>
                    <a:pt x="7087044" y="5361305"/>
                  </a:moveTo>
                  <a:lnTo>
                    <a:pt x="7060438" y="5311876"/>
                  </a:lnTo>
                  <a:lnTo>
                    <a:pt x="7036384" y="5265534"/>
                  </a:lnTo>
                  <a:lnTo>
                    <a:pt x="7035038" y="5262880"/>
                  </a:lnTo>
                  <a:lnTo>
                    <a:pt x="7032371" y="5261368"/>
                  </a:lnTo>
                  <a:lnTo>
                    <a:pt x="7028434" y="5261368"/>
                  </a:lnTo>
                  <a:lnTo>
                    <a:pt x="7027253" y="5261635"/>
                  </a:lnTo>
                  <a:lnTo>
                    <a:pt x="7022401" y="5264112"/>
                  </a:lnTo>
                  <a:lnTo>
                    <a:pt x="7020915" y="5268696"/>
                  </a:lnTo>
                  <a:lnTo>
                    <a:pt x="7022820" y="5272443"/>
                  </a:lnTo>
                  <a:lnTo>
                    <a:pt x="7046963" y="5319001"/>
                  </a:lnTo>
                  <a:lnTo>
                    <a:pt x="7073671" y="5368620"/>
                  </a:lnTo>
                  <a:lnTo>
                    <a:pt x="7078294" y="5369979"/>
                  </a:lnTo>
                  <a:lnTo>
                    <a:pt x="7085685" y="5365928"/>
                  </a:lnTo>
                  <a:lnTo>
                    <a:pt x="7087044" y="5361305"/>
                  </a:lnTo>
                  <a:close/>
                </a:path>
                <a:path w="18275935" h="7136765">
                  <a:moveTo>
                    <a:pt x="7189254" y="5535180"/>
                  </a:moveTo>
                  <a:lnTo>
                    <a:pt x="7159739" y="5487340"/>
                  </a:lnTo>
                  <a:lnTo>
                    <a:pt x="7131672" y="5440146"/>
                  </a:lnTo>
                  <a:lnTo>
                    <a:pt x="7129119" y="5438787"/>
                  </a:lnTo>
                  <a:lnTo>
                    <a:pt x="7125195" y="5438787"/>
                  </a:lnTo>
                  <a:lnTo>
                    <a:pt x="7123874" y="5439130"/>
                  </a:lnTo>
                  <a:lnTo>
                    <a:pt x="7119036" y="5441950"/>
                  </a:lnTo>
                  <a:lnTo>
                    <a:pt x="7117816" y="5446623"/>
                  </a:lnTo>
                  <a:lnTo>
                    <a:pt x="7119937" y="5450243"/>
                  </a:lnTo>
                  <a:lnTo>
                    <a:pt x="7146696" y="5495226"/>
                  </a:lnTo>
                  <a:lnTo>
                    <a:pt x="7176351" y="5543270"/>
                  </a:lnTo>
                  <a:lnTo>
                    <a:pt x="7181050" y="5544337"/>
                  </a:lnTo>
                  <a:lnTo>
                    <a:pt x="7188174" y="5539879"/>
                  </a:lnTo>
                  <a:lnTo>
                    <a:pt x="7189254" y="5535180"/>
                  </a:lnTo>
                  <a:close/>
                </a:path>
                <a:path w="18275935" h="7136765">
                  <a:moveTo>
                    <a:pt x="7198182" y="5954712"/>
                  </a:moveTo>
                  <a:lnTo>
                    <a:pt x="7165797" y="5912942"/>
                  </a:lnTo>
                  <a:lnTo>
                    <a:pt x="7135000" y="5871794"/>
                  </a:lnTo>
                  <a:lnTo>
                    <a:pt x="7132714" y="5870727"/>
                  </a:lnTo>
                  <a:lnTo>
                    <a:pt x="7128840" y="5870727"/>
                  </a:lnTo>
                  <a:lnTo>
                    <a:pt x="7127265" y="5871210"/>
                  </a:lnTo>
                  <a:lnTo>
                    <a:pt x="7122554" y="5874677"/>
                  </a:lnTo>
                  <a:lnTo>
                    <a:pt x="7121842" y="5879401"/>
                  </a:lnTo>
                  <a:lnTo>
                    <a:pt x="7124319" y="5882767"/>
                  </a:lnTo>
                  <a:lnTo>
                    <a:pt x="7153757" y="5922099"/>
                  </a:lnTo>
                  <a:lnTo>
                    <a:pt x="7183717" y="5960796"/>
                  </a:lnTo>
                  <a:lnTo>
                    <a:pt x="7191057" y="5964644"/>
                  </a:lnTo>
                  <a:lnTo>
                    <a:pt x="7197623" y="5959462"/>
                  </a:lnTo>
                  <a:lnTo>
                    <a:pt x="7198182" y="5954712"/>
                  </a:lnTo>
                  <a:close/>
                </a:path>
                <a:path w="18275935" h="7136765">
                  <a:moveTo>
                    <a:pt x="7301852" y="5702528"/>
                  </a:moveTo>
                  <a:lnTo>
                    <a:pt x="7269467" y="5656656"/>
                  </a:lnTo>
                  <a:lnTo>
                    <a:pt x="7238632" y="5611355"/>
                  </a:lnTo>
                  <a:lnTo>
                    <a:pt x="7236219" y="5610174"/>
                  </a:lnTo>
                  <a:lnTo>
                    <a:pt x="7232307" y="5610174"/>
                  </a:lnTo>
                  <a:lnTo>
                    <a:pt x="7230834" y="5610593"/>
                  </a:lnTo>
                  <a:lnTo>
                    <a:pt x="7226033" y="5613793"/>
                  </a:lnTo>
                  <a:lnTo>
                    <a:pt x="7225093" y="5618518"/>
                  </a:lnTo>
                  <a:lnTo>
                    <a:pt x="7227443" y="5622010"/>
                  </a:lnTo>
                  <a:lnTo>
                    <a:pt x="7256945" y="5665330"/>
                  </a:lnTo>
                  <a:lnTo>
                    <a:pt x="7287019" y="5707989"/>
                  </a:lnTo>
                  <a:lnTo>
                    <a:pt x="7294232" y="5712193"/>
                  </a:lnTo>
                  <a:lnTo>
                    <a:pt x="7301065" y="5707278"/>
                  </a:lnTo>
                  <a:lnTo>
                    <a:pt x="7301852" y="5702528"/>
                  </a:lnTo>
                  <a:close/>
                </a:path>
                <a:path w="18275935" h="7136765">
                  <a:moveTo>
                    <a:pt x="7328560" y="6108484"/>
                  </a:moveTo>
                  <a:lnTo>
                    <a:pt x="7309523" y="6087338"/>
                  </a:lnTo>
                  <a:lnTo>
                    <a:pt x="7293356" y="6069038"/>
                  </a:lnTo>
                  <a:lnTo>
                    <a:pt x="7277316" y="6050585"/>
                  </a:lnTo>
                  <a:lnTo>
                    <a:pt x="7259955" y="6030252"/>
                  </a:lnTo>
                  <a:lnTo>
                    <a:pt x="7257821" y="6029350"/>
                  </a:lnTo>
                  <a:lnTo>
                    <a:pt x="7253948" y="6029350"/>
                  </a:lnTo>
                  <a:lnTo>
                    <a:pt x="7252221" y="6029934"/>
                  </a:lnTo>
                  <a:lnTo>
                    <a:pt x="7247610" y="6033833"/>
                  </a:lnTo>
                  <a:lnTo>
                    <a:pt x="7247217" y="6038608"/>
                  </a:lnTo>
                  <a:lnTo>
                    <a:pt x="7249922" y="6041796"/>
                  </a:lnTo>
                  <a:lnTo>
                    <a:pt x="7282002" y="6079007"/>
                  </a:lnTo>
                  <a:lnTo>
                    <a:pt x="7317359" y="6118644"/>
                  </a:lnTo>
                  <a:lnTo>
                    <a:pt x="7322147" y="6118872"/>
                  </a:lnTo>
                  <a:lnTo>
                    <a:pt x="7328332" y="6113259"/>
                  </a:lnTo>
                  <a:lnTo>
                    <a:pt x="7328560" y="6108484"/>
                  </a:lnTo>
                  <a:close/>
                </a:path>
                <a:path w="18275935" h="7136765">
                  <a:moveTo>
                    <a:pt x="7424801" y="5862371"/>
                  </a:moveTo>
                  <a:lnTo>
                    <a:pt x="7389520" y="5818644"/>
                  </a:lnTo>
                  <a:lnTo>
                    <a:pt x="7355992" y="5775579"/>
                  </a:lnTo>
                  <a:lnTo>
                    <a:pt x="7353732" y="5774537"/>
                  </a:lnTo>
                  <a:lnTo>
                    <a:pt x="7349820" y="5774537"/>
                  </a:lnTo>
                  <a:lnTo>
                    <a:pt x="7348194" y="5775058"/>
                  </a:lnTo>
                  <a:lnTo>
                    <a:pt x="7343483" y="5778665"/>
                  </a:lnTo>
                  <a:lnTo>
                    <a:pt x="7342848" y="5783453"/>
                  </a:lnTo>
                  <a:lnTo>
                    <a:pt x="7345413" y="5786793"/>
                  </a:lnTo>
                  <a:lnTo>
                    <a:pt x="7377582" y="5828106"/>
                  </a:lnTo>
                  <a:lnTo>
                    <a:pt x="7413015" y="5872035"/>
                  </a:lnTo>
                  <a:lnTo>
                    <a:pt x="7417816" y="5872518"/>
                  </a:lnTo>
                  <a:lnTo>
                    <a:pt x="7424331" y="5867171"/>
                  </a:lnTo>
                  <a:lnTo>
                    <a:pt x="7424801" y="5862371"/>
                  </a:lnTo>
                  <a:close/>
                </a:path>
                <a:path w="18275935" h="7136765">
                  <a:moveTo>
                    <a:pt x="7469505" y="6257531"/>
                  </a:moveTo>
                  <a:lnTo>
                    <a:pt x="7469403" y="6252756"/>
                  </a:lnTo>
                  <a:lnTo>
                    <a:pt x="7448867" y="6232969"/>
                  </a:lnTo>
                  <a:lnTo>
                    <a:pt x="7431443" y="6215850"/>
                  </a:lnTo>
                  <a:lnTo>
                    <a:pt x="7414158" y="6198578"/>
                  </a:lnTo>
                  <a:lnTo>
                    <a:pt x="7395591" y="6179680"/>
                  </a:lnTo>
                  <a:lnTo>
                    <a:pt x="7393610" y="6178918"/>
                  </a:lnTo>
                  <a:lnTo>
                    <a:pt x="7389749" y="6178918"/>
                  </a:lnTo>
                  <a:lnTo>
                    <a:pt x="7387806" y="6179680"/>
                  </a:lnTo>
                  <a:lnTo>
                    <a:pt x="7383386" y="6183973"/>
                  </a:lnTo>
                  <a:lnTo>
                    <a:pt x="7383323" y="6188761"/>
                  </a:lnTo>
                  <a:lnTo>
                    <a:pt x="7403427" y="6209220"/>
                  </a:lnTo>
                  <a:lnTo>
                    <a:pt x="7420800" y="6226581"/>
                  </a:lnTo>
                  <a:lnTo>
                    <a:pt x="7438326" y="6243790"/>
                  </a:lnTo>
                  <a:lnTo>
                    <a:pt x="7455916" y="6260782"/>
                  </a:lnTo>
                  <a:lnTo>
                    <a:pt x="7458938" y="6263665"/>
                  </a:lnTo>
                  <a:lnTo>
                    <a:pt x="7463637" y="6263665"/>
                  </a:lnTo>
                  <a:lnTo>
                    <a:pt x="7469505" y="6257531"/>
                  </a:lnTo>
                  <a:close/>
                </a:path>
                <a:path w="18275935" h="7136765">
                  <a:moveTo>
                    <a:pt x="7557935" y="6013805"/>
                  </a:moveTo>
                  <a:lnTo>
                    <a:pt x="7537386" y="5991733"/>
                  </a:lnTo>
                  <a:lnTo>
                    <a:pt x="7519810" y="5972492"/>
                  </a:lnTo>
                  <a:lnTo>
                    <a:pt x="7502398" y="5953087"/>
                  </a:lnTo>
                  <a:lnTo>
                    <a:pt x="7483691" y="5931878"/>
                  </a:lnTo>
                  <a:lnTo>
                    <a:pt x="7481570" y="5930989"/>
                  </a:lnTo>
                  <a:lnTo>
                    <a:pt x="7477671" y="5930989"/>
                  </a:lnTo>
                  <a:lnTo>
                    <a:pt x="7475893" y="5931611"/>
                  </a:lnTo>
                  <a:lnTo>
                    <a:pt x="7471283" y="5935650"/>
                  </a:lnTo>
                  <a:lnTo>
                    <a:pt x="7470965" y="5940463"/>
                  </a:lnTo>
                  <a:lnTo>
                    <a:pt x="7473734" y="5943625"/>
                  </a:lnTo>
                  <a:lnTo>
                    <a:pt x="7508519" y="5982716"/>
                  </a:lnTo>
                  <a:lnTo>
                    <a:pt x="7546822" y="6024232"/>
                  </a:lnTo>
                  <a:lnTo>
                    <a:pt x="7551636" y="6024384"/>
                  </a:lnTo>
                  <a:lnTo>
                    <a:pt x="7557770" y="6018631"/>
                  </a:lnTo>
                  <a:lnTo>
                    <a:pt x="7557935" y="6013805"/>
                  </a:lnTo>
                  <a:close/>
                </a:path>
                <a:path w="18275935" h="7136765">
                  <a:moveTo>
                    <a:pt x="7620533" y="6391389"/>
                  </a:moveTo>
                  <a:lnTo>
                    <a:pt x="7620101" y="6386627"/>
                  </a:lnTo>
                  <a:lnTo>
                    <a:pt x="7598219" y="6368364"/>
                  </a:lnTo>
                  <a:lnTo>
                    <a:pt x="7579627" y="6352540"/>
                  </a:lnTo>
                  <a:lnTo>
                    <a:pt x="7561148" y="6336525"/>
                  </a:lnTo>
                  <a:lnTo>
                    <a:pt x="7541412" y="6319139"/>
                  </a:lnTo>
                  <a:lnTo>
                    <a:pt x="7539622" y="6318504"/>
                  </a:lnTo>
                  <a:lnTo>
                    <a:pt x="7535748" y="6318504"/>
                  </a:lnTo>
                  <a:lnTo>
                    <a:pt x="7533678" y="6319355"/>
                  </a:lnTo>
                  <a:lnTo>
                    <a:pt x="7529411" y="6324168"/>
                  </a:lnTo>
                  <a:lnTo>
                    <a:pt x="7529690" y="6328931"/>
                  </a:lnTo>
                  <a:lnTo>
                    <a:pt x="7569784" y="6364008"/>
                  </a:lnTo>
                  <a:lnTo>
                    <a:pt x="7610437" y="6398285"/>
                  </a:lnTo>
                  <a:lnTo>
                    <a:pt x="7615212" y="6397828"/>
                  </a:lnTo>
                  <a:lnTo>
                    <a:pt x="7620533" y="6391389"/>
                  </a:lnTo>
                  <a:close/>
                </a:path>
                <a:path w="18275935" h="7136765">
                  <a:moveTo>
                    <a:pt x="7701077" y="6160821"/>
                  </a:moveTo>
                  <a:lnTo>
                    <a:pt x="7700899" y="6155995"/>
                  </a:lnTo>
                  <a:lnTo>
                    <a:pt x="7678902" y="6135332"/>
                  </a:lnTo>
                  <a:lnTo>
                    <a:pt x="7660068" y="6117310"/>
                  </a:lnTo>
                  <a:lnTo>
                    <a:pt x="7641387" y="6099124"/>
                  </a:lnTo>
                  <a:lnTo>
                    <a:pt x="7621448" y="6079350"/>
                  </a:lnTo>
                  <a:lnTo>
                    <a:pt x="7619505" y="6078613"/>
                  </a:lnTo>
                  <a:lnTo>
                    <a:pt x="7615606" y="6078613"/>
                  </a:lnTo>
                  <a:lnTo>
                    <a:pt x="7613663" y="6079350"/>
                  </a:lnTo>
                  <a:lnTo>
                    <a:pt x="7609192" y="6083820"/>
                  </a:lnTo>
                  <a:lnTo>
                    <a:pt x="7609192" y="6088646"/>
                  </a:lnTo>
                  <a:lnTo>
                    <a:pt x="7630719" y="6109982"/>
                  </a:lnTo>
                  <a:lnTo>
                    <a:pt x="7649489" y="6128258"/>
                  </a:lnTo>
                  <a:lnTo>
                    <a:pt x="7668425" y="6146368"/>
                  </a:lnTo>
                  <a:lnTo>
                    <a:pt x="7690523" y="6167132"/>
                  </a:lnTo>
                  <a:lnTo>
                    <a:pt x="7695336" y="6166967"/>
                  </a:lnTo>
                  <a:lnTo>
                    <a:pt x="7701077" y="6160821"/>
                  </a:lnTo>
                  <a:close/>
                </a:path>
                <a:path w="18275935" h="7136765">
                  <a:moveTo>
                    <a:pt x="7780464" y="6513995"/>
                  </a:moveTo>
                  <a:lnTo>
                    <a:pt x="7779690" y="6509283"/>
                  </a:lnTo>
                  <a:lnTo>
                    <a:pt x="7756588" y="6492621"/>
                  </a:lnTo>
                  <a:lnTo>
                    <a:pt x="7736967" y="6478181"/>
                  </a:lnTo>
                  <a:lnTo>
                    <a:pt x="7717472" y="6463589"/>
                  </a:lnTo>
                  <a:lnTo>
                    <a:pt x="7696822" y="6447841"/>
                  </a:lnTo>
                  <a:lnTo>
                    <a:pt x="7695209" y="6447333"/>
                  </a:lnTo>
                  <a:lnTo>
                    <a:pt x="7691323" y="6447333"/>
                  </a:lnTo>
                  <a:lnTo>
                    <a:pt x="7689088" y="6448349"/>
                  </a:lnTo>
                  <a:lnTo>
                    <a:pt x="7685049" y="6453594"/>
                  </a:lnTo>
                  <a:lnTo>
                    <a:pt x="7685684" y="6458344"/>
                  </a:lnTo>
                  <a:lnTo>
                    <a:pt x="7708366" y="6475654"/>
                  </a:lnTo>
                  <a:lnTo>
                    <a:pt x="7727963" y="6490322"/>
                  </a:lnTo>
                  <a:lnTo>
                    <a:pt x="7747698" y="6504838"/>
                  </a:lnTo>
                  <a:lnTo>
                    <a:pt x="7770901" y="6521590"/>
                  </a:lnTo>
                  <a:lnTo>
                    <a:pt x="7775613" y="6520802"/>
                  </a:lnTo>
                  <a:lnTo>
                    <a:pt x="7780464" y="6513995"/>
                  </a:lnTo>
                  <a:close/>
                </a:path>
                <a:path w="18275935" h="7136765">
                  <a:moveTo>
                    <a:pt x="7853667" y="6292964"/>
                  </a:moveTo>
                  <a:lnTo>
                    <a:pt x="7853159" y="6288163"/>
                  </a:lnTo>
                  <a:lnTo>
                    <a:pt x="7829791" y="6269037"/>
                  </a:lnTo>
                  <a:lnTo>
                    <a:pt x="7809776" y="6252324"/>
                  </a:lnTo>
                  <a:lnTo>
                    <a:pt x="7789913" y="6235458"/>
                  </a:lnTo>
                  <a:lnTo>
                    <a:pt x="7770279" y="6218479"/>
                  </a:lnTo>
                  <a:lnTo>
                    <a:pt x="7768844" y="6217209"/>
                  </a:lnTo>
                  <a:lnTo>
                    <a:pt x="7767066" y="6216599"/>
                  </a:lnTo>
                  <a:lnTo>
                    <a:pt x="7763154" y="6216599"/>
                  </a:lnTo>
                  <a:lnTo>
                    <a:pt x="7761046" y="6217475"/>
                  </a:lnTo>
                  <a:lnTo>
                    <a:pt x="7756766" y="6222377"/>
                  </a:lnTo>
                  <a:lnTo>
                    <a:pt x="7757109" y="6227191"/>
                  </a:lnTo>
                  <a:lnTo>
                    <a:pt x="7780007" y="6247015"/>
                  </a:lnTo>
                  <a:lnTo>
                    <a:pt x="7799972" y="6263970"/>
                  </a:lnTo>
                  <a:lnTo>
                    <a:pt x="7820088" y="6280772"/>
                  </a:lnTo>
                  <a:lnTo>
                    <a:pt x="7843558" y="6299987"/>
                  </a:lnTo>
                  <a:lnTo>
                    <a:pt x="7848346" y="6299492"/>
                  </a:lnTo>
                  <a:lnTo>
                    <a:pt x="7853667" y="6292964"/>
                  </a:lnTo>
                  <a:close/>
                </a:path>
                <a:path w="18275935" h="7136765">
                  <a:moveTo>
                    <a:pt x="7948625" y="6625095"/>
                  </a:moveTo>
                  <a:lnTo>
                    <a:pt x="7947507" y="6620434"/>
                  </a:lnTo>
                  <a:lnTo>
                    <a:pt x="7923276" y="6605384"/>
                  </a:lnTo>
                  <a:lnTo>
                    <a:pt x="7902651" y="6592329"/>
                  </a:lnTo>
                  <a:lnTo>
                    <a:pt x="7882141" y="6579108"/>
                  </a:lnTo>
                  <a:lnTo>
                    <a:pt x="7860551" y="6564922"/>
                  </a:lnTo>
                  <a:lnTo>
                    <a:pt x="7859090" y="6564516"/>
                  </a:lnTo>
                  <a:lnTo>
                    <a:pt x="7855204" y="6564516"/>
                  </a:lnTo>
                  <a:lnTo>
                    <a:pt x="7852804" y="6565697"/>
                  </a:lnTo>
                  <a:lnTo>
                    <a:pt x="7849032" y="6571374"/>
                  </a:lnTo>
                  <a:lnTo>
                    <a:pt x="7849997" y="6576073"/>
                  </a:lnTo>
                  <a:lnTo>
                    <a:pt x="7873898" y="6591782"/>
                  </a:lnTo>
                  <a:lnTo>
                    <a:pt x="7894510" y="6605067"/>
                  </a:lnTo>
                  <a:lnTo>
                    <a:pt x="7915249" y="6618198"/>
                  </a:lnTo>
                  <a:lnTo>
                    <a:pt x="7939608" y="6633311"/>
                  </a:lnTo>
                  <a:lnTo>
                    <a:pt x="7944244" y="6632194"/>
                  </a:lnTo>
                  <a:lnTo>
                    <a:pt x="7948625" y="6625095"/>
                  </a:lnTo>
                  <a:close/>
                </a:path>
                <a:path w="18275935" h="7136765">
                  <a:moveTo>
                    <a:pt x="8014576" y="6414313"/>
                  </a:moveTo>
                  <a:lnTo>
                    <a:pt x="8013763" y="6409550"/>
                  </a:lnTo>
                  <a:lnTo>
                    <a:pt x="7989240" y="6392075"/>
                  </a:lnTo>
                  <a:lnTo>
                    <a:pt x="7968196" y="6376810"/>
                  </a:lnTo>
                  <a:lnTo>
                    <a:pt x="7947304" y="6361366"/>
                  </a:lnTo>
                  <a:lnTo>
                    <a:pt x="7925244" y="6344755"/>
                  </a:lnTo>
                  <a:lnTo>
                    <a:pt x="7923631" y="6344259"/>
                  </a:lnTo>
                  <a:lnTo>
                    <a:pt x="7919733" y="6344259"/>
                  </a:lnTo>
                  <a:lnTo>
                    <a:pt x="7917447" y="6345301"/>
                  </a:lnTo>
                  <a:lnTo>
                    <a:pt x="7913421" y="6350609"/>
                  </a:lnTo>
                  <a:lnTo>
                    <a:pt x="7914068" y="6355397"/>
                  </a:lnTo>
                  <a:lnTo>
                    <a:pt x="7938198" y="6373584"/>
                  </a:lnTo>
                  <a:lnTo>
                    <a:pt x="7959204" y="6389103"/>
                  </a:lnTo>
                  <a:lnTo>
                    <a:pt x="7980350" y="6404457"/>
                  </a:lnTo>
                  <a:lnTo>
                    <a:pt x="8004988" y="6421996"/>
                  </a:lnTo>
                  <a:lnTo>
                    <a:pt x="8009725" y="6421183"/>
                  </a:lnTo>
                  <a:lnTo>
                    <a:pt x="8014576" y="6414313"/>
                  </a:lnTo>
                  <a:close/>
                </a:path>
                <a:path w="18275935" h="7136765">
                  <a:moveTo>
                    <a:pt x="8124380" y="6724574"/>
                  </a:moveTo>
                  <a:lnTo>
                    <a:pt x="8122958" y="6720002"/>
                  </a:lnTo>
                  <a:lnTo>
                    <a:pt x="8097723" y="6706629"/>
                  </a:lnTo>
                  <a:lnTo>
                    <a:pt x="8076197" y="6694983"/>
                  </a:lnTo>
                  <a:lnTo>
                    <a:pt x="8054784" y="6683159"/>
                  </a:lnTo>
                  <a:lnTo>
                    <a:pt x="8032382" y="6670548"/>
                  </a:lnTo>
                  <a:lnTo>
                    <a:pt x="8031099" y="6670243"/>
                  </a:lnTo>
                  <a:lnTo>
                    <a:pt x="8027187" y="6670243"/>
                  </a:lnTo>
                  <a:lnTo>
                    <a:pt x="8024635" y="6671615"/>
                  </a:lnTo>
                  <a:lnTo>
                    <a:pt x="8021180" y="6677698"/>
                  </a:lnTo>
                  <a:lnTo>
                    <a:pt x="8022450" y="6682308"/>
                  </a:lnTo>
                  <a:lnTo>
                    <a:pt x="8047431" y="6696367"/>
                  </a:lnTo>
                  <a:lnTo>
                    <a:pt x="8068945" y="6708241"/>
                  </a:lnTo>
                  <a:lnTo>
                    <a:pt x="8090675" y="6720002"/>
                  </a:lnTo>
                  <a:lnTo>
                    <a:pt x="8115922" y="6733387"/>
                  </a:lnTo>
                  <a:lnTo>
                    <a:pt x="8120494" y="6731965"/>
                  </a:lnTo>
                  <a:lnTo>
                    <a:pt x="8124380" y="6724574"/>
                  </a:lnTo>
                  <a:close/>
                </a:path>
                <a:path w="18275935" h="7136765">
                  <a:moveTo>
                    <a:pt x="8183270" y="6524650"/>
                  </a:moveTo>
                  <a:lnTo>
                    <a:pt x="8182140" y="6519964"/>
                  </a:lnTo>
                  <a:lnTo>
                    <a:pt x="8156397" y="6504089"/>
                  </a:lnTo>
                  <a:lnTo>
                    <a:pt x="8134337" y="6490208"/>
                  </a:lnTo>
                  <a:lnTo>
                    <a:pt x="8112430" y="6476174"/>
                  </a:lnTo>
                  <a:lnTo>
                    <a:pt x="8089468" y="6461188"/>
                  </a:lnTo>
                  <a:lnTo>
                    <a:pt x="8088020" y="6460769"/>
                  </a:lnTo>
                  <a:lnTo>
                    <a:pt x="8084109" y="6460769"/>
                  </a:lnTo>
                  <a:lnTo>
                    <a:pt x="8081683" y="6461988"/>
                  </a:lnTo>
                  <a:lnTo>
                    <a:pt x="8077911" y="6467716"/>
                  </a:lnTo>
                  <a:lnTo>
                    <a:pt x="8078876" y="6472441"/>
                  </a:lnTo>
                  <a:lnTo>
                    <a:pt x="8104162" y="6488963"/>
                  </a:lnTo>
                  <a:lnTo>
                    <a:pt x="8126171" y="6503073"/>
                  </a:lnTo>
                  <a:lnTo>
                    <a:pt x="8148345" y="6517018"/>
                  </a:lnTo>
                  <a:lnTo>
                    <a:pt x="8174177" y="6532956"/>
                  </a:lnTo>
                  <a:lnTo>
                    <a:pt x="8178876" y="6531826"/>
                  </a:lnTo>
                  <a:lnTo>
                    <a:pt x="8183270" y="6524650"/>
                  </a:lnTo>
                  <a:close/>
                </a:path>
                <a:path w="18275935" h="7136765">
                  <a:moveTo>
                    <a:pt x="8306727" y="6812318"/>
                  </a:moveTo>
                  <a:lnTo>
                    <a:pt x="8305012" y="6807848"/>
                  </a:lnTo>
                  <a:lnTo>
                    <a:pt x="8256549" y="6785877"/>
                  </a:lnTo>
                  <a:lnTo>
                    <a:pt x="8211337" y="6764477"/>
                  </a:lnTo>
                  <a:lnTo>
                    <a:pt x="8210220" y="6764236"/>
                  </a:lnTo>
                  <a:lnTo>
                    <a:pt x="8206321" y="6764236"/>
                  </a:lnTo>
                  <a:lnTo>
                    <a:pt x="8203616" y="6765811"/>
                  </a:lnTo>
                  <a:lnTo>
                    <a:pt x="8200504" y="6772288"/>
                  </a:lnTo>
                  <a:lnTo>
                    <a:pt x="8202066" y="6776796"/>
                  </a:lnTo>
                  <a:lnTo>
                    <a:pt x="8227898" y="6789166"/>
                  </a:lnTo>
                  <a:lnTo>
                    <a:pt x="8272589" y="6809880"/>
                  </a:lnTo>
                  <a:lnTo>
                    <a:pt x="8298891" y="6821678"/>
                  </a:lnTo>
                  <a:lnTo>
                    <a:pt x="8303273" y="6819976"/>
                  </a:lnTo>
                  <a:lnTo>
                    <a:pt x="8306727" y="6812318"/>
                  </a:lnTo>
                  <a:close/>
                </a:path>
                <a:path w="18275935" h="7136765">
                  <a:moveTo>
                    <a:pt x="8359114" y="6623913"/>
                  </a:moveTo>
                  <a:lnTo>
                    <a:pt x="8357692" y="6619303"/>
                  </a:lnTo>
                  <a:lnTo>
                    <a:pt x="8330984" y="6605143"/>
                  </a:lnTo>
                  <a:lnTo>
                    <a:pt x="8308035" y="6592710"/>
                  </a:lnTo>
                  <a:lnTo>
                    <a:pt x="8285213" y="6580098"/>
                  </a:lnTo>
                  <a:lnTo>
                    <a:pt x="8261388" y="6566662"/>
                  </a:lnTo>
                  <a:lnTo>
                    <a:pt x="8260105" y="6566357"/>
                  </a:lnTo>
                  <a:lnTo>
                    <a:pt x="8256181" y="6566357"/>
                  </a:lnTo>
                  <a:lnTo>
                    <a:pt x="8253603" y="6567741"/>
                  </a:lnTo>
                  <a:lnTo>
                    <a:pt x="8250123" y="6573850"/>
                  </a:lnTo>
                  <a:lnTo>
                    <a:pt x="8251406" y="6578498"/>
                  </a:lnTo>
                  <a:lnTo>
                    <a:pt x="8277784" y="6593395"/>
                  </a:lnTo>
                  <a:lnTo>
                    <a:pt x="8300733" y="6606070"/>
                  </a:lnTo>
                  <a:lnTo>
                    <a:pt x="8323783" y="6618554"/>
                  </a:lnTo>
                  <a:lnTo>
                    <a:pt x="8350644" y="6632791"/>
                  </a:lnTo>
                  <a:lnTo>
                    <a:pt x="8355203" y="6631343"/>
                  </a:lnTo>
                  <a:lnTo>
                    <a:pt x="8359114" y="6623913"/>
                  </a:lnTo>
                  <a:close/>
                </a:path>
                <a:path w="18275935" h="7136765">
                  <a:moveTo>
                    <a:pt x="8493900" y="6888099"/>
                  </a:moveTo>
                  <a:lnTo>
                    <a:pt x="8491906" y="6883743"/>
                  </a:lnTo>
                  <a:lnTo>
                    <a:pt x="8442274" y="6864883"/>
                  </a:lnTo>
                  <a:lnTo>
                    <a:pt x="8396071" y="6846532"/>
                  </a:lnTo>
                  <a:lnTo>
                    <a:pt x="8395106" y="6846354"/>
                  </a:lnTo>
                  <a:lnTo>
                    <a:pt x="8391182" y="6846354"/>
                  </a:lnTo>
                  <a:lnTo>
                    <a:pt x="8388350" y="6848132"/>
                  </a:lnTo>
                  <a:lnTo>
                    <a:pt x="8385594" y="6854926"/>
                  </a:lnTo>
                  <a:lnTo>
                    <a:pt x="8387448" y="6859333"/>
                  </a:lnTo>
                  <a:lnTo>
                    <a:pt x="8436788" y="6878980"/>
                  </a:lnTo>
                  <a:lnTo>
                    <a:pt x="8486610" y="6897916"/>
                  </a:lnTo>
                  <a:lnTo>
                    <a:pt x="8490979" y="6895922"/>
                  </a:lnTo>
                  <a:lnTo>
                    <a:pt x="8493900" y="6888099"/>
                  </a:lnTo>
                  <a:close/>
                </a:path>
                <a:path w="18275935" h="7136765">
                  <a:moveTo>
                    <a:pt x="8541220" y="6711950"/>
                  </a:moveTo>
                  <a:lnTo>
                    <a:pt x="8539518" y="6707454"/>
                  </a:lnTo>
                  <a:lnTo>
                    <a:pt x="8511896" y="6694957"/>
                  </a:lnTo>
                  <a:lnTo>
                    <a:pt x="8464563" y="6672808"/>
                  </a:lnTo>
                  <a:lnTo>
                    <a:pt x="8440090" y="6660985"/>
                  </a:lnTo>
                  <a:lnTo>
                    <a:pt x="8438959" y="6660743"/>
                  </a:lnTo>
                  <a:lnTo>
                    <a:pt x="8435022" y="6660743"/>
                  </a:lnTo>
                  <a:lnTo>
                    <a:pt x="8432305" y="6662318"/>
                  </a:lnTo>
                  <a:lnTo>
                    <a:pt x="8429142" y="6668808"/>
                  </a:lnTo>
                  <a:lnTo>
                    <a:pt x="8430717" y="6673355"/>
                  </a:lnTo>
                  <a:lnTo>
                    <a:pt x="8434489" y="6675196"/>
                  </a:lnTo>
                  <a:lnTo>
                    <a:pt x="8481720" y="6697751"/>
                  </a:lnTo>
                  <a:lnTo>
                    <a:pt x="8533282" y="6721348"/>
                  </a:lnTo>
                  <a:lnTo>
                    <a:pt x="8537791" y="6719621"/>
                  </a:lnTo>
                  <a:lnTo>
                    <a:pt x="8541220" y="6711950"/>
                  </a:lnTo>
                  <a:close/>
                </a:path>
                <a:path w="18275935" h="7136765">
                  <a:moveTo>
                    <a:pt x="8685314" y="6952450"/>
                  </a:moveTo>
                  <a:lnTo>
                    <a:pt x="8683066" y="6948221"/>
                  </a:lnTo>
                  <a:lnTo>
                    <a:pt x="8632342" y="6932320"/>
                  </a:lnTo>
                  <a:lnTo>
                    <a:pt x="8585327" y="6916826"/>
                  </a:lnTo>
                  <a:lnTo>
                    <a:pt x="8584501" y="6916687"/>
                  </a:lnTo>
                  <a:lnTo>
                    <a:pt x="8580564" y="6916687"/>
                  </a:lnTo>
                  <a:lnTo>
                    <a:pt x="8577618" y="6918680"/>
                  </a:lnTo>
                  <a:lnTo>
                    <a:pt x="8575218" y="6925792"/>
                  </a:lnTo>
                  <a:lnTo>
                    <a:pt x="8577339" y="6930085"/>
                  </a:lnTo>
                  <a:lnTo>
                    <a:pt x="8627720" y="6946709"/>
                  </a:lnTo>
                  <a:lnTo>
                    <a:pt x="8678634" y="6962699"/>
                  </a:lnTo>
                  <a:lnTo>
                    <a:pt x="8682863" y="6960425"/>
                  </a:lnTo>
                  <a:lnTo>
                    <a:pt x="8685314" y="6952450"/>
                  </a:lnTo>
                  <a:close/>
                </a:path>
                <a:path w="18275935" h="7136765">
                  <a:moveTo>
                    <a:pt x="8728329" y="6788709"/>
                  </a:moveTo>
                  <a:lnTo>
                    <a:pt x="8726335" y="6784314"/>
                  </a:lnTo>
                  <a:lnTo>
                    <a:pt x="8673757" y="6763982"/>
                  </a:lnTo>
                  <a:lnTo>
                    <a:pt x="8624646" y="6744094"/>
                  </a:lnTo>
                  <a:lnTo>
                    <a:pt x="8623643" y="6743903"/>
                  </a:lnTo>
                  <a:lnTo>
                    <a:pt x="8619680" y="6743903"/>
                  </a:lnTo>
                  <a:lnTo>
                    <a:pt x="8616848" y="6745681"/>
                  </a:lnTo>
                  <a:lnTo>
                    <a:pt x="8614016" y="6752501"/>
                  </a:lnTo>
                  <a:lnTo>
                    <a:pt x="8615870" y="6756946"/>
                  </a:lnTo>
                  <a:lnTo>
                    <a:pt x="8668144" y="6778142"/>
                  </a:lnTo>
                  <a:lnTo>
                    <a:pt x="8720938" y="6798551"/>
                  </a:lnTo>
                  <a:lnTo>
                    <a:pt x="8725332" y="6796570"/>
                  </a:lnTo>
                  <a:lnTo>
                    <a:pt x="8728329" y="6788709"/>
                  </a:lnTo>
                  <a:close/>
                </a:path>
                <a:path w="18275935" h="7136765">
                  <a:moveTo>
                    <a:pt x="8880132" y="7005726"/>
                  </a:moveTo>
                  <a:lnTo>
                    <a:pt x="8877668" y="7001624"/>
                  </a:lnTo>
                  <a:lnTo>
                    <a:pt x="8826170" y="6988619"/>
                  </a:lnTo>
                  <a:lnTo>
                    <a:pt x="8778430" y="6975830"/>
                  </a:lnTo>
                  <a:lnTo>
                    <a:pt x="8773668" y="6975830"/>
                  </a:lnTo>
                  <a:lnTo>
                    <a:pt x="8770734" y="6977951"/>
                  </a:lnTo>
                  <a:lnTo>
                    <a:pt x="8768702" y="6985330"/>
                  </a:lnTo>
                  <a:lnTo>
                    <a:pt x="8771077" y="6989496"/>
                  </a:lnTo>
                  <a:lnTo>
                    <a:pt x="8822360" y="7003250"/>
                  </a:lnTo>
                  <a:lnTo>
                    <a:pt x="8874023" y="7016331"/>
                  </a:lnTo>
                  <a:lnTo>
                    <a:pt x="8878138" y="7013842"/>
                  </a:lnTo>
                  <a:lnTo>
                    <a:pt x="8880132" y="7005726"/>
                  </a:lnTo>
                  <a:close/>
                </a:path>
                <a:path w="18275935" h="7136765">
                  <a:moveTo>
                    <a:pt x="8919312" y="6854380"/>
                  </a:moveTo>
                  <a:lnTo>
                    <a:pt x="8917076" y="6850100"/>
                  </a:lnTo>
                  <a:lnTo>
                    <a:pt x="8863432" y="6832816"/>
                  </a:lnTo>
                  <a:lnTo>
                    <a:pt x="8814181" y="6816128"/>
                  </a:lnTo>
                  <a:lnTo>
                    <a:pt x="8813355" y="6815823"/>
                  </a:lnTo>
                  <a:lnTo>
                    <a:pt x="8812517" y="6815696"/>
                  </a:lnTo>
                  <a:lnTo>
                    <a:pt x="8808542" y="6815696"/>
                  </a:lnTo>
                  <a:lnTo>
                    <a:pt x="8805596" y="6817677"/>
                  </a:lnTo>
                  <a:lnTo>
                    <a:pt x="8803208" y="6824535"/>
                  </a:lnTo>
                  <a:lnTo>
                    <a:pt x="8803119" y="6824789"/>
                  </a:lnTo>
                  <a:lnTo>
                    <a:pt x="8805227" y="6829133"/>
                  </a:lnTo>
                  <a:lnTo>
                    <a:pt x="8858656" y="6847268"/>
                  </a:lnTo>
                  <a:lnTo>
                    <a:pt x="8912504" y="6864604"/>
                  </a:lnTo>
                  <a:lnTo>
                    <a:pt x="8916784" y="6862394"/>
                  </a:lnTo>
                  <a:lnTo>
                    <a:pt x="8919312" y="6854380"/>
                  </a:lnTo>
                  <a:close/>
                </a:path>
                <a:path w="18275935" h="7136765">
                  <a:moveTo>
                    <a:pt x="9077566" y="7048449"/>
                  </a:moveTo>
                  <a:lnTo>
                    <a:pt x="9074887" y="7044487"/>
                  </a:lnTo>
                  <a:lnTo>
                    <a:pt x="9022690" y="7034174"/>
                  </a:lnTo>
                  <a:lnTo>
                    <a:pt x="8975103" y="7024141"/>
                  </a:lnTo>
                  <a:lnTo>
                    <a:pt x="8969794" y="7024141"/>
                  </a:lnTo>
                  <a:lnTo>
                    <a:pt x="8966873" y="7026402"/>
                  </a:lnTo>
                  <a:lnTo>
                    <a:pt x="8965222" y="7034009"/>
                  </a:lnTo>
                  <a:lnTo>
                    <a:pt x="8967800" y="7038035"/>
                  </a:lnTo>
                  <a:lnTo>
                    <a:pt x="9019667" y="7048995"/>
                  </a:lnTo>
                  <a:lnTo>
                    <a:pt x="9072093" y="7059333"/>
                  </a:lnTo>
                  <a:lnTo>
                    <a:pt x="9076004" y="7056653"/>
                  </a:lnTo>
                  <a:lnTo>
                    <a:pt x="9077465" y="7048995"/>
                  </a:lnTo>
                  <a:lnTo>
                    <a:pt x="9077566" y="7048449"/>
                  </a:lnTo>
                  <a:close/>
                </a:path>
                <a:path w="18275935" h="7136765">
                  <a:moveTo>
                    <a:pt x="9113672" y="6909397"/>
                  </a:moveTo>
                  <a:lnTo>
                    <a:pt x="9111209" y="6905244"/>
                  </a:lnTo>
                  <a:lnTo>
                    <a:pt x="9056662" y="6890867"/>
                  </a:lnTo>
                  <a:lnTo>
                    <a:pt x="9005900" y="6876720"/>
                  </a:lnTo>
                  <a:lnTo>
                    <a:pt x="9001049" y="6876720"/>
                  </a:lnTo>
                  <a:lnTo>
                    <a:pt x="8998128" y="6878802"/>
                  </a:lnTo>
                  <a:lnTo>
                    <a:pt x="8996020" y="6886194"/>
                  </a:lnTo>
                  <a:lnTo>
                    <a:pt x="8998369" y="6890398"/>
                  </a:lnTo>
                  <a:lnTo>
                    <a:pt x="9052662" y="6905561"/>
                  </a:lnTo>
                  <a:lnTo>
                    <a:pt x="9107399" y="6920014"/>
                  </a:lnTo>
                  <a:lnTo>
                    <a:pt x="9111577" y="6917537"/>
                  </a:lnTo>
                  <a:lnTo>
                    <a:pt x="9113672" y="6909397"/>
                  </a:lnTo>
                  <a:close/>
                </a:path>
                <a:path w="18275935" h="7136765">
                  <a:moveTo>
                    <a:pt x="9276931" y="7081164"/>
                  </a:moveTo>
                  <a:lnTo>
                    <a:pt x="9274048" y="7077342"/>
                  </a:lnTo>
                  <a:lnTo>
                    <a:pt x="9197353" y="7065886"/>
                  </a:lnTo>
                  <a:lnTo>
                    <a:pt x="9173362" y="7062000"/>
                  </a:lnTo>
                  <a:lnTo>
                    <a:pt x="9168359" y="7062000"/>
                  </a:lnTo>
                  <a:lnTo>
                    <a:pt x="9165285" y="7064502"/>
                  </a:lnTo>
                  <a:lnTo>
                    <a:pt x="9163990" y="7072338"/>
                  </a:lnTo>
                  <a:lnTo>
                    <a:pt x="9166784" y="7076224"/>
                  </a:lnTo>
                  <a:lnTo>
                    <a:pt x="9194978" y="7080809"/>
                  </a:lnTo>
                  <a:lnTo>
                    <a:pt x="9271927" y="7092340"/>
                  </a:lnTo>
                  <a:lnTo>
                    <a:pt x="9275775" y="7089445"/>
                  </a:lnTo>
                  <a:lnTo>
                    <a:pt x="9276931" y="7081164"/>
                  </a:lnTo>
                  <a:close/>
                </a:path>
                <a:path w="18275935" h="7136765">
                  <a:moveTo>
                    <a:pt x="9310637" y="6954215"/>
                  </a:moveTo>
                  <a:lnTo>
                    <a:pt x="9307982" y="6950202"/>
                  </a:lnTo>
                  <a:lnTo>
                    <a:pt x="9252788" y="6938632"/>
                  </a:lnTo>
                  <a:lnTo>
                    <a:pt x="9202026" y="6927304"/>
                  </a:lnTo>
                  <a:lnTo>
                    <a:pt x="9201467" y="6927151"/>
                  </a:lnTo>
                  <a:lnTo>
                    <a:pt x="9196781" y="6927151"/>
                  </a:lnTo>
                  <a:lnTo>
                    <a:pt x="9193720" y="6929475"/>
                  </a:lnTo>
                  <a:lnTo>
                    <a:pt x="9191968" y="6937108"/>
                  </a:lnTo>
                  <a:lnTo>
                    <a:pt x="9194521" y="6941185"/>
                  </a:lnTo>
                  <a:lnTo>
                    <a:pt x="9249562" y="6953517"/>
                  </a:lnTo>
                  <a:lnTo>
                    <a:pt x="9304972" y="6965137"/>
                  </a:lnTo>
                  <a:lnTo>
                    <a:pt x="9308960" y="6962457"/>
                  </a:lnTo>
                  <a:lnTo>
                    <a:pt x="9310637" y="6954215"/>
                  </a:lnTo>
                  <a:close/>
                </a:path>
                <a:path w="18275935" h="7136765">
                  <a:moveTo>
                    <a:pt x="9477629" y="7104405"/>
                  </a:moveTo>
                  <a:lnTo>
                    <a:pt x="9474695" y="7100849"/>
                  </a:lnTo>
                  <a:lnTo>
                    <a:pt x="9474581" y="7100722"/>
                  </a:lnTo>
                  <a:lnTo>
                    <a:pt x="9397746" y="7092848"/>
                  </a:lnTo>
                  <a:lnTo>
                    <a:pt x="9373260" y="7090067"/>
                  </a:lnTo>
                  <a:lnTo>
                    <a:pt x="9368549" y="7090067"/>
                  </a:lnTo>
                  <a:lnTo>
                    <a:pt x="9365336" y="7092848"/>
                  </a:lnTo>
                  <a:lnTo>
                    <a:pt x="9364421" y="7100722"/>
                  </a:lnTo>
                  <a:lnTo>
                    <a:pt x="9364408" y="7100849"/>
                  </a:lnTo>
                  <a:lnTo>
                    <a:pt x="9367368" y="7104608"/>
                  </a:lnTo>
                  <a:lnTo>
                    <a:pt x="9395752" y="7107847"/>
                  </a:lnTo>
                  <a:lnTo>
                    <a:pt x="9469006" y="7115378"/>
                  </a:lnTo>
                  <a:lnTo>
                    <a:pt x="9473311" y="7115734"/>
                  </a:lnTo>
                  <a:lnTo>
                    <a:pt x="9476854" y="7112724"/>
                  </a:lnTo>
                  <a:lnTo>
                    <a:pt x="9477616" y="7104608"/>
                  </a:lnTo>
                  <a:lnTo>
                    <a:pt x="9477629" y="7104405"/>
                  </a:lnTo>
                  <a:close/>
                </a:path>
                <a:path w="18275935" h="7136765">
                  <a:moveTo>
                    <a:pt x="9509608" y="6989280"/>
                  </a:moveTo>
                  <a:lnTo>
                    <a:pt x="9506750" y="6985394"/>
                  </a:lnTo>
                  <a:lnTo>
                    <a:pt x="9425292" y="6972147"/>
                  </a:lnTo>
                  <a:lnTo>
                    <a:pt x="9399803" y="6967664"/>
                  </a:lnTo>
                  <a:lnTo>
                    <a:pt x="9394698" y="6967664"/>
                  </a:lnTo>
                  <a:lnTo>
                    <a:pt x="9391637" y="6970128"/>
                  </a:lnTo>
                  <a:lnTo>
                    <a:pt x="9390240" y="6977964"/>
                  </a:lnTo>
                  <a:lnTo>
                    <a:pt x="9392996" y="6981914"/>
                  </a:lnTo>
                  <a:lnTo>
                    <a:pt x="9422714" y="6987146"/>
                  </a:lnTo>
                  <a:lnTo>
                    <a:pt x="9504528" y="7000443"/>
                  </a:lnTo>
                  <a:lnTo>
                    <a:pt x="9508338" y="6997598"/>
                  </a:lnTo>
                  <a:lnTo>
                    <a:pt x="9509608" y="6989280"/>
                  </a:lnTo>
                  <a:close/>
                </a:path>
                <a:path w="18275935" h="7136765">
                  <a:moveTo>
                    <a:pt x="9679216" y="7118744"/>
                  </a:moveTo>
                  <a:lnTo>
                    <a:pt x="9676016" y="7115188"/>
                  </a:lnTo>
                  <a:lnTo>
                    <a:pt x="9598520" y="7110654"/>
                  </a:lnTo>
                  <a:lnTo>
                    <a:pt x="9574327" y="7108977"/>
                  </a:lnTo>
                  <a:lnTo>
                    <a:pt x="9569806" y="7108977"/>
                  </a:lnTo>
                  <a:lnTo>
                    <a:pt x="9566529" y="7111987"/>
                  </a:lnTo>
                  <a:lnTo>
                    <a:pt x="9566034" y="7118744"/>
                  </a:lnTo>
                  <a:lnTo>
                    <a:pt x="9565932" y="7120128"/>
                  </a:lnTo>
                  <a:lnTo>
                    <a:pt x="9569069" y="7123747"/>
                  </a:lnTo>
                  <a:lnTo>
                    <a:pt x="9597504" y="7125729"/>
                  </a:lnTo>
                  <a:lnTo>
                    <a:pt x="9675101" y="7130313"/>
                  </a:lnTo>
                  <a:lnTo>
                    <a:pt x="9678797" y="7127087"/>
                  </a:lnTo>
                  <a:lnTo>
                    <a:pt x="9679153" y="7120128"/>
                  </a:lnTo>
                  <a:lnTo>
                    <a:pt x="9679216" y="7118744"/>
                  </a:lnTo>
                  <a:close/>
                </a:path>
                <a:path w="18275935" h="7136765">
                  <a:moveTo>
                    <a:pt x="9710014" y="7015124"/>
                  </a:moveTo>
                  <a:lnTo>
                    <a:pt x="9706991" y="7011352"/>
                  </a:lnTo>
                  <a:lnTo>
                    <a:pt x="9625038" y="7001827"/>
                  </a:lnTo>
                  <a:lnTo>
                    <a:pt x="9599320" y="6998538"/>
                  </a:lnTo>
                  <a:lnTo>
                    <a:pt x="9594507" y="6998538"/>
                  </a:lnTo>
                  <a:lnTo>
                    <a:pt x="9591294" y="7001269"/>
                  </a:lnTo>
                  <a:lnTo>
                    <a:pt x="9590240" y="7009270"/>
                  </a:lnTo>
                  <a:lnTo>
                    <a:pt x="9593174" y="7013092"/>
                  </a:lnTo>
                  <a:lnTo>
                    <a:pt x="9623146" y="7016953"/>
                  </a:lnTo>
                  <a:lnTo>
                    <a:pt x="9705327" y="7026491"/>
                  </a:lnTo>
                  <a:lnTo>
                    <a:pt x="9709125" y="7023481"/>
                  </a:lnTo>
                  <a:lnTo>
                    <a:pt x="9710014" y="7015124"/>
                  </a:lnTo>
                  <a:close/>
                </a:path>
                <a:path w="18275935" h="7136765">
                  <a:moveTo>
                    <a:pt x="9881235" y="7124674"/>
                  </a:moveTo>
                  <a:lnTo>
                    <a:pt x="9877882" y="7121258"/>
                  </a:lnTo>
                  <a:lnTo>
                    <a:pt x="9775990" y="7119213"/>
                  </a:lnTo>
                  <a:lnTo>
                    <a:pt x="9771685" y="7119213"/>
                  </a:lnTo>
                  <a:lnTo>
                    <a:pt x="9768332" y="7122439"/>
                  </a:lnTo>
                  <a:lnTo>
                    <a:pt x="9768091" y="7130707"/>
                  </a:lnTo>
                  <a:lnTo>
                    <a:pt x="9771367" y="7134199"/>
                  </a:lnTo>
                  <a:lnTo>
                    <a:pt x="9873539" y="7136320"/>
                  </a:lnTo>
                  <a:lnTo>
                    <a:pt x="9877565" y="7136320"/>
                  </a:lnTo>
                  <a:lnTo>
                    <a:pt x="9881133" y="7133018"/>
                  </a:lnTo>
                  <a:lnTo>
                    <a:pt x="9881235" y="7124674"/>
                  </a:lnTo>
                  <a:close/>
                </a:path>
                <a:path w="18275935" h="7136765">
                  <a:moveTo>
                    <a:pt x="9911372" y="7032193"/>
                  </a:moveTo>
                  <a:lnTo>
                    <a:pt x="9908210" y="7028574"/>
                  </a:lnTo>
                  <a:lnTo>
                    <a:pt x="9825888" y="7022554"/>
                  </a:lnTo>
                  <a:lnTo>
                    <a:pt x="9800069" y="7020369"/>
                  </a:lnTo>
                  <a:lnTo>
                    <a:pt x="9795472" y="7020369"/>
                  </a:lnTo>
                  <a:lnTo>
                    <a:pt x="9792170" y="7023341"/>
                  </a:lnTo>
                  <a:lnTo>
                    <a:pt x="9791471" y="7031495"/>
                  </a:lnTo>
                  <a:lnTo>
                    <a:pt x="9794570" y="7035190"/>
                  </a:lnTo>
                  <a:lnTo>
                    <a:pt x="9824656" y="7037743"/>
                  </a:lnTo>
                  <a:lnTo>
                    <a:pt x="9903015" y="7043496"/>
                  </a:lnTo>
                  <a:lnTo>
                    <a:pt x="9907168" y="7043826"/>
                  </a:lnTo>
                  <a:lnTo>
                    <a:pt x="9910826" y="7040588"/>
                  </a:lnTo>
                  <a:lnTo>
                    <a:pt x="9911372" y="7032193"/>
                  </a:lnTo>
                  <a:close/>
                </a:path>
                <a:path w="18275935" h="7136765">
                  <a:moveTo>
                    <a:pt x="10083571" y="7131088"/>
                  </a:moveTo>
                  <a:lnTo>
                    <a:pt x="10083457" y="7126922"/>
                  </a:lnTo>
                  <a:lnTo>
                    <a:pt x="10083343" y="7122820"/>
                  </a:lnTo>
                  <a:lnTo>
                    <a:pt x="10079977" y="7119556"/>
                  </a:lnTo>
                  <a:lnTo>
                    <a:pt x="10075901" y="7119556"/>
                  </a:lnTo>
                  <a:lnTo>
                    <a:pt x="9974631" y="7121347"/>
                  </a:lnTo>
                  <a:lnTo>
                    <a:pt x="9973793" y="7121347"/>
                  </a:lnTo>
                  <a:lnTo>
                    <a:pt x="9970427" y="7124763"/>
                  </a:lnTo>
                  <a:lnTo>
                    <a:pt x="9970503" y="7133095"/>
                  </a:lnTo>
                  <a:lnTo>
                    <a:pt x="9973881" y="7136422"/>
                  </a:lnTo>
                  <a:lnTo>
                    <a:pt x="9978022" y="7136422"/>
                  </a:lnTo>
                  <a:lnTo>
                    <a:pt x="10076104" y="7134682"/>
                  </a:lnTo>
                  <a:lnTo>
                    <a:pt x="10080168" y="7134682"/>
                  </a:lnTo>
                  <a:lnTo>
                    <a:pt x="10083571" y="7131088"/>
                  </a:lnTo>
                  <a:close/>
                </a:path>
                <a:path w="18275935" h="7136765">
                  <a:moveTo>
                    <a:pt x="10113277" y="7041020"/>
                  </a:moveTo>
                  <a:lnTo>
                    <a:pt x="10109949" y="7037527"/>
                  </a:lnTo>
                  <a:lnTo>
                    <a:pt x="10109378" y="7037527"/>
                  </a:lnTo>
                  <a:lnTo>
                    <a:pt x="10027463" y="7034835"/>
                  </a:lnTo>
                  <a:lnTo>
                    <a:pt x="10001580" y="7033717"/>
                  </a:lnTo>
                  <a:lnTo>
                    <a:pt x="9997173" y="7033717"/>
                  </a:lnTo>
                  <a:lnTo>
                    <a:pt x="9993808" y="7036892"/>
                  </a:lnTo>
                  <a:lnTo>
                    <a:pt x="9993617" y="7041020"/>
                  </a:lnTo>
                  <a:lnTo>
                    <a:pt x="9993465" y="7045223"/>
                  </a:lnTo>
                  <a:lnTo>
                    <a:pt x="9996678" y="7048741"/>
                  </a:lnTo>
                  <a:lnTo>
                    <a:pt x="10026840" y="7050049"/>
                  </a:lnTo>
                  <a:lnTo>
                    <a:pt x="10105365" y="7052640"/>
                  </a:lnTo>
                  <a:lnTo>
                    <a:pt x="10109683" y="7052640"/>
                  </a:lnTo>
                  <a:lnTo>
                    <a:pt x="10113073" y="7049363"/>
                  </a:lnTo>
                  <a:lnTo>
                    <a:pt x="10113175" y="7045223"/>
                  </a:lnTo>
                  <a:lnTo>
                    <a:pt x="10113277" y="7041020"/>
                  </a:lnTo>
                  <a:close/>
                </a:path>
                <a:path w="18275935" h="7136765">
                  <a:moveTo>
                    <a:pt x="10285755" y="7121779"/>
                  </a:moveTo>
                  <a:lnTo>
                    <a:pt x="10285412" y="7115988"/>
                  </a:lnTo>
                  <a:lnTo>
                    <a:pt x="10285336" y="7114654"/>
                  </a:lnTo>
                  <a:lnTo>
                    <a:pt x="10285273" y="7113600"/>
                  </a:lnTo>
                  <a:lnTo>
                    <a:pt x="10281945" y="7110514"/>
                  </a:lnTo>
                  <a:lnTo>
                    <a:pt x="10277983" y="7110514"/>
                  </a:lnTo>
                  <a:lnTo>
                    <a:pt x="10175735" y="7115988"/>
                  </a:lnTo>
                  <a:lnTo>
                    <a:pt x="10172497" y="7119531"/>
                  </a:lnTo>
                  <a:lnTo>
                    <a:pt x="10172763" y="7125360"/>
                  </a:lnTo>
                  <a:lnTo>
                    <a:pt x="10172878" y="7127862"/>
                  </a:lnTo>
                  <a:lnTo>
                    <a:pt x="10176243" y="7131075"/>
                  </a:lnTo>
                  <a:lnTo>
                    <a:pt x="10282606" y="7125360"/>
                  </a:lnTo>
                  <a:lnTo>
                    <a:pt x="10285755" y="7121779"/>
                  </a:lnTo>
                  <a:close/>
                </a:path>
                <a:path w="18275935" h="7136765">
                  <a:moveTo>
                    <a:pt x="10315499" y="7050456"/>
                  </a:moveTo>
                  <a:lnTo>
                    <a:pt x="10315410" y="7042086"/>
                  </a:lnTo>
                  <a:lnTo>
                    <a:pt x="10312006" y="7038734"/>
                  </a:lnTo>
                  <a:lnTo>
                    <a:pt x="10307841" y="7038734"/>
                  </a:lnTo>
                  <a:lnTo>
                    <a:pt x="10280015" y="7039000"/>
                  </a:lnTo>
                  <a:lnTo>
                    <a:pt x="10199243" y="7039000"/>
                  </a:lnTo>
                  <a:lnTo>
                    <a:pt x="10195839" y="7042378"/>
                  </a:lnTo>
                  <a:lnTo>
                    <a:pt x="10195776" y="7050760"/>
                  </a:lnTo>
                  <a:lnTo>
                    <a:pt x="10199306" y="7054342"/>
                  </a:lnTo>
                  <a:lnTo>
                    <a:pt x="10268242" y="7054342"/>
                  </a:lnTo>
                  <a:lnTo>
                    <a:pt x="10312082" y="7053961"/>
                  </a:lnTo>
                  <a:lnTo>
                    <a:pt x="10315499" y="7050456"/>
                  </a:lnTo>
                  <a:close/>
                </a:path>
                <a:path w="18275935" h="7136765">
                  <a:moveTo>
                    <a:pt x="10487533" y="7105497"/>
                  </a:moveTo>
                  <a:lnTo>
                    <a:pt x="10486771" y="7097420"/>
                  </a:lnTo>
                  <a:lnTo>
                    <a:pt x="10483520" y="7094537"/>
                  </a:lnTo>
                  <a:lnTo>
                    <a:pt x="10478897" y="7094537"/>
                  </a:lnTo>
                  <a:lnTo>
                    <a:pt x="10377335" y="7103453"/>
                  </a:lnTo>
                  <a:lnTo>
                    <a:pt x="10374249" y="7107098"/>
                  </a:lnTo>
                  <a:lnTo>
                    <a:pt x="10374808" y="7114095"/>
                  </a:lnTo>
                  <a:lnTo>
                    <a:pt x="10374909" y="7115403"/>
                  </a:lnTo>
                  <a:lnTo>
                    <a:pt x="10378554" y="7118477"/>
                  </a:lnTo>
                  <a:lnTo>
                    <a:pt x="10382720" y="7118185"/>
                  </a:lnTo>
                  <a:lnTo>
                    <a:pt x="10484498" y="7109180"/>
                  </a:lnTo>
                  <a:lnTo>
                    <a:pt x="10487533" y="7105497"/>
                  </a:lnTo>
                  <a:close/>
                </a:path>
                <a:path w="18275935" h="7136765">
                  <a:moveTo>
                    <a:pt x="10517835" y="7044144"/>
                  </a:moveTo>
                  <a:lnTo>
                    <a:pt x="10517492" y="7036829"/>
                  </a:lnTo>
                  <a:lnTo>
                    <a:pt x="10517441" y="7035889"/>
                  </a:lnTo>
                  <a:lnTo>
                    <a:pt x="10514076" y="7032676"/>
                  </a:lnTo>
                  <a:lnTo>
                    <a:pt x="10510037" y="7032676"/>
                  </a:lnTo>
                  <a:lnTo>
                    <a:pt x="10401681" y="7036829"/>
                  </a:lnTo>
                  <a:lnTo>
                    <a:pt x="10401275" y="7036829"/>
                  </a:lnTo>
                  <a:lnTo>
                    <a:pt x="10397960" y="7040346"/>
                  </a:lnTo>
                  <a:lnTo>
                    <a:pt x="10398074" y="7044144"/>
                  </a:lnTo>
                  <a:lnTo>
                    <a:pt x="10398188" y="7047700"/>
                  </a:lnTo>
                  <a:lnTo>
                    <a:pt x="10398214" y="7048741"/>
                  </a:lnTo>
                  <a:lnTo>
                    <a:pt x="10401681" y="7052221"/>
                  </a:lnTo>
                  <a:lnTo>
                    <a:pt x="10405923" y="7051929"/>
                  </a:lnTo>
                  <a:lnTo>
                    <a:pt x="10510380" y="7047916"/>
                  </a:lnTo>
                  <a:lnTo>
                    <a:pt x="10514584" y="7047700"/>
                  </a:lnTo>
                  <a:lnTo>
                    <a:pt x="10517835" y="7044144"/>
                  </a:lnTo>
                  <a:close/>
                </a:path>
                <a:path w="18275935" h="7136765">
                  <a:moveTo>
                    <a:pt x="10688688" y="7082676"/>
                  </a:moveTo>
                  <a:lnTo>
                    <a:pt x="10687698" y="7075068"/>
                  </a:lnTo>
                  <a:lnTo>
                    <a:pt x="10687660" y="7074725"/>
                  </a:lnTo>
                  <a:lnTo>
                    <a:pt x="10684485" y="7071995"/>
                  </a:lnTo>
                  <a:lnTo>
                    <a:pt x="10679697" y="7071995"/>
                  </a:lnTo>
                  <a:lnTo>
                    <a:pt x="10578478" y="7084174"/>
                  </a:lnTo>
                  <a:lnTo>
                    <a:pt x="10575493" y="7087908"/>
                  </a:lnTo>
                  <a:lnTo>
                    <a:pt x="10576395" y="7095934"/>
                  </a:lnTo>
                  <a:lnTo>
                    <a:pt x="10576420" y="7096201"/>
                  </a:lnTo>
                  <a:lnTo>
                    <a:pt x="10580154" y="7099198"/>
                  </a:lnTo>
                  <a:lnTo>
                    <a:pt x="10685767" y="7086460"/>
                  </a:lnTo>
                  <a:lnTo>
                    <a:pt x="10688688" y="7082676"/>
                  </a:lnTo>
                  <a:close/>
                </a:path>
                <a:path w="18275935" h="7136765">
                  <a:moveTo>
                    <a:pt x="10719816" y="7030847"/>
                  </a:moveTo>
                  <a:lnTo>
                    <a:pt x="10719245" y="7023697"/>
                  </a:lnTo>
                  <a:lnTo>
                    <a:pt x="10719156" y="7022693"/>
                  </a:lnTo>
                  <a:lnTo>
                    <a:pt x="10715854" y="7019696"/>
                  </a:lnTo>
                  <a:lnTo>
                    <a:pt x="10711282" y="7019696"/>
                  </a:lnTo>
                  <a:lnTo>
                    <a:pt x="10603078" y="7027507"/>
                  </a:lnTo>
                  <a:lnTo>
                    <a:pt x="10599890" y="7031114"/>
                  </a:lnTo>
                  <a:lnTo>
                    <a:pt x="10600258" y="7036930"/>
                  </a:lnTo>
                  <a:lnTo>
                    <a:pt x="10600385" y="7038886"/>
                  </a:lnTo>
                  <a:lnTo>
                    <a:pt x="10600436" y="7039521"/>
                  </a:lnTo>
                  <a:lnTo>
                    <a:pt x="10604132" y="7042671"/>
                  </a:lnTo>
                  <a:lnTo>
                    <a:pt x="10716692" y="7034530"/>
                  </a:lnTo>
                  <a:lnTo>
                    <a:pt x="10719816" y="7030847"/>
                  </a:lnTo>
                  <a:close/>
                </a:path>
                <a:path w="18275935" h="7136765">
                  <a:moveTo>
                    <a:pt x="10889018" y="7053707"/>
                  </a:moveTo>
                  <a:lnTo>
                    <a:pt x="10887774" y="7045846"/>
                  </a:lnTo>
                  <a:lnTo>
                    <a:pt x="10884675" y="7043293"/>
                  </a:lnTo>
                  <a:lnTo>
                    <a:pt x="10879709" y="7043293"/>
                  </a:lnTo>
                  <a:lnTo>
                    <a:pt x="10778909" y="7058520"/>
                  </a:lnTo>
                  <a:lnTo>
                    <a:pt x="10776039" y="7062343"/>
                  </a:lnTo>
                  <a:lnTo>
                    <a:pt x="10777220" y="7070611"/>
                  </a:lnTo>
                  <a:lnTo>
                    <a:pt x="10780992" y="7073468"/>
                  </a:lnTo>
                  <a:lnTo>
                    <a:pt x="10886199" y="7057580"/>
                  </a:lnTo>
                  <a:lnTo>
                    <a:pt x="10889018" y="7053707"/>
                  </a:lnTo>
                  <a:close/>
                </a:path>
                <a:path w="18275935" h="7136765">
                  <a:moveTo>
                    <a:pt x="10921276" y="7011035"/>
                  </a:moveTo>
                  <a:lnTo>
                    <a:pt x="10920362" y="7003034"/>
                  </a:lnTo>
                  <a:lnTo>
                    <a:pt x="10917111" y="7000151"/>
                  </a:lnTo>
                  <a:lnTo>
                    <a:pt x="10912373" y="7000151"/>
                  </a:lnTo>
                  <a:lnTo>
                    <a:pt x="10804474" y="7011441"/>
                  </a:lnTo>
                  <a:lnTo>
                    <a:pt x="10801414" y="7015162"/>
                  </a:lnTo>
                  <a:lnTo>
                    <a:pt x="10801972" y="7020954"/>
                  </a:lnTo>
                  <a:lnTo>
                    <a:pt x="10802341" y="7023633"/>
                  </a:lnTo>
                  <a:lnTo>
                    <a:pt x="10805884" y="7026643"/>
                  </a:lnTo>
                  <a:lnTo>
                    <a:pt x="10918266" y="7014807"/>
                  </a:lnTo>
                  <a:lnTo>
                    <a:pt x="10921276" y="7011035"/>
                  </a:lnTo>
                  <a:close/>
                </a:path>
                <a:path w="18275935" h="7136765">
                  <a:moveTo>
                    <a:pt x="11088421" y="7018896"/>
                  </a:moveTo>
                  <a:lnTo>
                    <a:pt x="11086960" y="7011162"/>
                  </a:lnTo>
                  <a:lnTo>
                    <a:pt x="11083849" y="7008685"/>
                  </a:lnTo>
                  <a:lnTo>
                    <a:pt x="11079302" y="7008685"/>
                  </a:lnTo>
                  <a:lnTo>
                    <a:pt x="10978490" y="7026884"/>
                  </a:lnTo>
                  <a:lnTo>
                    <a:pt x="10975721" y="7030809"/>
                  </a:lnTo>
                  <a:lnTo>
                    <a:pt x="10977156" y="7039026"/>
                  </a:lnTo>
                  <a:lnTo>
                    <a:pt x="10981030" y="7041782"/>
                  </a:lnTo>
                  <a:lnTo>
                    <a:pt x="11085716" y="7022846"/>
                  </a:lnTo>
                  <a:lnTo>
                    <a:pt x="11088421" y="7018896"/>
                  </a:lnTo>
                  <a:close/>
                </a:path>
                <a:path w="18275935" h="7136765">
                  <a:moveTo>
                    <a:pt x="11121949" y="6985101"/>
                  </a:moveTo>
                  <a:lnTo>
                    <a:pt x="11121517" y="6981634"/>
                  </a:lnTo>
                  <a:lnTo>
                    <a:pt x="11120869" y="6977062"/>
                  </a:lnTo>
                  <a:lnTo>
                    <a:pt x="11117707" y="6974408"/>
                  </a:lnTo>
                  <a:lnTo>
                    <a:pt x="11112792" y="6974408"/>
                  </a:lnTo>
                  <a:lnTo>
                    <a:pt x="11005274" y="6988988"/>
                  </a:lnTo>
                  <a:lnTo>
                    <a:pt x="11002315" y="6992798"/>
                  </a:lnTo>
                  <a:lnTo>
                    <a:pt x="11003280" y="7000189"/>
                  </a:lnTo>
                  <a:lnTo>
                    <a:pt x="11003394" y="7001142"/>
                  </a:lnTo>
                  <a:lnTo>
                    <a:pt x="11007217" y="7004088"/>
                  </a:lnTo>
                  <a:lnTo>
                    <a:pt x="11118393" y="6988988"/>
                  </a:lnTo>
                  <a:lnTo>
                    <a:pt x="11119041" y="6988988"/>
                  </a:lnTo>
                  <a:lnTo>
                    <a:pt x="11121949" y="6985101"/>
                  </a:lnTo>
                  <a:close/>
                </a:path>
                <a:path w="18275935" h="7136765">
                  <a:moveTo>
                    <a:pt x="11286769" y="6978612"/>
                  </a:moveTo>
                  <a:lnTo>
                    <a:pt x="11285131" y="6970992"/>
                  </a:lnTo>
                  <a:lnTo>
                    <a:pt x="11282070" y="6968617"/>
                  </a:lnTo>
                  <a:lnTo>
                    <a:pt x="11277448" y="6968617"/>
                  </a:lnTo>
                  <a:lnTo>
                    <a:pt x="11177105" y="6989585"/>
                  </a:lnTo>
                  <a:lnTo>
                    <a:pt x="11174451" y="6993572"/>
                  </a:lnTo>
                  <a:lnTo>
                    <a:pt x="11176114" y="7001764"/>
                  </a:lnTo>
                  <a:lnTo>
                    <a:pt x="11180064" y="7004431"/>
                  </a:lnTo>
                  <a:lnTo>
                    <a:pt x="11284179" y="6982625"/>
                  </a:lnTo>
                  <a:lnTo>
                    <a:pt x="11286769" y="6978612"/>
                  </a:lnTo>
                  <a:close/>
                </a:path>
                <a:path w="18275935" h="7136765">
                  <a:moveTo>
                    <a:pt x="11321898" y="6953148"/>
                  </a:moveTo>
                  <a:lnTo>
                    <a:pt x="11320539" y="6945300"/>
                  </a:lnTo>
                  <a:lnTo>
                    <a:pt x="11317478" y="6942798"/>
                  </a:lnTo>
                  <a:lnTo>
                    <a:pt x="11312385" y="6942798"/>
                  </a:lnTo>
                  <a:lnTo>
                    <a:pt x="11205337" y="6960489"/>
                  </a:lnTo>
                  <a:lnTo>
                    <a:pt x="11202505" y="6964388"/>
                  </a:lnTo>
                  <a:lnTo>
                    <a:pt x="11203813" y="6972694"/>
                  </a:lnTo>
                  <a:lnTo>
                    <a:pt x="11207610" y="6975538"/>
                  </a:lnTo>
                  <a:lnTo>
                    <a:pt x="11319116" y="6957085"/>
                  </a:lnTo>
                  <a:lnTo>
                    <a:pt x="11321898" y="6953148"/>
                  </a:lnTo>
                  <a:close/>
                </a:path>
                <a:path w="18275935" h="7136765">
                  <a:moveTo>
                    <a:pt x="11520780" y="6915772"/>
                  </a:moveTo>
                  <a:lnTo>
                    <a:pt x="11519840" y="6910730"/>
                  </a:lnTo>
                  <a:lnTo>
                    <a:pt x="11519281" y="6907949"/>
                  </a:lnTo>
                  <a:lnTo>
                    <a:pt x="11516144" y="6905511"/>
                  </a:lnTo>
                  <a:lnTo>
                    <a:pt x="11511547" y="6905511"/>
                  </a:lnTo>
                  <a:lnTo>
                    <a:pt x="11404498" y="6926250"/>
                  </a:lnTo>
                  <a:lnTo>
                    <a:pt x="11401781" y="6930225"/>
                  </a:lnTo>
                  <a:lnTo>
                    <a:pt x="11403330" y="6938492"/>
                  </a:lnTo>
                  <a:lnTo>
                    <a:pt x="11405172" y="6939737"/>
                  </a:lnTo>
                  <a:lnTo>
                    <a:pt x="11374666" y="6946951"/>
                  </a:lnTo>
                  <a:lnTo>
                    <a:pt x="11372126" y="6951002"/>
                  </a:lnTo>
                  <a:lnTo>
                    <a:pt x="11374006" y="6959155"/>
                  </a:lnTo>
                  <a:lnTo>
                    <a:pt x="11378057" y="6961657"/>
                  </a:lnTo>
                  <a:lnTo>
                    <a:pt x="11481524" y="6937197"/>
                  </a:lnTo>
                  <a:lnTo>
                    <a:pt x="11484013" y="6933095"/>
                  </a:lnTo>
                  <a:lnTo>
                    <a:pt x="11482438" y="6926643"/>
                  </a:lnTo>
                  <a:lnTo>
                    <a:pt x="11518163" y="6919709"/>
                  </a:lnTo>
                  <a:lnTo>
                    <a:pt x="11520780" y="6915772"/>
                  </a:lnTo>
                  <a:close/>
                </a:path>
                <a:path w="18275935" h="7136765">
                  <a:moveTo>
                    <a:pt x="11718709" y="6872960"/>
                  </a:moveTo>
                  <a:lnTo>
                    <a:pt x="11716957" y="6865340"/>
                  </a:lnTo>
                  <a:lnTo>
                    <a:pt x="11713896" y="6863004"/>
                  </a:lnTo>
                  <a:lnTo>
                    <a:pt x="11709210" y="6863004"/>
                  </a:lnTo>
                  <a:lnTo>
                    <a:pt x="11602682" y="6886575"/>
                  </a:lnTo>
                  <a:lnTo>
                    <a:pt x="11600078" y="6890626"/>
                  </a:lnTo>
                  <a:lnTo>
                    <a:pt x="11600269" y="6891553"/>
                  </a:lnTo>
                  <a:lnTo>
                    <a:pt x="11571072" y="6899224"/>
                  </a:lnTo>
                  <a:lnTo>
                    <a:pt x="11568646" y="6903339"/>
                  </a:lnTo>
                  <a:lnTo>
                    <a:pt x="11570716" y="6911429"/>
                  </a:lnTo>
                  <a:lnTo>
                    <a:pt x="11574920" y="6913842"/>
                  </a:lnTo>
                  <a:lnTo>
                    <a:pt x="11677675" y="6886816"/>
                  </a:lnTo>
                  <a:lnTo>
                    <a:pt x="11678488" y="6885394"/>
                  </a:lnTo>
                  <a:lnTo>
                    <a:pt x="11716144" y="6877037"/>
                  </a:lnTo>
                  <a:lnTo>
                    <a:pt x="11718709" y="6872960"/>
                  </a:lnTo>
                  <a:close/>
                </a:path>
                <a:path w="18275935" h="7136765">
                  <a:moveTo>
                    <a:pt x="11915394" y="6825196"/>
                  </a:moveTo>
                  <a:lnTo>
                    <a:pt x="11913476" y="6817665"/>
                  </a:lnTo>
                  <a:lnTo>
                    <a:pt x="11910479" y="6815455"/>
                  </a:lnTo>
                  <a:lnTo>
                    <a:pt x="11905729" y="6815455"/>
                  </a:lnTo>
                  <a:lnTo>
                    <a:pt x="11873598" y="6823430"/>
                  </a:lnTo>
                  <a:lnTo>
                    <a:pt x="11872646" y="6820192"/>
                  </a:lnTo>
                  <a:lnTo>
                    <a:pt x="11869788" y="6818173"/>
                  </a:lnTo>
                  <a:lnTo>
                    <a:pt x="11864937" y="6818173"/>
                  </a:lnTo>
                  <a:lnTo>
                    <a:pt x="11766258" y="6846659"/>
                  </a:lnTo>
                  <a:lnTo>
                    <a:pt x="11763921" y="6850837"/>
                  </a:lnTo>
                  <a:lnTo>
                    <a:pt x="11766194" y="6858876"/>
                  </a:lnTo>
                  <a:lnTo>
                    <a:pt x="11770411" y="6861213"/>
                  </a:lnTo>
                  <a:lnTo>
                    <a:pt x="11798948" y="6852971"/>
                  </a:lnTo>
                  <a:lnTo>
                    <a:pt x="11799214" y="6854050"/>
                  </a:lnTo>
                  <a:lnTo>
                    <a:pt x="11803355" y="6856539"/>
                  </a:lnTo>
                  <a:lnTo>
                    <a:pt x="11912930" y="6829349"/>
                  </a:lnTo>
                  <a:lnTo>
                    <a:pt x="11915394" y="6825196"/>
                  </a:lnTo>
                  <a:close/>
                </a:path>
                <a:path w="18275935" h="7136765">
                  <a:moveTo>
                    <a:pt x="12110860" y="6772592"/>
                  </a:moveTo>
                  <a:lnTo>
                    <a:pt x="12108777" y="6765201"/>
                  </a:lnTo>
                  <a:lnTo>
                    <a:pt x="12105856" y="6763093"/>
                  </a:lnTo>
                  <a:lnTo>
                    <a:pt x="12101030" y="6763093"/>
                  </a:lnTo>
                  <a:lnTo>
                    <a:pt x="12050865" y="6776847"/>
                  </a:lnTo>
                  <a:lnTo>
                    <a:pt x="12066041" y="6772072"/>
                  </a:lnTo>
                  <a:lnTo>
                    <a:pt x="12068226" y="6767817"/>
                  </a:lnTo>
                  <a:lnTo>
                    <a:pt x="12065927" y="6760642"/>
                  </a:lnTo>
                  <a:lnTo>
                    <a:pt x="12063120" y="6758711"/>
                  </a:lnTo>
                  <a:lnTo>
                    <a:pt x="12058218" y="6758711"/>
                  </a:lnTo>
                  <a:lnTo>
                    <a:pt x="11960136" y="6789483"/>
                  </a:lnTo>
                  <a:lnTo>
                    <a:pt x="11957901" y="6793712"/>
                  </a:lnTo>
                  <a:lnTo>
                    <a:pt x="11960365" y="6801701"/>
                  </a:lnTo>
                  <a:lnTo>
                    <a:pt x="11964581" y="6803961"/>
                  </a:lnTo>
                  <a:lnTo>
                    <a:pt x="11994096" y="6794690"/>
                  </a:lnTo>
                  <a:lnTo>
                    <a:pt x="11993258" y="6796151"/>
                  </a:lnTo>
                  <a:lnTo>
                    <a:pt x="11995442" y="6804266"/>
                  </a:lnTo>
                  <a:lnTo>
                    <a:pt x="11999633" y="6806666"/>
                  </a:lnTo>
                  <a:lnTo>
                    <a:pt x="12108498" y="6776809"/>
                  </a:lnTo>
                  <a:lnTo>
                    <a:pt x="12110860" y="6772592"/>
                  </a:lnTo>
                  <a:close/>
                </a:path>
                <a:path w="18275935" h="7136765">
                  <a:moveTo>
                    <a:pt x="12260275" y="6703860"/>
                  </a:moveTo>
                  <a:lnTo>
                    <a:pt x="12257837" y="6696773"/>
                  </a:lnTo>
                  <a:lnTo>
                    <a:pt x="12254916" y="6694805"/>
                  </a:lnTo>
                  <a:lnTo>
                    <a:pt x="12250953" y="6694805"/>
                  </a:lnTo>
                  <a:lnTo>
                    <a:pt x="12250128" y="6694945"/>
                  </a:lnTo>
                  <a:lnTo>
                    <a:pt x="12152694" y="6727901"/>
                  </a:lnTo>
                  <a:lnTo>
                    <a:pt x="12150547" y="6732168"/>
                  </a:lnTo>
                  <a:lnTo>
                    <a:pt x="12153189" y="6740093"/>
                  </a:lnTo>
                  <a:lnTo>
                    <a:pt x="12157443" y="6742239"/>
                  </a:lnTo>
                  <a:lnTo>
                    <a:pt x="12258180" y="6708165"/>
                  </a:lnTo>
                  <a:lnTo>
                    <a:pt x="12260275" y="6703860"/>
                  </a:lnTo>
                  <a:close/>
                </a:path>
                <a:path w="18275935" h="7136765">
                  <a:moveTo>
                    <a:pt x="12305030" y="6715430"/>
                  </a:moveTo>
                  <a:lnTo>
                    <a:pt x="12302795" y="6708127"/>
                  </a:lnTo>
                  <a:lnTo>
                    <a:pt x="12299937" y="6706133"/>
                  </a:lnTo>
                  <a:lnTo>
                    <a:pt x="12295035" y="6706133"/>
                  </a:lnTo>
                  <a:lnTo>
                    <a:pt x="12190324" y="6737477"/>
                  </a:lnTo>
                  <a:lnTo>
                    <a:pt x="12188000" y="6741719"/>
                  </a:lnTo>
                  <a:lnTo>
                    <a:pt x="12190362" y="6749796"/>
                  </a:lnTo>
                  <a:lnTo>
                    <a:pt x="12194591" y="6752107"/>
                  </a:lnTo>
                  <a:lnTo>
                    <a:pt x="12302769" y="6719684"/>
                  </a:lnTo>
                  <a:lnTo>
                    <a:pt x="12305030" y="6715430"/>
                  </a:lnTo>
                  <a:close/>
                </a:path>
                <a:path w="18275935" h="7136765">
                  <a:moveTo>
                    <a:pt x="12450877" y="6635775"/>
                  </a:moveTo>
                  <a:lnTo>
                    <a:pt x="12448324" y="6628778"/>
                  </a:lnTo>
                  <a:lnTo>
                    <a:pt x="12445429" y="6626898"/>
                  </a:lnTo>
                  <a:lnTo>
                    <a:pt x="12441479" y="6626898"/>
                  </a:lnTo>
                  <a:lnTo>
                    <a:pt x="12440603" y="6627038"/>
                  </a:lnTo>
                  <a:lnTo>
                    <a:pt x="12343841" y="6662115"/>
                  </a:lnTo>
                  <a:lnTo>
                    <a:pt x="12341797" y="6666433"/>
                  </a:lnTo>
                  <a:lnTo>
                    <a:pt x="12344603" y="6674307"/>
                  </a:lnTo>
                  <a:lnTo>
                    <a:pt x="12348921" y="6676352"/>
                  </a:lnTo>
                  <a:lnTo>
                    <a:pt x="12448896" y="6640119"/>
                  </a:lnTo>
                  <a:lnTo>
                    <a:pt x="12450877" y="6635775"/>
                  </a:lnTo>
                  <a:close/>
                </a:path>
                <a:path w="18275935" h="7136765">
                  <a:moveTo>
                    <a:pt x="12497854" y="6653847"/>
                  </a:moveTo>
                  <a:lnTo>
                    <a:pt x="12495479" y="6646646"/>
                  </a:lnTo>
                  <a:lnTo>
                    <a:pt x="12492685" y="6644741"/>
                  </a:lnTo>
                  <a:lnTo>
                    <a:pt x="12487707" y="6644741"/>
                  </a:lnTo>
                  <a:lnTo>
                    <a:pt x="12383668" y="6678485"/>
                  </a:lnTo>
                  <a:lnTo>
                    <a:pt x="12381459" y="6682765"/>
                  </a:lnTo>
                  <a:lnTo>
                    <a:pt x="12383986" y="6690779"/>
                  </a:lnTo>
                  <a:lnTo>
                    <a:pt x="12388279" y="6693001"/>
                  </a:lnTo>
                  <a:lnTo>
                    <a:pt x="12495682" y="6658153"/>
                  </a:lnTo>
                  <a:lnTo>
                    <a:pt x="12497854" y="6653847"/>
                  </a:lnTo>
                  <a:close/>
                </a:path>
                <a:path w="18275935" h="7136765">
                  <a:moveTo>
                    <a:pt x="12640031" y="6563690"/>
                  </a:moveTo>
                  <a:lnTo>
                    <a:pt x="12637338" y="6556819"/>
                  </a:lnTo>
                  <a:lnTo>
                    <a:pt x="12634481" y="6555003"/>
                  </a:lnTo>
                  <a:lnTo>
                    <a:pt x="12630556" y="6555003"/>
                  </a:lnTo>
                  <a:lnTo>
                    <a:pt x="12629617" y="6555168"/>
                  </a:lnTo>
                  <a:lnTo>
                    <a:pt x="12533554" y="6592252"/>
                  </a:lnTo>
                  <a:lnTo>
                    <a:pt x="12531598" y="6596608"/>
                  </a:lnTo>
                  <a:lnTo>
                    <a:pt x="12534570" y="6604419"/>
                  </a:lnTo>
                  <a:lnTo>
                    <a:pt x="12538939" y="6606375"/>
                  </a:lnTo>
                  <a:lnTo>
                    <a:pt x="12638113" y="6568072"/>
                  </a:lnTo>
                  <a:lnTo>
                    <a:pt x="12640031" y="6563690"/>
                  </a:lnTo>
                  <a:close/>
                </a:path>
                <a:path w="18275935" h="7136765">
                  <a:moveTo>
                    <a:pt x="12689231" y="6588087"/>
                  </a:moveTo>
                  <a:lnTo>
                    <a:pt x="12686741" y="6580924"/>
                  </a:lnTo>
                  <a:lnTo>
                    <a:pt x="12683820" y="6578968"/>
                  </a:lnTo>
                  <a:lnTo>
                    <a:pt x="12679833" y="6578968"/>
                  </a:lnTo>
                  <a:lnTo>
                    <a:pt x="12678982" y="6579108"/>
                  </a:lnTo>
                  <a:lnTo>
                    <a:pt x="12575642" y="6615138"/>
                  </a:lnTo>
                  <a:lnTo>
                    <a:pt x="12573521" y="6619481"/>
                  </a:lnTo>
                  <a:lnTo>
                    <a:pt x="12576251" y="6627419"/>
                  </a:lnTo>
                  <a:lnTo>
                    <a:pt x="12580595" y="6629552"/>
                  </a:lnTo>
                  <a:lnTo>
                    <a:pt x="12687211" y="6592354"/>
                  </a:lnTo>
                  <a:lnTo>
                    <a:pt x="12689231" y="6588087"/>
                  </a:lnTo>
                  <a:close/>
                </a:path>
                <a:path w="18275935" h="7136765">
                  <a:moveTo>
                    <a:pt x="12827673" y="6487795"/>
                  </a:moveTo>
                  <a:lnTo>
                    <a:pt x="12824879" y="6481038"/>
                  </a:lnTo>
                  <a:lnTo>
                    <a:pt x="12822073" y="6479286"/>
                  </a:lnTo>
                  <a:lnTo>
                    <a:pt x="12818136" y="6479286"/>
                  </a:lnTo>
                  <a:lnTo>
                    <a:pt x="12817145" y="6479476"/>
                  </a:lnTo>
                  <a:lnTo>
                    <a:pt x="12721793" y="6518503"/>
                  </a:lnTo>
                  <a:lnTo>
                    <a:pt x="12719914" y="6522910"/>
                  </a:lnTo>
                  <a:lnTo>
                    <a:pt x="12723038" y="6530657"/>
                  </a:lnTo>
                  <a:lnTo>
                    <a:pt x="12727445" y="6532524"/>
                  </a:lnTo>
                  <a:lnTo>
                    <a:pt x="12825844" y="6492227"/>
                  </a:lnTo>
                  <a:lnTo>
                    <a:pt x="12827673" y="6487795"/>
                  </a:lnTo>
                  <a:close/>
                </a:path>
                <a:path w="18275935" h="7136765">
                  <a:moveTo>
                    <a:pt x="12879223" y="6518097"/>
                  </a:moveTo>
                  <a:lnTo>
                    <a:pt x="12876581" y="6511125"/>
                  </a:lnTo>
                  <a:lnTo>
                    <a:pt x="12873685" y="6509245"/>
                  </a:lnTo>
                  <a:lnTo>
                    <a:pt x="12869723" y="6509245"/>
                  </a:lnTo>
                  <a:lnTo>
                    <a:pt x="12868809" y="6509398"/>
                  </a:lnTo>
                  <a:lnTo>
                    <a:pt x="12766205" y="6547650"/>
                  </a:lnTo>
                  <a:lnTo>
                    <a:pt x="12764199" y="6552019"/>
                  </a:lnTo>
                  <a:lnTo>
                    <a:pt x="12767069" y="6559918"/>
                  </a:lnTo>
                  <a:lnTo>
                    <a:pt x="12771450" y="6561950"/>
                  </a:lnTo>
                  <a:lnTo>
                    <a:pt x="12877254" y="6522491"/>
                  </a:lnTo>
                  <a:lnTo>
                    <a:pt x="12879223" y="6518097"/>
                  </a:lnTo>
                  <a:close/>
                </a:path>
                <a:path w="18275935" h="7136765">
                  <a:moveTo>
                    <a:pt x="13013804" y="6408204"/>
                  </a:moveTo>
                  <a:lnTo>
                    <a:pt x="13010883" y="6401562"/>
                  </a:lnTo>
                  <a:lnTo>
                    <a:pt x="13008102" y="6399873"/>
                  </a:lnTo>
                  <a:lnTo>
                    <a:pt x="13004178" y="6399873"/>
                  </a:lnTo>
                  <a:lnTo>
                    <a:pt x="13003149" y="6400076"/>
                  </a:lnTo>
                  <a:lnTo>
                    <a:pt x="12908547" y="6440995"/>
                  </a:lnTo>
                  <a:lnTo>
                    <a:pt x="12906756" y="6445440"/>
                  </a:lnTo>
                  <a:lnTo>
                    <a:pt x="12910033" y="6453111"/>
                  </a:lnTo>
                  <a:lnTo>
                    <a:pt x="12914465" y="6454915"/>
                  </a:lnTo>
                  <a:lnTo>
                    <a:pt x="13012052" y="6412674"/>
                  </a:lnTo>
                  <a:lnTo>
                    <a:pt x="13013804" y="6408204"/>
                  </a:lnTo>
                  <a:close/>
                </a:path>
                <a:path w="18275935" h="7136765">
                  <a:moveTo>
                    <a:pt x="13067691" y="6444234"/>
                  </a:moveTo>
                  <a:lnTo>
                    <a:pt x="13064922" y="6437363"/>
                  </a:lnTo>
                  <a:lnTo>
                    <a:pt x="13062052" y="6435560"/>
                  </a:lnTo>
                  <a:lnTo>
                    <a:pt x="13058102" y="6435560"/>
                  </a:lnTo>
                  <a:lnTo>
                    <a:pt x="13057150" y="6435738"/>
                  </a:lnTo>
                  <a:lnTo>
                    <a:pt x="12955296" y="6476136"/>
                  </a:lnTo>
                  <a:lnTo>
                    <a:pt x="12953365" y="6480556"/>
                  </a:lnTo>
                  <a:lnTo>
                    <a:pt x="12956413" y="6488392"/>
                  </a:lnTo>
                  <a:lnTo>
                    <a:pt x="12960807" y="6490322"/>
                  </a:lnTo>
                  <a:lnTo>
                    <a:pt x="13065798" y="6448666"/>
                  </a:lnTo>
                  <a:lnTo>
                    <a:pt x="13067691" y="6444234"/>
                  </a:lnTo>
                  <a:close/>
                </a:path>
                <a:path w="18275935" h="7136765">
                  <a:moveTo>
                    <a:pt x="13198335" y="6325070"/>
                  </a:moveTo>
                  <a:lnTo>
                    <a:pt x="13195313" y="6318517"/>
                  </a:lnTo>
                  <a:lnTo>
                    <a:pt x="13192570" y="6316891"/>
                  </a:lnTo>
                  <a:lnTo>
                    <a:pt x="13188658" y="6316891"/>
                  </a:lnTo>
                  <a:lnTo>
                    <a:pt x="13187591" y="6317107"/>
                  </a:lnTo>
                  <a:lnTo>
                    <a:pt x="13093726" y="6359868"/>
                  </a:lnTo>
                  <a:lnTo>
                    <a:pt x="13092024" y="6364338"/>
                  </a:lnTo>
                  <a:lnTo>
                    <a:pt x="13095453" y="6371945"/>
                  </a:lnTo>
                  <a:lnTo>
                    <a:pt x="13099923" y="6373660"/>
                  </a:lnTo>
                  <a:lnTo>
                    <a:pt x="13196672" y="6329553"/>
                  </a:lnTo>
                  <a:lnTo>
                    <a:pt x="13198335" y="6325070"/>
                  </a:lnTo>
                  <a:close/>
                </a:path>
                <a:path w="18275935" h="7136765">
                  <a:moveTo>
                    <a:pt x="13254584" y="6366561"/>
                  </a:moveTo>
                  <a:lnTo>
                    <a:pt x="13251714" y="6359792"/>
                  </a:lnTo>
                  <a:lnTo>
                    <a:pt x="13248894" y="6358052"/>
                  </a:lnTo>
                  <a:lnTo>
                    <a:pt x="13244932" y="6358052"/>
                  </a:lnTo>
                  <a:lnTo>
                    <a:pt x="13243928" y="6358242"/>
                  </a:lnTo>
                  <a:lnTo>
                    <a:pt x="13142875" y="6400711"/>
                  </a:lnTo>
                  <a:lnTo>
                    <a:pt x="13141033" y="6405169"/>
                  </a:lnTo>
                  <a:lnTo>
                    <a:pt x="13144233" y="6412941"/>
                  </a:lnTo>
                  <a:lnTo>
                    <a:pt x="13148666" y="6414795"/>
                  </a:lnTo>
                  <a:lnTo>
                    <a:pt x="13252793" y="6371031"/>
                  </a:lnTo>
                  <a:lnTo>
                    <a:pt x="13254584" y="6366561"/>
                  </a:lnTo>
                  <a:close/>
                </a:path>
                <a:path w="18275935" h="7136765">
                  <a:moveTo>
                    <a:pt x="13381266" y="6238443"/>
                  </a:moveTo>
                  <a:lnTo>
                    <a:pt x="13378155" y="6231991"/>
                  </a:lnTo>
                  <a:lnTo>
                    <a:pt x="13375450" y="6230417"/>
                  </a:lnTo>
                  <a:lnTo>
                    <a:pt x="13371538" y="6230417"/>
                  </a:lnTo>
                  <a:lnTo>
                    <a:pt x="13370420" y="6230671"/>
                  </a:lnTo>
                  <a:lnTo>
                    <a:pt x="13277329" y="6275197"/>
                  </a:lnTo>
                  <a:lnTo>
                    <a:pt x="13275717" y="6279705"/>
                  </a:lnTo>
                  <a:lnTo>
                    <a:pt x="13279273" y="6287249"/>
                  </a:lnTo>
                  <a:lnTo>
                    <a:pt x="13283794" y="6288862"/>
                  </a:lnTo>
                  <a:lnTo>
                    <a:pt x="13379704" y="6242977"/>
                  </a:lnTo>
                  <a:lnTo>
                    <a:pt x="13381266" y="6238443"/>
                  </a:lnTo>
                  <a:close/>
                </a:path>
                <a:path w="18275935" h="7136765">
                  <a:moveTo>
                    <a:pt x="13439928" y="6285192"/>
                  </a:moveTo>
                  <a:lnTo>
                    <a:pt x="13436930" y="6278524"/>
                  </a:lnTo>
                  <a:lnTo>
                    <a:pt x="13434162" y="6276848"/>
                  </a:lnTo>
                  <a:lnTo>
                    <a:pt x="13430199" y="6276848"/>
                  </a:lnTo>
                  <a:lnTo>
                    <a:pt x="13429145" y="6277064"/>
                  </a:lnTo>
                  <a:lnTo>
                    <a:pt x="13328904" y="6321552"/>
                  </a:lnTo>
                  <a:lnTo>
                    <a:pt x="13327139" y="6326048"/>
                  </a:lnTo>
                  <a:lnTo>
                    <a:pt x="13330504" y="6333744"/>
                  </a:lnTo>
                  <a:lnTo>
                    <a:pt x="13334975" y="6335522"/>
                  </a:lnTo>
                  <a:lnTo>
                    <a:pt x="13438213" y="6289687"/>
                  </a:lnTo>
                  <a:lnTo>
                    <a:pt x="13439928" y="6285192"/>
                  </a:lnTo>
                  <a:close/>
                </a:path>
                <a:path w="18275935" h="7136765">
                  <a:moveTo>
                    <a:pt x="13562559" y="6148438"/>
                  </a:moveTo>
                  <a:lnTo>
                    <a:pt x="13559346" y="6142088"/>
                  </a:lnTo>
                  <a:lnTo>
                    <a:pt x="13556691" y="6140577"/>
                  </a:lnTo>
                  <a:lnTo>
                    <a:pt x="13552780" y="6140577"/>
                  </a:lnTo>
                  <a:lnTo>
                    <a:pt x="13551611" y="6140831"/>
                  </a:lnTo>
                  <a:lnTo>
                    <a:pt x="13459320" y="6187097"/>
                  </a:lnTo>
                  <a:lnTo>
                    <a:pt x="13457784" y="6191643"/>
                  </a:lnTo>
                  <a:lnTo>
                    <a:pt x="13461492" y="6199124"/>
                  </a:lnTo>
                  <a:lnTo>
                    <a:pt x="13466039" y="6200648"/>
                  </a:lnTo>
                  <a:lnTo>
                    <a:pt x="13561060" y="6152985"/>
                  </a:lnTo>
                  <a:lnTo>
                    <a:pt x="13562559" y="6148438"/>
                  </a:lnTo>
                  <a:close/>
                </a:path>
                <a:path w="18275935" h="7136765">
                  <a:moveTo>
                    <a:pt x="13623646" y="6200191"/>
                  </a:moveTo>
                  <a:lnTo>
                    <a:pt x="13620547" y="6193637"/>
                  </a:lnTo>
                  <a:lnTo>
                    <a:pt x="13617804" y="6192037"/>
                  </a:lnTo>
                  <a:lnTo>
                    <a:pt x="13613867" y="6192037"/>
                  </a:lnTo>
                  <a:lnTo>
                    <a:pt x="13612749" y="6192278"/>
                  </a:lnTo>
                  <a:lnTo>
                    <a:pt x="13513346" y="6238710"/>
                  </a:lnTo>
                  <a:lnTo>
                    <a:pt x="13511683" y="6243231"/>
                  </a:lnTo>
                  <a:lnTo>
                    <a:pt x="13515213" y="6250876"/>
                  </a:lnTo>
                  <a:lnTo>
                    <a:pt x="13519734" y="6252553"/>
                  </a:lnTo>
                  <a:lnTo>
                    <a:pt x="13622020" y="6204737"/>
                  </a:lnTo>
                  <a:lnTo>
                    <a:pt x="13623646" y="6200191"/>
                  </a:lnTo>
                  <a:close/>
                </a:path>
                <a:path w="18275935" h="7136765">
                  <a:moveTo>
                    <a:pt x="13742200" y="6055169"/>
                  </a:moveTo>
                  <a:lnTo>
                    <a:pt x="13738886" y="6048908"/>
                  </a:lnTo>
                  <a:lnTo>
                    <a:pt x="13736269" y="6047448"/>
                  </a:lnTo>
                  <a:lnTo>
                    <a:pt x="13732370" y="6047448"/>
                  </a:lnTo>
                  <a:lnTo>
                    <a:pt x="13731151" y="6047727"/>
                  </a:lnTo>
                  <a:lnTo>
                    <a:pt x="13639673" y="6095695"/>
                  </a:lnTo>
                  <a:lnTo>
                    <a:pt x="13638213" y="6100254"/>
                  </a:lnTo>
                  <a:lnTo>
                    <a:pt x="13642061" y="6107658"/>
                  </a:lnTo>
                  <a:lnTo>
                    <a:pt x="13646645" y="6109119"/>
                  </a:lnTo>
                  <a:lnTo>
                    <a:pt x="13740727" y="6059779"/>
                  </a:lnTo>
                  <a:lnTo>
                    <a:pt x="13742200" y="6055169"/>
                  </a:lnTo>
                  <a:close/>
                </a:path>
                <a:path w="18275935" h="7136765">
                  <a:moveTo>
                    <a:pt x="13805688" y="6111722"/>
                  </a:moveTo>
                  <a:lnTo>
                    <a:pt x="13802487" y="6105271"/>
                  </a:lnTo>
                  <a:lnTo>
                    <a:pt x="13799795" y="6103721"/>
                  </a:lnTo>
                  <a:lnTo>
                    <a:pt x="13795845" y="6103721"/>
                  </a:lnTo>
                  <a:lnTo>
                    <a:pt x="13794702" y="6103988"/>
                  </a:lnTo>
                  <a:lnTo>
                    <a:pt x="13696163" y="6152337"/>
                  </a:lnTo>
                  <a:lnTo>
                    <a:pt x="13694575" y="6156896"/>
                  </a:lnTo>
                  <a:lnTo>
                    <a:pt x="13698246" y="6164465"/>
                  </a:lnTo>
                  <a:lnTo>
                    <a:pt x="13702818" y="6166040"/>
                  </a:lnTo>
                  <a:lnTo>
                    <a:pt x="13804151" y="6116294"/>
                  </a:lnTo>
                  <a:lnTo>
                    <a:pt x="13805688" y="6111722"/>
                  </a:lnTo>
                  <a:close/>
                </a:path>
                <a:path w="18275935" h="7136765">
                  <a:moveTo>
                    <a:pt x="13920127" y="5958675"/>
                  </a:moveTo>
                  <a:lnTo>
                    <a:pt x="13916724" y="5952528"/>
                  </a:lnTo>
                  <a:lnTo>
                    <a:pt x="13914146" y="5951105"/>
                  </a:lnTo>
                  <a:lnTo>
                    <a:pt x="13910247" y="5951105"/>
                  </a:lnTo>
                  <a:lnTo>
                    <a:pt x="13908989" y="5951423"/>
                  </a:lnTo>
                  <a:lnTo>
                    <a:pt x="13818337" y="6001029"/>
                  </a:lnTo>
                  <a:lnTo>
                    <a:pt x="13816978" y="6005614"/>
                  </a:lnTo>
                  <a:lnTo>
                    <a:pt x="13820953" y="6012954"/>
                  </a:lnTo>
                  <a:lnTo>
                    <a:pt x="13825538" y="6014326"/>
                  </a:lnTo>
                  <a:lnTo>
                    <a:pt x="13918806" y="5963272"/>
                  </a:lnTo>
                  <a:lnTo>
                    <a:pt x="13920127" y="5958675"/>
                  </a:lnTo>
                  <a:close/>
                </a:path>
                <a:path w="18275935" h="7136765">
                  <a:moveTo>
                    <a:pt x="13986028" y="6019812"/>
                  </a:moveTo>
                  <a:lnTo>
                    <a:pt x="13982738" y="6013462"/>
                  </a:lnTo>
                  <a:lnTo>
                    <a:pt x="13980071" y="6011977"/>
                  </a:lnTo>
                  <a:lnTo>
                    <a:pt x="13976134" y="6011977"/>
                  </a:lnTo>
                  <a:lnTo>
                    <a:pt x="13974940" y="6012256"/>
                  </a:lnTo>
                  <a:lnTo>
                    <a:pt x="13877277" y="6062484"/>
                  </a:lnTo>
                  <a:lnTo>
                    <a:pt x="13875779" y="6067069"/>
                  </a:lnTo>
                  <a:lnTo>
                    <a:pt x="13879589" y="6074562"/>
                  </a:lnTo>
                  <a:lnTo>
                    <a:pt x="13884161" y="6076061"/>
                  </a:lnTo>
                  <a:lnTo>
                    <a:pt x="13984580" y="6024410"/>
                  </a:lnTo>
                  <a:lnTo>
                    <a:pt x="13986028" y="6019812"/>
                  </a:lnTo>
                  <a:close/>
                </a:path>
                <a:path w="18275935" h="7136765">
                  <a:moveTo>
                    <a:pt x="14096327" y="5859043"/>
                  </a:moveTo>
                  <a:lnTo>
                    <a:pt x="14092835" y="5852985"/>
                  </a:lnTo>
                  <a:lnTo>
                    <a:pt x="14090295" y="5851639"/>
                  </a:lnTo>
                  <a:lnTo>
                    <a:pt x="14086396" y="5851639"/>
                  </a:lnTo>
                  <a:lnTo>
                    <a:pt x="14085113" y="5851957"/>
                  </a:lnTo>
                  <a:lnTo>
                    <a:pt x="13995299" y="5903201"/>
                  </a:lnTo>
                  <a:lnTo>
                    <a:pt x="13994016" y="5907811"/>
                  </a:lnTo>
                  <a:lnTo>
                    <a:pt x="13998131" y="5915076"/>
                  </a:lnTo>
                  <a:lnTo>
                    <a:pt x="14002728" y="5916358"/>
                  </a:lnTo>
                  <a:lnTo>
                    <a:pt x="14095082" y="5863666"/>
                  </a:lnTo>
                  <a:lnTo>
                    <a:pt x="14096327" y="5859043"/>
                  </a:lnTo>
                  <a:close/>
                </a:path>
                <a:path w="18275935" h="7136765">
                  <a:moveTo>
                    <a:pt x="14164615" y="5924550"/>
                  </a:moveTo>
                  <a:lnTo>
                    <a:pt x="14161237" y="5918327"/>
                  </a:lnTo>
                  <a:lnTo>
                    <a:pt x="14158621" y="5916879"/>
                  </a:lnTo>
                  <a:lnTo>
                    <a:pt x="14154696" y="5916879"/>
                  </a:lnTo>
                  <a:lnTo>
                    <a:pt x="14153452" y="5917184"/>
                  </a:lnTo>
                  <a:lnTo>
                    <a:pt x="14056678" y="5969254"/>
                  </a:lnTo>
                  <a:lnTo>
                    <a:pt x="14055281" y="5973864"/>
                  </a:lnTo>
                  <a:lnTo>
                    <a:pt x="14059230" y="5981268"/>
                  </a:lnTo>
                  <a:lnTo>
                    <a:pt x="14063828" y="5982690"/>
                  </a:lnTo>
                  <a:lnTo>
                    <a:pt x="14163256" y="5929185"/>
                  </a:lnTo>
                  <a:lnTo>
                    <a:pt x="14164615" y="5924550"/>
                  </a:lnTo>
                  <a:close/>
                </a:path>
                <a:path w="18275935" h="7136765">
                  <a:moveTo>
                    <a:pt x="14270736" y="5756338"/>
                  </a:moveTo>
                  <a:lnTo>
                    <a:pt x="14267167" y="5750395"/>
                  </a:lnTo>
                  <a:lnTo>
                    <a:pt x="14264666" y="5749087"/>
                  </a:lnTo>
                  <a:lnTo>
                    <a:pt x="14260779" y="5749087"/>
                  </a:lnTo>
                  <a:lnTo>
                    <a:pt x="14259446" y="5749429"/>
                  </a:lnTo>
                  <a:lnTo>
                    <a:pt x="14170508" y="5802249"/>
                  </a:lnTo>
                  <a:lnTo>
                    <a:pt x="14169301" y="5806884"/>
                  </a:lnTo>
                  <a:lnTo>
                    <a:pt x="14173530" y="5814098"/>
                  </a:lnTo>
                  <a:lnTo>
                    <a:pt x="14178179" y="5815292"/>
                  </a:lnTo>
                  <a:lnTo>
                    <a:pt x="14269580" y="5760986"/>
                  </a:lnTo>
                  <a:lnTo>
                    <a:pt x="14270736" y="5756338"/>
                  </a:lnTo>
                  <a:close/>
                </a:path>
                <a:path w="18275935" h="7136765">
                  <a:moveTo>
                    <a:pt x="14341437" y="5826023"/>
                  </a:moveTo>
                  <a:lnTo>
                    <a:pt x="14337957" y="5819889"/>
                  </a:lnTo>
                  <a:lnTo>
                    <a:pt x="14335392" y="5818505"/>
                  </a:lnTo>
                  <a:lnTo>
                    <a:pt x="14331468" y="5818505"/>
                  </a:lnTo>
                  <a:lnTo>
                    <a:pt x="14330172" y="5818822"/>
                  </a:lnTo>
                  <a:lnTo>
                    <a:pt x="14234351" y="5872696"/>
                  </a:lnTo>
                  <a:lnTo>
                    <a:pt x="14233017" y="5877318"/>
                  </a:lnTo>
                  <a:lnTo>
                    <a:pt x="14237107" y="5884672"/>
                  </a:lnTo>
                  <a:lnTo>
                    <a:pt x="14241742" y="5885993"/>
                  </a:lnTo>
                  <a:lnTo>
                    <a:pt x="14340167" y="5830671"/>
                  </a:lnTo>
                  <a:lnTo>
                    <a:pt x="14341437" y="5826023"/>
                  </a:lnTo>
                  <a:close/>
                </a:path>
                <a:path w="18275935" h="7136765">
                  <a:moveTo>
                    <a:pt x="14443329" y="5650611"/>
                  </a:moveTo>
                  <a:lnTo>
                    <a:pt x="14439684" y="5644769"/>
                  </a:lnTo>
                  <a:lnTo>
                    <a:pt x="14437220" y="5643511"/>
                  </a:lnTo>
                  <a:lnTo>
                    <a:pt x="14433334" y="5643511"/>
                  </a:lnTo>
                  <a:lnTo>
                    <a:pt x="14431963" y="5643880"/>
                  </a:lnTo>
                  <a:lnTo>
                    <a:pt x="14343914" y="5698261"/>
                  </a:lnTo>
                  <a:lnTo>
                    <a:pt x="14342783" y="5702922"/>
                  </a:lnTo>
                  <a:lnTo>
                    <a:pt x="14347152" y="5710034"/>
                  </a:lnTo>
                  <a:lnTo>
                    <a:pt x="14351800" y="5711152"/>
                  </a:lnTo>
                  <a:lnTo>
                    <a:pt x="14442250" y="5655272"/>
                  </a:lnTo>
                  <a:lnTo>
                    <a:pt x="14443329" y="5650611"/>
                  </a:lnTo>
                  <a:close/>
                </a:path>
                <a:path w="18275935" h="7136765">
                  <a:moveTo>
                    <a:pt x="14516773" y="5724029"/>
                  </a:moveTo>
                  <a:lnTo>
                    <a:pt x="14513217" y="5718022"/>
                  </a:lnTo>
                  <a:lnTo>
                    <a:pt x="14510677" y="5716676"/>
                  </a:lnTo>
                  <a:lnTo>
                    <a:pt x="14506766" y="5716676"/>
                  </a:lnTo>
                  <a:lnTo>
                    <a:pt x="14505432" y="5717019"/>
                  </a:lnTo>
                  <a:lnTo>
                    <a:pt x="14410208" y="5772874"/>
                  </a:lnTo>
                  <a:lnTo>
                    <a:pt x="14408976" y="5777535"/>
                  </a:lnTo>
                  <a:lnTo>
                    <a:pt x="14413179" y="5784812"/>
                  </a:lnTo>
                  <a:lnTo>
                    <a:pt x="14417815" y="5786056"/>
                  </a:lnTo>
                  <a:lnTo>
                    <a:pt x="14515592" y="5728703"/>
                  </a:lnTo>
                  <a:lnTo>
                    <a:pt x="14516773" y="5724029"/>
                  </a:lnTo>
                  <a:close/>
                </a:path>
                <a:path w="18275935" h="7136765">
                  <a:moveTo>
                    <a:pt x="14614081" y="5541911"/>
                  </a:moveTo>
                  <a:lnTo>
                    <a:pt x="14610372" y="5536171"/>
                  </a:lnTo>
                  <a:lnTo>
                    <a:pt x="14607947" y="5534965"/>
                  </a:lnTo>
                  <a:lnTo>
                    <a:pt x="14604060" y="5534965"/>
                  </a:lnTo>
                  <a:lnTo>
                    <a:pt x="14602638" y="5535346"/>
                  </a:lnTo>
                  <a:lnTo>
                    <a:pt x="14515491" y="5591276"/>
                  </a:lnTo>
                  <a:lnTo>
                    <a:pt x="14514462" y="5595950"/>
                  </a:lnTo>
                  <a:lnTo>
                    <a:pt x="14518945" y="5602998"/>
                  </a:lnTo>
                  <a:lnTo>
                    <a:pt x="14523606" y="5604040"/>
                  </a:lnTo>
                  <a:lnTo>
                    <a:pt x="14613090" y="5546598"/>
                  </a:lnTo>
                  <a:lnTo>
                    <a:pt x="14614081" y="5541911"/>
                  </a:lnTo>
                  <a:close/>
                </a:path>
                <a:path w="18275935" h="7136765">
                  <a:moveTo>
                    <a:pt x="14690497" y="5618721"/>
                  </a:moveTo>
                  <a:lnTo>
                    <a:pt x="14686839" y="5612803"/>
                  </a:lnTo>
                  <a:lnTo>
                    <a:pt x="14684337" y="5611520"/>
                  </a:lnTo>
                  <a:lnTo>
                    <a:pt x="14680425" y="5611520"/>
                  </a:lnTo>
                  <a:lnTo>
                    <a:pt x="14679054" y="5611888"/>
                  </a:lnTo>
                  <a:lnTo>
                    <a:pt x="14584858" y="5669470"/>
                  </a:lnTo>
                  <a:lnTo>
                    <a:pt x="14583702" y="5674144"/>
                  </a:lnTo>
                  <a:lnTo>
                    <a:pt x="14588071" y="5681357"/>
                  </a:lnTo>
                  <a:lnTo>
                    <a:pt x="14592732" y="5682500"/>
                  </a:lnTo>
                  <a:lnTo>
                    <a:pt x="14689392" y="5623407"/>
                  </a:lnTo>
                  <a:lnTo>
                    <a:pt x="14690497" y="5618721"/>
                  </a:lnTo>
                  <a:close/>
                </a:path>
                <a:path w="18275935" h="7136765">
                  <a:moveTo>
                    <a:pt x="14783575" y="5429859"/>
                  </a:moveTo>
                  <a:lnTo>
                    <a:pt x="14779778" y="5424221"/>
                  </a:lnTo>
                  <a:lnTo>
                    <a:pt x="14777390" y="5423052"/>
                  </a:lnTo>
                  <a:lnTo>
                    <a:pt x="14773517" y="5423052"/>
                  </a:lnTo>
                  <a:lnTo>
                    <a:pt x="14772043" y="5423471"/>
                  </a:lnTo>
                  <a:lnTo>
                    <a:pt x="14685556" y="5481117"/>
                  </a:lnTo>
                  <a:lnTo>
                    <a:pt x="14684604" y="5485790"/>
                  </a:lnTo>
                  <a:lnTo>
                    <a:pt x="14689214" y="5492762"/>
                  </a:lnTo>
                  <a:lnTo>
                    <a:pt x="14693913" y="5493715"/>
                  </a:lnTo>
                  <a:lnTo>
                    <a:pt x="14782661" y="5434558"/>
                  </a:lnTo>
                  <a:lnTo>
                    <a:pt x="14783575" y="5429859"/>
                  </a:lnTo>
                  <a:close/>
                </a:path>
                <a:path w="18275935" h="7136765">
                  <a:moveTo>
                    <a:pt x="14862112" y="5510301"/>
                  </a:moveTo>
                  <a:lnTo>
                    <a:pt x="14858391" y="5504510"/>
                  </a:lnTo>
                  <a:lnTo>
                    <a:pt x="14855940" y="5503278"/>
                  </a:lnTo>
                  <a:lnTo>
                    <a:pt x="14852015" y="5503278"/>
                  </a:lnTo>
                  <a:lnTo>
                    <a:pt x="14850593" y="5503659"/>
                  </a:lnTo>
                  <a:lnTo>
                    <a:pt x="14757489" y="5562930"/>
                  </a:lnTo>
                  <a:lnTo>
                    <a:pt x="14756422" y="5567629"/>
                  </a:lnTo>
                  <a:lnTo>
                    <a:pt x="14760931" y="5574754"/>
                  </a:lnTo>
                  <a:lnTo>
                    <a:pt x="14765617" y="5575820"/>
                  </a:lnTo>
                  <a:lnTo>
                    <a:pt x="14861096" y="5515013"/>
                  </a:lnTo>
                  <a:lnTo>
                    <a:pt x="14862112" y="5510301"/>
                  </a:lnTo>
                  <a:close/>
                </a:path>
                <a:path w="18275935" h="7136765">
                  <a:moveTo>
                    <a:pt x="14950961" y="5314962"/>
                  </a:moveTo>
                  <a:lnTo>
                    <a:pt x="14947113" y="5309425"/>
                  </a:lnTo>
                  <a:lnTo>
                    <a:pt x="14944763" y="5308308"/>
                  </a:lnTo>
                  <a:lnTo>
                    <a:pt x="14940877" y="5308308"/>
                  </a:lnTo>
                  <a:lnTo>
                    <a:pt x="14939366" y="5308739"/>
                  </a:lnTo>
                  <a:lnTo>
                    <a:pt x="14853908" y="5367858"/>
                  </a:lnTo>
                  <a:lnTo>
                    <a:pt x="14853031" y="5372570"/>
                  </a:lnTo>
                  <a:lnTo>
                    <a:pt x="14857743" y="5379453"/>
                  </a:lnTo>
                  <a:lnTo>
                    <a:pt x="14862455" y="5380329"/>
                  </a:lnTo>
                  <a:lnTo>
                    <a:pt x="14950123" y="5319674"/>
                  </a:lnTo>
                  <a:lnTo>
                    <a:pt x="14950961" y="5314962"/>
                  </a:lnTo>
                  <a:close/>
                </a:path>
                <a:path w="18275935" h="7136765">
                  <a:moveTo>
                    <a:pt x="15031631" y="5398884"/>
                  </a:moveTo>
                  <a:lnTo>
                    <a:pt x="15027821" y="5393194"/>
                  </a:lnTo>
                  <a:lnTo>
                    <a:pt x="15025421" y="5392013"/>
                  </a:lnTo>
                  <a:lnTo>
                    <a:pt x="15021509" y="5392013"/>
                  </a:lnTo>
                  <a:lnTo>
                    <a:pt x="15020024" y="5392420"/>
                  </a:lnTo>
                  <a:lnTo>
                    <a:pt x="14928050" y="5453354"/>
                  </a:lnTo>
                  <a:lnTo>
                    <a:pt x="14927060" y="5458079"/>
                  </a:lnTo>
                  <a:lnTo>
                    <a:pt x="14931682" y="5465115"/>
                  </a:lnTo>
                  <a:lnTo>
                    <a:pt x="14936432" y="5466080"/>
                  </a:lnTo>
                  <a:lnTo>
                    <a:pt x="15030692" y="5403608"/>
                  </a:lnTo>
                  <a:lnTo>
                    <a:pt x="15031631" y="5398884"/>
                  </a:lnTo>
                  <a:close/>
                </a:path>
                <a:path w="18275935" h="7136765">
                  <a:moveTo>
                    <a:pt x="15116264" y="5197284"/>
                  </a:moveTo>
                  <a:lnTo>
                    <a:pt x="15112327" y="5191861"/>
                  </a:lnTo>
                  <a:lnTo>
                    <a:pt x="15110028" y="5190769"/>
                  </a:lnTo>
                  <a:lnTo>
                    <a:pt x="15106155" y="5190769"/>
                  </a:lnTo>
                  <a:lnTo>
                    <a:pt x="15104593" y="5191239"/>
                  </a:lnTo>
                  <a:lnTo>
                    <a:pt x="15020189" y="5251805"/>
                  </a:lnTo>
                  <a:lnTo>
                    <a:pt x="15019389" y="5256530"/>
                  </a:lnTo>
                  <a:lnTo>
                    <a:pt x="15024215" y="5263337"/>
                  </a:lnTo>
                  <a:lnTo>
                    <a:pt x="15028964" y="5264137"/>
                  </a:lnTo>
                  <a:lnTo>
                    <a:pt x="15115515" y="5202009"/>
                  </a:lnTo>
                  <a:lnTo>
                    <a:pt x="15116264" y="5197284"/>
                  </a:lnTo>
                  <a:close/>
                </a:path>
                <a:path w="18275935" h="7136765">
                  <a:moveTo>
                    <a:pt x="15198979" y="5284457"/>
                  </a:moveTo>
                  <a:lnTo>
                    <a:pt x="15195093" y="5278882"/>
                  </a:lnTo>
                  <a:lnTo>
                    <a:pt x="15192731" y="5277739"/>
                  </a:lnTo>
                  <a:lnTo>
                    <a:pt x="15188819" y="5277739"/>
                  </a:lnTo>
                  <a:lnTo>
                    <a:pt x="15187308" y="5278171"/>
                  </a:lnTo>
                  <a:lnTo>
                    <a:pt x="15096452" y="5340782"/>
                  </a:lnTo>
                  <a:lnTo>
                    <a:pt x="15095563" y="5345519"/>
                  </a:lnTo>
                  <a:lnTo>
                    <a:pt x="15100300" y="5352453"/>
                  </a:lnTo>
                  <a:lnTo>
                    <a:pt x="15105025" y="5353355"/>
                  </a:lnTo>
                  <a:lnTo>
                    <a:pt x="15198128" y="5289207"/>
                  </a:lnTo>
                  <a:lnTo>
                    <a:pt x="15198979" y="5284457"/>
                  </a:lnTo>
                  <a:close/>
                </a:path>
                <a:path w="18275935" h="7136765">
                  <a:moveTo>
                    <a:pt x="15279383" y="5076825"/>
                  </a:moveTo>
                  <a:lnTo>
                    <a:pt x="15275370" y="5071516"/>
                  </a:lnTo>
                  <a:lnTo>
                    <a:pt x="15273109" y="5070475"/>
                  </a:lnTo>
                  <a:lnTo>
                    <a:pt x="15269236" y="5070475"/>
                  </a:lnTo>
                  <a:lnTo>
                    <a:pt x="15267635" y="5070957"/>
                  </a:lnTo>
                  <a:lnTo>
                    <a:pt x="15184311" y="5132984"/>
                  </a:lnTo>
                  <a:lnTo>
                    <a:pt x="15183600" y="5137721"/>
                  </a:lnTo>
                  <a:lnTo>
                    <a:pt x="15188553" y="5144452"/>
                  </a:lnTo>
                  <a:lnTo>
                    <a:pt x="15193264" y="5145151"/>
                  </a:lnTo>
                  <a:lnTo>
                    <a:pt x="15278697" y="5081575"/>
                  </a:lnTo>
                  <a:lnTo>
                    <a:pt x="15279383" y="5076825"/>
                  </a:lnTo>
                  <a:close/>
                </a:path>
                <a:path w="18275935" h="7136765">
                  <a:moveTo>
                    <a:pt x="15364092" y="5167084"/>
                  </a:moveTo>
                  <a:lnTo>
                    <a:pt x="15360142" y="5161623"/>
                  </a:lnTo>
                  <a:lnTo>
                    <a:pt x="15357805" y="5160518"/>
                  </a:lnTo>
                  <a:lnTo>
                    <a:pt x="15353907" y="5160518"/>
                  </a:lnTo>
                  <a:lnTo>
                    <a:pt x="15352344" y="5160988"/>
                  </a:lnTo>
                  <a:lnTo>
                    <a:pt x="15262682" y="5225237"/>
                  </a:lnTo>
                  <a:lnTo>
                    <a:pt x="15261870" y="5229987"/>
                  </a:lnTo>
                  <a:lnTo>
                    <a:pt x="15266734" y="5236845"/>
                  </a:lnTo>
                  <a:lnTo>
                    <a:pt x="15271471" y="5237670"/>
                  </a:lnTo>
                  <a:lnTo>
                    <a:pt x="15363330" y="5171846"/>
                  </a:lnTo>
                  <a:lnTo>
                    <a:pt x="15364092" y="5167084"/>
                  </a:lnTo>
                  <a:close/>
                </a:path>
                <a:path w="18275935" h="7136765">
                  <a:moveTo>
                    <a:pt x="15440254" y="4953647"/>
                  </a:moveTo>
                  <a:lnTo>
                    <a:pt x="15436203" y="4948428"/>
                  </a:lnTo>
                  <a:lnTo>
                    <a:pt x="15433967" y="4947437"/>
                  </a:lnTo>
                  <a:lnTo>
                    <a:pt x="15430094" y="4947437"/>
                  </a:lnTo>
                  <a:lnTo>
                    <a:pt x="15428456" y="4947958"/>
                  </a:lnTo>
                  <a:lnTo>
                    <a:pt x="15346236" y="5011407"/>
                  </a:lnTo>
                  <a:lnTo>
                    <a:pt x="15345601" y="5016144"/>
                  </a:lnTo>
                  <a:lnTo>
                    <a:pt x="15350681" y="5022786"/>
                  </a:lnTo>
                  <a:lnTo>
                    <a:pt x="15355418" y="5023421"/>
                  </a:lnTo>
                  <a:lnTo>
                    <a:pt x="15439670" y="4958397"/>
                  </a:lnTo>
                  <a:lnTo>
                    <a:pt x="15440254" y="4953647"/>
                  </a:lnTo>
                  <a:close/>
                </a:path>
                <a:path w="18275935" h="7136765">
                  <a:moveTo>
                    <a:pt x="15526906" y="5046777"/>
                  </a:moveTo>
                  <a:lnTo>
                    <a:pt x="15522880" y="5041417"/>
                  </a:lnTo>
                  <a:lnTo>
                    <a:pt x="15520607" y="5040363"/>
                  </a:lnTo>
                  <a:lnTo>
                    <a:pt x="15516708" y="5040363"/>
                  </a:lnTo>
                  <a:lnTo>
                    <a:pt x="15515095" y="5040871"/>
                  </a:lnTo>
                  <a:lnTo>
                    <a:pt x="15426627" y="5106733"/>
                  </a:lnTo>
                  <a:lnTo>
                    <a:pt x="15425903" y="5111496"/>
                  </a:lnTo>
                  <a:lnTo>
                    <a:pt x="15430894" y="5118265"/>
                  </a:lnTo>
                  <a:lnTo>
                    <a:pt x="15435644" y="5118989"/>
                  </a:lnTo>
                  <a:lnTo>
                    <a:pt x="15526220" y="5051539"/>
                  </a:lnTo>
                  <a:lnTo>
                    <a:pt x="15526906" y="5046777"/>
                  </a:lnTo>
                  <a:close/>
                </a:path>
                <a:path w="18275935" h="7136765">
                  <a:moveTo>
                    <a:pt x="15598851" y="4827740"/>
                  </a:moveTo>
                  <a:lnTo>
                    <a:pt x="15594749" y="4822634"/>
                  </a:lnTo>
                  <a:lnTo>
                    <a:pt x="15592552" y="4821682"/>
                  </a:lnTo>
                  <a:lnTo>
                    <a:pt x="15588679" y="4821682"/>
                  </a:lnTo>
                  <a:lnTo>
                    <a:pt x="15586990" y="4822228"/>
                  </a:lnTo>
                  <a:lnTo>
                    <a:pt x="15505926" y="4887099"/>
                  </a:lnTo>
                  <a:lnTo>
                    <a:pt x="15505367" y="4891862"/>
                  </a:lnTo>
                  <a:lnTo>
                    <a:pt x="15510548" y="4898390"/>
                  </a:lnTo>
                  <a:lnTo>
                    <a:pt x="15515324" y="4898949"/>
                  </a:lnTo>
                  <a:lnTo>
                    <a:pt x="15598343" y="4832502"/>
                  </a:lnTo>
                  <a:lnTo>
                    <a:pt x="15598851" y="4827740"/>
                  </a:lnTo>
                  <a:close/>
                </a:path>
                <a:path w="18275935" h="7136765">
                  <a:moveTo>
                    <a:pt x="15687370" y="4923548"/>
                  </a:moveTo>
                  <a:lnTo>
                    <a:pt x="15683281" y="4918303"/>
                  </a:lnTo>
                  <a:lnTo>
                    <a:pt x="15681046" y="4917300"/>
                  </a:lnTo>
                  <a:lnTo>
                    <a:pt x="15677147" y="4917300"/>
                  </a:lnTo>
                  <a:lnTo>
                    <a:pt x="15675483" y="4917833"/>
                  </a:lnTo>
                  <a:lnTo>
                    <a:pt x="15588272" y="4985309"/>
                  </a:lnTo>
                  <a:lnTo>
                    <a:pt x="15587650" y="4990084"/>
                  </a:lnTo>
                  <a:lnTo>
                    <a:pt x="15592755" y="4996751"/>
                  </a:lnTo>
                  <a:lnTo>
                    <a:pt x="15597543" y="4997399"/>
                  </a:lnTo>
                  <a:lnTo>
                    <a:pt x="15686786" y="4928336"/>
                  </a:lnTo>
                  <a:lnTo>
                    <a:pt x="15687370" y="4923548"/>
                  </a:lnTo>
                  <a:close/>
                </a:path>
                <a:path w="18275935" h="7136765">
                  <a:moveTo>
                    <a:pt x="15755112" y="4699139"/>
                  </a:moveTo>
                  <a:lnTo>
                    <a:pt x="15750934" y="4694148"/>
                  </a:lnTo>
                  <a:lnTo>
                    <a:pt x="15748788" y="4693234"/>
                  </a:lnTo>
                  <a:lnTo>
                    <a:pt x="15744927" y="4693234"/>
                  </a:lnTo>
                  <a:lnTo>
                    <a:pt x="15743200" y="4693805"/>
                  </a:lnTo>
                  <a:lnTo>
                    <a:pt x="15663279" y="4760087"/>
                  </a:lnTo>
                  <a:lnTo>
                    <a:pt x="15662821" y="4764849"/>
                  </a:lnTo>
                  <a:lnTo>
                    <a:pt x="15668117" y="4771288"/>
                  </a:lnTo>
                  <a:lnTo>
                    <a:pt x="15672867" y="4771771"/>
                  </a:lnTo>
                  <a:lnTo>
                    <a:pt x="15754680" y="4703902"/>
                  </a:lnTo>
                  <a:lnTo>
                    <a:pt x="15755112" y="4699139"/>
                  </a:lnTo>
                  <a:close/>
                </a:path>
                <a:path w="18275935" h="7136765">
                  <a:moveTo>
                    <a:pt x="15845409" y="4797437"/>
                  </a:moveTo>
                  <a:lnTo>
                    <a:pt x="15841244" y="4792307"/>
                  </a:lnTo>
                  <a:lnTo>
                    <a:pt x="15839047" y="4791354"/>
                  </a:lnTo>
                  <a:lnTo>
                    <a:pt x="15835160" y="4791354"/>
                  </a:lnTo>
                  <a:lnTo>
                    <a:pt x="15833459" y="4791913"/>
                  </a:lnTo>
                  <a:lnTo>
                    <a:pt x="15747530" y="4861001"/>
                  </a:lnTo>
                  <a:lnTo>
                    <a:pt x="15746997" y="4865789"/>
                  </a:lnTo>
                  <a:lnTo>
                    <a:pt x="15752229" y="4872380"/>
                  </a:lnTo>
                  <a:lnTo>
                    <a:pt x="15757017" y="4872914"/>
                  </a:lnTo>
                  <a:lnTo>
                    <a:pt x="15844901" y="4802238"/>
                  </a:lnTo>
                  <a:lnTo>
                    <a:pt x="15845409" y="4797437"/>
                  </a:lnTo>
                  <a:close/>
                </a:path>
                <a:path w="18275935" h="7136765">
                  <a:moveTo>
                    <a:pt x="15908960" y="4567872"/>
                  </a:moveTo>
                  <a:lnTo>
                    <a:pt x="15904731" y="4562995"/>
                  </a:lnTo>
                  <a:lnTo>
                    <a:pt x="15902635" y="4562119"/>
                  </a:lnTo>
                  <a:lnTo>
                    <a:pt x="15898762" y="4562119"/>
                  </a:lnTo>
                  <a:lnTo>
                    <a:pt x="15896997" y="4562716"/>
                  </a:lnTo>
                  <a:lnTo>
                    <a:pt x="15818282" y="4630420"/>
                  </a:lnTo>
                  <a:lnTo>
                    <a:pt x="15817888" y="4635182"/>
                  </a:lnTo>
                  <a:lnTo>
                    <a:pt x="15823324" y="4641532"/>
                  </a:lnTo>
                  <a:lnTo>
                    <a:pt x="15828086" y="4641926"/>
                  </a:lnTo>
                  <a:lnTo>
                    <a:pt x="15908617" y="4572647"/>
                  </a:lnTo>
                  <a:lnTo>
                    <a:pt x="15908960" y="4567872"/>
                  </a:lnTo>
                  <a:close/>
                </a:path>
                <a:path w="18275935" h="7136765">
                  <a:moveTo>
                    <a:pt x="16000921" y="4668444"/>
                  </a:moveTo>
                  <a:lnTo>
                    <a:pt x="15996717" y="4663440"/>
                  </a:lnTo>
                  <a:lnTo>
                    <a:pt x="15994558" y="4662525"/>
                  </a:lnTo>
                  <a:lnTo>
                    <a:pt x="15990659" y="4662525"/>
                  </a:lnTo>
                  <a:lnTo>
                    <a:pt x="15988907" y="4663110"/>
                  </a:lnTo>
                  <a:lnTo>
                    <a:pt x="15904337" y="4733810"/>
                  </a:lnTo>
                  <a:lnTo>
                    <a:pt x="15903893" y="4738598"/>
                  </a:lnTo>
                  <a:lnTo>
                    <a:pt x="15909239" y="4745088"/>
                  </a:lnTo>
                  <a:lnTo>
                    <a:pt x="15914053" y="4745545"/>
                  </a:lnTo>
                  <a:lnTo>
                    <a:pt x="16000527" y="4673244"/>
                  </a:lnTo>
                  <a:lnTo>
                    <a:pt x="16000921" y="4668444"/>
                  </a:lnTo>
                  <a:close/>
                </a:path>
                <a:path w="18275935" h="7136765">
                  <a:moveTo>
                    <a:pt x="16060331" y="4433925"/>
                  </a:moveTo>
                  <a:lnTo>
                    <a:pt x="16056039" y="4429176"/>
                  </a:lnTo>
                  <a:lnTo>
                    <a:pt x="16053969" y="4428325"/>
                  </a:lnTo>
                  <a:lnTo>
                    <a:pt x="16050108" y="4428325"/>
                  </a:lnTo>
                  <a:lnTo>
                    <a:pt x="16048304" y="4428960"/>
                  </a:lnTo>
                  <a:lnTo>
                    <a:pt x="15970834" y="4498048"/>
                  </a:lnTo>
                  <a:lnTo>
                    <a:pt x="15970542" y="4502836"/>
                  </a:lnTo>
                  <a:lnTo>
                    <a:pt x="15976067" y="4509084"/>
                  </a:lnTo>
                  <a:lnTo>
                    <a:pt x="15980842" y="4509389"/>
                  </a:lnTo>
                  <a:lnTo>
                    <a:pt x="16060077" y="4438713"/>
                  </a:lnTo>
                  <a:lnTo>
                    <a:pt x="16060331" y="4433925"/>
                  </a:lnTo>
                  <a:close/>
                </a:path>
                <a:path w="18275935" h="7136765">
                  <a:moveTo>
                    <a:pt x="16153854" y="4536567"/>
                  </a:moveTo>
                  <a:lnTo>
                    <a:pt x="16149562" y="4531703"/>
                  </a:lnTo>
                  <a:lnTo>
                    <a:pt x="16147466" y="4530814"/>
                  </a:lnTo>
                  <a:lnTo>
                    <a:pt x="16143567" y="4530814"/>
                  </a:lnTo>
                  <a:lnTo>
                    <a:pt x="16141776" y="4531436"/>
                  </a:lnTo>
                  <a:lnTo>
                    <a:pt x="16058579" y="4603724"/>
                  </a:lnTo>
                  <a:lnTo>
                    <a:pt x="16058223" y="4608525"/>
                  </a:lnTo>
                  <a:lnTo>
                    <a:pt x="16063697" y="4614913"/>
                  </a:lnTo>
                  <a:lnTo>
                    <a:pt x="16068523" y="4615256"/>
                  </a:lnTo>
                  <a:lnTo>
                    <a:pt x="16153537" y="4541367"/>
                  </a:lnTo>
                  <a:lnTo>
                    <a:pt x="16153854" y="4536567"/>
                  </a:lnTo>
                  <a:close/>
                </a:path>
                <a:path w="18275935" h="7136765">
                  <a:moveTo>
                    <a:pt x="16209112" y="4297324"/>
                  </a:moveTo>
                  <a:lnTo>
                    <a:pt x="16204781" y="4292676"/>
                  </a:lnTo>
                  <a:lnTo>
                    <a:pt x="16202762" y="4291876"/>
                  </a:lnTo>
                  <a:lnTo>
                    <a:pt x="16198888" y="4291876"/>
                  </a:lnTo>
                  <a:lnTo>
                    <a:pt x="16197034" y="4292549"/>
                  </a:lnTo>
                  <a:lnTo>
                    <a:pt x="16120860" y="4363047"/>
                  </a:lnTo>
                  <a:lnTo>
                    <a:pt x="16120644" y="4367822"/>
                  </a:lnTo>
                  <a:lnTo>
                    <a:pt x="16126282" y="4373969"/>
                  </a:lnTo>
                  <a:lnTo>
                    <a:pt x="16131070" y="4374185"/>
                  </a:lnTo>
                  <a:lnTo>
                    <a:pt x="16208959" y="4302112"/>
                  </a:lnTo>
                  <a:lnTo>
                    <a:pt x="16209112" y="4297324"/>
                  </a:lnTo>
                  <a:close/>
                </a:path>
                <a:path w="18275935" h="7136765">
                  <a:moveTo>
                    <a:pt x="16304070" y="4401832"/>
                  </a:moveTo>
                  <a:lnTo>
                    <a:pt x="16299739" y="4397083"/>
                  </a:lnTo>
                  <a:lnTo>
                    <a:pt x="16297694" y="4396257"/>
                  </a:lnTo>
                  <a:lnTo>
                    <a:pt x="16293783" y="4396257"/>
                  </a:lnTo>
                  <a:lnTo>
                    <a:pt x="16291954" y="4396918"/>
                  </a:lnTo>
                  <a:lnTo>
                    <a:pt x="16210204" y="4470806"/>
                  </a:lnTo>
                  <a:lnTo>
                    <a:pt x="16209925" y="4475619"/>
                  </a:lnTo>
                  <a:lnTo>
                    <a:pt x="16215551" y="4481893"/>
                  </a:lnTo>
                  <a:lnTo>
                    <a:pt x="16220339" y="4482147"/>
                  </a:lnTo>
                  <a:lnTo>
                    <a:pt x="16281603" y="4426928"/>
                  </a:lnTo>
                  <a:lnTo>
                    <a:pt x="16303867" y="4406646"/>
                  </a:lnTo>
                  <a:lnTo>
                    <a:pt x="16304070" y="4401832"/>
                  </a:lnTo>
                  <a:close/>
                </a:path>
                <a:path w="18275935" h="7136765">
                  <a:moveTo>
                    <a:pt x="16355263" y="4158094"/>
                  </a:moveTo>
                  <a:lnTo>
                    <a:pt x="16350869" y="4153547"/>
                  </a:lnTo>
                  <a:lnTo>
                    <a:pt x="16348913" y="4152785"/>
                  </a:lnTo>
                  <a:lnTo>
                    <a:pt x="16345027" y="4152785"/>
                  </a:lnTo>
                  <a:lnTo>
                    <a:pt x="16343071" y="4153547"/>
                  </a:lnTo>
                  <a:lnTo>
                    <a:pt x="16268281" y="4225391"/>
                  </a:lnTo>
                  <a:lnTo>
                    <a:pt x="16268154" y="4230179"/>
                  </a:lnTo>
                  <a:lnTo>
                    <a:pt x="16274022" y="4236339"/>
                  </a:lnTo>
                  <a:lnTo>
                    <a:pt x="16278708" y="4236339"/>
                  </a:lnTo>
                  <a:lnTo>
                    <a:pt x="16355175" y="4162882"/>
                  </a:lnTo>
                  <a:lnTo>
                    <a:pt x="16355263" y="4158094"/>
                  </a:lnTo>
                  <a:close/>
                </a:path>
                <a:path w="18275935" h="7136765">
                  <a:moveTo>
                    <a:pt x="16451542" y="4264266"/>
                  </a:moveTo>
                  <a:lnTo>
                    <a:pt x="16447148" y="4259631"/>
                  </a:lnTo>
                  <a:lnTo>
                    <a:pt x="16445141" y="4258843"/>
                  </a:lnTo>
                  <a:lnTo>
                    <a:pt x="16441242" y="4258843"/>
                  </a:lnTo>
                  <a:lnTo>
                    <a:pt x="16439096" y="4259631"/>
                  </a:lnTo>
                  <a:lnTo>
                    <a:pt x="16439249" y="4259631"/>
                  </a:lnTo>
                  <a:lnTo>
                    <a:pt x="16359099" y="4335030"/>
                  </a:lnTo>
                  <a:lnTo>
                    <a:pt x="16358934" y="4339856"/>
                  </a:lnTo>
                  <a:lnTo>
                    <a:pt x="16364661" y="4346016"/>
                  </a:lnTo>
                  <a:lnTo>
                    <a:pt x="16369475" y="4346181"/>
                  </a:lnTo>
                  <a:lnTo>
                    <a:pt x="16429622" y="4289755"/>
                  </a:lnTo>
                  <a:lnTo>
                    <a:pt x="16451428" y="4269079"/>
                  </a:lnTo>
                  <a:lnTo>
                    <a:pt x="16451542" y="4264266"/>
                  </a:lnTo>
                  <a:close/>
                </a:path>
                <a:path w="18275935" h="7136765">
                  <a:moveTo>
                    <a:pt x="16498710" y="4020972"/>
                  </a:moveTo>
                  <a:lnTo>
                    <a:pt x="16498697" y="4016171"/>
                  </a:lnTo>
                  <a:lnTo>
                    <a:pt x="16494252" y="4011777"/>
                  </a:lnTo>
                  <a:lnTo>
                    <a:pt x="16492309" y="4011041"/>
                  </a:lnTo>
                  <a:lnTo>
                    <a:pt x="16488448" y="4011041"/>
                  </a:lnTo>
                  <a:lnTo>
                    <a:pt x="16486505" y="4011777"/>
                  </a:lnTo>
                  <a:lnTo>
                    <a:pt x="16413061" y="4085082"/>
                  </a:lnTo>
                  <a:lnTo>
                    <a:pt x="16413023" y="4089870"/>
                  </a:lnTo>
                  <a:lnTo>
                    <a:pt x="16418916" y="4095839"/>
                  </a:lnTo>
                  <a:lnTo>
                    <a:pt x="16423666" y="4095839"/>
                  </a:lnTo>
                  <a:lnTo>
                    <a:pt x="16478593" y="4041190"/>
                  </a:lnTo>
                  <a:lnTo>
                    <a:pt x="16498710" y="4020972"/>
                  </a:lnTo>
                  <a:close/>
                </a:path>
                <a:path w="18275935" h="7136765">
                  <a:moveTo>
                    <a:pt x="16596436" y="4123486"/>
                  </a:moveTo>
                  <a:lnTo>
                    <a:pt x="16591991" y="4118991"/>
                  </a:lnTo>
                  <a:lnTo>
                    <a:pt x="16590036" y="4118229"/>
                  </a:lnTo>
                  <a:lnTo>
                    <a:pt x="16586137" y="4118229"/>
                  </a:lnTo>
                  <a:lnTo>
                    <a:pt x="16584181" y="4118991"/>
                  </a:lnTo>
                  <a:lnTo>
                    <a:pt x="16564191" y="4138726"/>
                  </a:lnTo>
                  <a:lnTo>
                    <a:pt x="16505162" y="4196397"/>
                  </a:lnTo>
                  <a:lnTo>
                    <a:pt x="16505085" y="4201223"/>
                  </a:lnTo>
                  <a:lnTo>
                    <a:pt x="16511004" y="4207332"/>
                  </a:lnTo>
                  <a:lnTo>
                    <a:pt x="16515753" y="4207332"/>
                  </a:lnTo>
                  <a:lnTo>
                    <a:pt x="16574885" y="4149585"/>
                  </a:lnTo>
                  <a:lnTo>
                    <a:pt x="16596424" y="4128312"/>
                  </a:lnTo>
                  <a:lnTo>
                    <a:pt x="16596436" y="4123486"/>
                  </a:lnTo>
                  <a:close/>
                </a:path>
                <a:path w="18275935" h="7136765">
                  <a:moveTo>
                    <a:pt x="16639362" y="3876408"/>
                  </a:moveTo>
                  <a:lnTo>
                    <a:pt x="16639248" y="3871633"/>
                  </a:lnTo>
                  <a:lnTo>
                    <a:pt x="16634867" y="3867429"/>
                  </a:lnTo>
                  <a:lnTo>
                    <a:pt x="16635032" y="3867429"/>
                  </a:lnTo>
                  <a:lnTo>
                    <a:pt x="16632885" y="3866642"/>
                  </a:lnTo>
                  <a:lnTo>
                    <a:pt x="16629012" y="3866642"/>
                  </a:lnTo>
                  <a:lnTo>
                    <a:pt x="16627031" y="3867429"/>
                  </a:lnTo>
                  <a:lnTo>
                    <a:pt x="16608641" y="3886644"/>
                  </a:lnTo>
                  <a:lnTo>
                    <a:pt x="16554984" y="3942130"/>
                  </a:lnTo>
                  <a:lnTo>
                    <a:pt x="16555047" y="3946918"/>
                  </a:lnTo>
                  <a:lnTo>
                    <a:pt x="16561042" y="3952722"/>
                  </a:lnTo>
                  <a:lnTo>
                    <a:pt x="16565779" y="3952722"/>
                  </a:lnTo>
                  <a:lnTo>
                    <a:pt x="16619550" y="3897109"/>
                  </a:lnTo>
                  <a:lnTo>
                    <a:pt x="16639362" y="3876408"/>
                  </a:lnTo>
                  <a:close/>
                </a:path>
                <a:path w="18275935" h="7136765">
                  <a:moveTo>
                    <a:pt x="16738740" y="3984256"/>
                  </a:moveTo>
                  <a:lnTo>
                    <a:pt x="16738651" y="3979443"/>
                  </a:lnTo>
                  <a:lnTo>
                    <a:pt x="16734231" y="3975138"/>
                  </a:lnTo>
                  <a:lnTo>
                    <a:pt x="16732263" y="3974363"/>
                  </a:lnTo>
                  <a:lnTo>
                    <a:pt x="16728364" y="3974363"/>
                  </a:lnTo>
                  <a:lnTo>
                    <a:pt x="16726370" y="3975138"/>
                  </a:lnTo>
                  <a:lnTo>
                    <a:pt x="16706749" y="3995356"/>
                  </a:lnTo>
                  <a:lnTo>
                    <a:pt x="16648913" y="4054233"/>
                  </a:lnTo>
                  <a:lnTo>
                    <a:pt x="16648951" y="4059059"/>
                  </a:lnTo>
                  <a:lnTo>
                    <a:pt x="16654920" y="4064965"/>
                  </a:lnTo>
                  <a:lnTo>
                    <a:pt x="16659708" y="4064965"/>
                  </a:lnTo>
                  <a:lnTo>
                    <a:pt x="16717645" y="4005973"/>
                  </a:lnTo>
                  <a:lnTo>
                    <a:pt x="16738740" y="3984256"/>
                  </a:lnTo>
                  <a:close/>
                </a:path>
                <a:path w="18275935" h="7136765">
                  <a:moveTo>
                    <a:pt x="16777678" y="3728542"/>
                  </a:moveTo>
                  <a:lnTo>
                    <a:pt x="16777475" y="3723754"/>
                  </a:lnTo>
                  <a:lnTo>
                    <a:pt x="16772954" y="3719601"/>
                  </a:lnTo>
                  <a:lnTo>
                    <a:pt x="16771125" y="3718941"/>
                  </a:lnTo>
                  <a:lnTo>
                    <a:pt x="16767251" y="3718941"/>
                  </a:lnTo>
                  <a:lnTo>
                    <a:pt x="16765219" y="3719766"/>
                  </a:lnTo>
                  <a:lnTo>
                    <a:pt x="16747274" y="3739273"/>
                  </a:lnTo>
                  <a:lnTo>
                    <a:pt x="16694379" y="3796207"/>
                  </a:lnTo>
                  <a:lnTo>
                    <a:pt x="16694531" y="3800995"/>
                  </a:lnTo>
                  <a:lnTo>
                    <a:pt x="16700615" y="3806685"/>
                  </a:lnTo>
                  <a:lnTo>
                    <a:pt x="16705402" y="3806545"/>
                  </a:lnTo>
                  <a:lnTo>
                    <a:pt x="16758374" y="3749535"/>
                  </a:lnTo>
                  <a:lnTo>
                    <a:pt x="16777678" y="3728542"/>
                  </a:lnTo>
                  <a:close/>
                </a:path>
                <a:path w="18275935" h="7136765">
                  <a:moveTo>
                    <a:pt x="16877983" y="3837254"/>
                  </a:moveTo>
                  <a:lnTo>
                    <a:pt x="16877805" y="3832428"/>
                  </a:lnTo>
                  <a:lnTo>
                    <a:pt x="16873271" y="3828199"/>
                  </a:lnTo>
                  <a:lnTo>
                    <a:pt x="16871417" y="3827538"/>
                  </a:lnTo>
                  <a:lnTo>
                    <a:pt x="16867505" y="3827538"/>
                  </a:lnTo>
                  <a:lnTo>
                    <a:pt x="16865473" y="3828351"/>
                  </a:lnTo>
                  <a:lnTo>
                    <a:pt x="16846246" y="3849014"/>
                  </a:lnTo>
                  <a:lnTo>
                    <a:pt x="16789680" y="3909110"/>
                  </a:lnTo>
                  <a:lnTo>
                    <a:pt x="16789807" y="3913936"/>
                  </a:lnTo>
                  <a:lnTo>
                    <a:pt x="16795903" y="3919728"/>
                  </a:lnTo>
                  <a:lnTo>
                    <a:pt x="16800602" y="3919728"/>
                  </a:lnTo>
                  <a:lnTo>
                    <a:pt x="16857371" y="3859403"/>
                  </a:lnTo>
                  <a:lnTo>
                    <a:pt x="16877983" y="3837254"/>
                  </a:lnTo>
                  <a:close/>
                </a:path>
                <a:path w="18275935" h="7136765">
                  <a:moveTo>
                    <a:pt x="16913009" y="3577907"/>
                  </a:moveTo>
                  <a:lnTo>
                    <a:pt x="16912717" y="3573132"/>
                  </a:lnTo>
                  <a:lnTo>
                    <a:pt x="16908145" y="3569106"/>
                  </a:lnTo>
                  <a:lnTo>
                    <a:pt x="16906367" y="3568484"/>
                  </a:lnTo>
                  <a:lnTo>
                    <a:pt x="16902494" y="3568484"/>
                  </a:lnTo>
                  <a:lnTo>
                    <a:pt x="16900411" y="3569347"/>
                  </a:lnTo>
                  <a:lnTo>
                    <a:pt x="16882720" y="3589375"/>
                  </a:lnTo>
                  <a:lnTo>
                    <a:pt x="16831094" y="3647249"/>
                  </a:lnTo>
                  <a:lnTo>
                    <a:pt x="16831348" y="3652024"/>
                  </a:lnTo>
                  <a:lnTo>
                    <a:pt x="16837571" y="3657612"/>
                  </a:lnTo>
                  <a:lnTo>
                    <a:pt x="16842347" y="3657346"/>
                  </a:lnTo>
                  <a:lnTo>
                    <a:pt x="16894048" y="3599396"/>
                  </a:lnTo>
                  <a:lnTo>
                    <a:pt x="16913009" y="3577907"/>
                  </a:lnTo>
                  <a:close/>
                </a:path>
                <a:path w="18275935" h="7136765">
                  <a:moveTo>
                    <a:pt x="17014025" y="3687229"/>
                  </a:moveTo>
                  <a:lnTo>
                    <a:pt x="17013733" y="3682415"/>
                  </a:lnTo>
                  <a:lnTo>
                    <a:pt x="17009136" y="3678339"/>
                  </a:lnTo>
                  <a:lnTo>
                    <a:pt x="17007332" y="3677704"/>
                  </a:lnTo>
                  <a:lnTo>
                    <a:pt x="17003433" y="3677704"/>
                  </a:lnTo>
                  <a:lnTo>
                    <a:pt x="17001351" y="3678567"/>
                  </a:lnTo>
                  <a:lnTo>
                    <a:pt x="16982555" y="3699687"/>
                  </a:lnTo>
                  <a:lnTo>
                    <a:pt x="16927310" y="3761016"/>
                  </a:lnTo>
                  <a:lnTo>
                    <a:pt x="16927538" y="3765829"/>
                  </a:lnTo>
                  <a:lnTo>
                    <a:pt x="16933761" y="3771481"/>
                  </a:lnTo>
                  <a:lnTo>
                    <a:pt x="16938575" y="3771252"/>
                  </a:lnTo>
                  <a:lnTo>
                    <a:pt x="16993908" y="3709835"/>
                  </a:lnTo>
                  <a:lnTo>
                    <a:pt x="17014025" y="3687229"/>
                  </a:lnTo>
                  <a:close/>
                </a:path>
                <a:path w="18275935" h="7136765">
                  <a:moveTo>
                    <a:pt x="17045204" y="3424517"/>
                  </a:moveTo>
                  <a:lnTo>
                    <a:pt x="17044797" y="3419741"/>
                  </a:lnTo>
                  <a:lnTo>
                    <a:pt x="17040187" y="3415855"/>
                  </a:lnTo>
                  <a:lnTo>
                    <a:pt x="17038460" y="3415271"/>
                  </a:lnTo>
                  <a:lnTo>
                    <a:pt x="17034574" y="3415271"/>
                  </a:lnTo>
                  <a:lnTo>
                    <a:pt x="17032453" y="3416173"/>
                  </a:lnTo>
                  <a:lnTo>
                    <a:pt x="17015219" y="3436531"/>
                  </a:lnTo>
                  <a:lnTo>
                    <a:pt x="16964737" y="3495535"/>
                  </a:lnTo>
                  <a:lnTo>
                    <a:pt x="16965092" y="3500310"/>
                  </a:lnTo>
                  <a:lnTo>
                    <a:pt x="16971404" y="3505758"/>
                  </a:lnTo>
                  <a:lnTo>
                    <a:pt x="16976179" y="3505403"/>
                  </a:lnTo>
                  <a:lnTo>
                    <a:pt x="17026751" y="3446310"/>
                  </a:lnTo>
                  <a:lnTo>
                    <a:pt x="17045204" y="3424517"/>
                  </a:lnTo>
                  <a:close/>
                </a:path>
                <a:path w="18275935" h="7136765">
                  <a:moveTo>
                    <a:pt x="17146664" y="3534206"/>
                  </a:moveTo>
                  <a:lnTo>
                    <a:pt x="17146270" y="3529406"/>
                  </a:lnTo>
                  <a:lnTo>
                    <a:pt x="17141622" y="3525469"/>
                  </a:lnTo>
                  <a:lnTo>
                    <a:pt x="17139882" y="3524872"/>
                  </a:lnTo>
                  <a:lnTo>
                    <a:pt x="17135983" y="3524872"/>
                  </a:lnTo>
                  <a:lnTo>
                    <a:pt x="17133837" y="3525786"/>
                  </a:lnTo>
                  <a:lnTo>
                    <a:pt x="17098569" y="3567138"/>
                  </a:lnTo>
                  <a:lnTo>
                    <a:pt x="17061625" y="3609911"/>
                  </a:lnTo>
                  <a:lnTo>
                    <a:pt x="17061968" y="3614737"/>
                  </a:lnTo>
                  <a:lnTo>
                    <a:pt x="17068318" y="3620236"/>
                  </a:lnTo>
                  <a:lnTo>
                    <a:pt x="17073106" y="3619906"/>
                  </a:lnTo>
                  <a:lnTo>
                    <a:pt x="17110126" y="3577056"/>
                  </a:lnTo>
                  <a:lnTo>
                    <a:pt x="17146664" y="3534206"/>
                  </a:lnTo>
                  <a:close/>
                </a:path>
                <a:path w="18275935" h="7136765">
                  <a:moveTo>
                    <a:pt x="17174096" y="3268357"/>
                  </a:moveTo>
                  <a:lnTo>
                    <a:pt x="17173588" y="3263595"/>
                  </a:lnTo>
                  <a:lnTo>
                    <a:pt x="17168940" y="3259823"/>
                  </a:lnTo>
                  <a:lnTo>
                    <a:pt x="17167276" y="3259277"/>
                  </a:lnTo>
                  <a:lnTo>
                    <a:pt x="17163390" y="3259277"/>
                  </a:lnTo>
                  <a:lnTo>
                    <a:pt x="17161206" y="3260242"/>
                  </a:lnTo>
                  <a:lnTo>
                    <a:pt x="17128897" y="3300031"/>
                  </a:lnTo>
                  <a:lnTo>
                    <a:pt x="17095178" y="3341065"/>
                  </a:lnTo>
                  <a:lnTo>
                    <a:pt x="17095635" y="3345840"/>
                  </a:lnTo>
                  <a:lnTo>
                    <a:pt x="17102062" y="3351149"/>
                  </a:lnTo>
                  <a:lnTo>
                    <a:pt x="17106837" y="3350691"/>
                  </a:lnTo>
                  <a:lnTo>
                    <a:pt x="17140606" y="3309594"/>
                  </a:lnTo>
                  <a:lnTo>
                    <a:pt x="17174096" y="3268357"/>
                  </a:lnTo>
                  <a:close/>
                </a:path>
                <a:path w="18275935" h="7136765">
                  <a:moveTo>
                    <a:pt x="17275734" y="3378162"/>
                  </a:moveTo>
                  <a:lnTo>
                    <a:pt x="17275226" y="3373374"/>
                  </a:lnTo>
                  <a:lnTo>
                    <a:pt x="17270565" y="3369589"/>
                  </a:lnTo>
                  <a:lnTo>
                    <a:pt x="17268876" y="3369030"/>
                  </a:lnTo>
                  <a:lnTo>
                    <a:pt x="17264952" y="3369030"/>
                  </a:lnTo>
                  <a:lnTo>
                    <a:pt x="17262767" y="3369995"/>
                  </a:lnTo>
                  <a:lnTo>
                    <a:pt x="17228439" y="3412198"/>
                  </a:lnTo>
                  <a:lnTo>
                    <a:pt x="17192486" y="3455822"/>
                  </a:lnTo>
                  <a:lnTo>
                    <a:pt x="17192943" y="3460635"/>
                  </a:lnTo>
                  <a:lnTo>
                    <a:pt x="17199420" y="3465995"/>
                  </a:lnTo>
                  <a:lnTo>
                    <a:pt x="17204220" y="3465538"/>
                  </a:lnTo>
                  <a:lnTo>
                    <a:pt x="17240212" y="3421850"/>
                  </a:lnTo>
                  <a:lnTo>
                    <a:pt x="17275734" y="3378162"/>
                  </a:lnTo>
                  <a:close/>
                </a:path>
                <a:path w="18275935" h="7136765">
                  <a:moveTo>
                    <a:pt x="17299559" y="3109404"/>
                  </a:moveTo>
                  <a:lnTo>
                    <a:pt x="17298950" y="3104654"/>
                  </a:lnTo>
                  <a:lnTo>
                    <a:pt x="17294289" y="3101035"/>
                  </a:lnTo>
                  <a:lnTo>
                    <a:pt x="17292663" y="3100527"/>
                  </a:lnTo>
                  <a:lnTo>
                    <a:pt x="17288777" y="3100527"/>
                  </a:lnTo>
                  <a:lnTo>
                    <a:pt x="17286542" y="3101543"/>
                  </a:lnTo>
                  <a:lnTo>
                    <a:pt x="17254995" y="3142157"/>
                  </a:lnTo>
                  <a:lnTo>
                    <a:pt x="17222254" y="3183839"/>
                  </a:lnTo>
                  <a:lnTo>
                    <a:pt x="17222813" y="3188589"/>
                  </a:lnTo>
                  <a:lnTo>
                    <a:pt x="17229354" y="3193758"/>
                  </a:lnTo>
                  <a:lnTo>
                    <a:pt x="17234104" y="3193211"/>
                  </a:lnTo>
                  <a:lnTo>
                    <a:pt x="17266920" y="3151467"/>
                  </a:lnTo>
                  <a:lnTo>
                    <a:pt x="17299559" y="3109404"/>
                  </a:lnTo>
                  <a:close/>
                </a:path>
                <a:path w="18275935" h="7136765">
                  <a:moveTo>
                    <a:pt x="17401070" y="3219107"/>
                  </a:moveTo>
                  <a:lnTo>
                    <a:pt x="17400448" y="3214319"/>
                  </a:lnTo>
                  <a:lnTo>
                    <a:pt x="17395749" y="3210699"/>
                  </a:lnTo>
                  <a:lnTo>
                    <a:pt x="17394111" y="3210179"/>
                  </a:lnTo>
                  <a:lnTo>
                    <a:pt x="17390199" y="3210179"/>
                  </a:lnTo>
                  <a:lnTo>
                    <a:pt x="17387939" y="3211195"/>
                  </a:lnTo>
                  <a:lnTo>
                    <a:pt x="17354614" y="3254260"/>
                  </a:lnTo>
                  <a:lnTo>
                    <a:pt x="17319702" y="3298736"/>
                  </a:lnTo>
                  <a:lnTo>
                    <a:pt x="17320260" y="3303524"/>
                  </a:lnTo>
                  <a:lnTo>
                    <a:pt x="17326877" y="3308743"/>
                  </a:lnTo>
                  <a:lnTo>
                    <a:pt x="17331652" y="3308172"/>
                  </a:lnTo>
                  <a:lnTo>
                    <a:pt x="17334268" y="3304883"/>
                  </a:lnTo>
                  <a:lnTo>
                    <a:pt x="17366615" y="3263633"/>
                  </a:lnTo>
                  <a:lnTo>
                    <a:pt x="17401070" y="3219107"/>
                  </a:lnTo>
                  <a:close/>
                </a:path>
                <a:path w="18275935" h="7136765">
                  <a:moveTo>
                    <a:pt x="17421429" y="2947670"/>
                  </a:moveTo>
                  <a:lnTo>
                    <a:pt x="17420717" y="2942945"/>
                  </a:lnTo>
                  <a:lnTo>
                    <a:pt x="17416006" y="2939465"/>
                  </a:lnTo>
                  <a:lnTo>
                    <a:pt x="17414431" y="2938983"/>
                  </a:lnTo>
                  <a:lnTo>
                    <a:pt x="17410557" y="2938983"/>
                  </a:lnTo>
                  <a:lnTo>
                    <a:pt x="17408271" y="2940050"/>
                  </a:lnTo>
                  <a:lnTo>
                    <a:pt x="17377664" y="2981375"/>
                  </a:lnTo>
                  <a:lnTo>
                    <a:pt x="17345825" y="3023844"/>
                  </a:lnTo>
                  <a:lnTo>
                    <a:pt x="17346499" y="3028581"/>
                  </a:lnTo>
                  <a:lnTo>
                    <a:pt x="17353166" y="3033611"/>
                  </a:lnTo>
                  <a:lnTo>
                    <a:pt x="17357903" y="3032937"/>
                  </a:lnTo>
                  <a:lnTo>
                    <a:pt x="17389780" y="2990405"/>
                  </a:lnTo>
                  <a:lnTo>
                    <a:pt x="17421429" y="2947670"/>
                  </a:lnTo>
                  <a:close/>
                </a:path>
                <a:path w="18275935" h="7136765">
                  <a:moveTo>
                    <a:pt x="17522482" y="3057017"/>
                  </a:moveTo>
                  <a:lnTo>
                    <a:pt x="17521746" y="3052241"/>
                  </a:lnTo>
                  <a:lnTo>
                    <a:pt x="17516996" y="3048774"/>
                  </a:lnTo>
                  <a:lnTo>
                    <a:pt x="17515421" y="3048292"/>
                  </a:lnTo>
                  <a:lnTo>
                    <a:pt x="17511510" y="3048292"/>
                  </a:lnTo>
                  <a:lnTo>
                    <a:pt x="17509198" y="3049371"/>
                  </a:lnTo>
                  <a:lnTo>
                    <a:pt x="17476902" y="3093301"/>
                  </a:lnTo>
                  <a:lnTo>
                    <a:pt x="17443107" y="3138627"/>
                  </a:lnTo>
                  <a:lnTo>
                    <a:pt x="17443781" y="3143402"/>
                  </a:lnTo>
                  <a:lnTo>
                    <a:pt x="17450512" y="3148457"/>
                  </a:lnTo>
                  <a:lnTo>
                    <a:pt x="17455287" y="3147771"/>
                  </a:lnTo>
                  <a:lnTo>
                    <a:pt x="17473499" y="3123425"/>
                  </a:lnTo>
                  <a:lnTo>
                    <a:pt x="17504652" y="3081337"/>
                  </a:lnTo>
                  <a:lnTo>
                    <a:pt x="17522482" y="3057017"/>
                  </a:lnTo>
                  <a:close/>
                </a:path>
                <a:path w="18275935" h="7136765">
                  <a:moveTo>
                    <a:pt x="17539526" y="2783167"/>
                  </a:moveTo>
                  <a:lnTo>
                    <a:pt x="17538700" y="2778442"/>
                  </a:lnTo>
                  <a:lnTo>
                    <a:pt x="17533963" y="2775127"/>
                  </a:lnTo>
                  <a:lnTo>
                    <a:pt x="17532439" y="2774683"/>
                  </a:lnTo>
                  <a:lnTo>
                    <a:pt x="17528566" y="2774683"/>
                  </a:lnTo>
                  <a:lnTo>
                    <a:pt x="17526216" y="2775801"/>
                  </a:lnTo>
                  <a:lnTo>
                    <a:pt x="17496625" y="2817787"/>
                  </a:lnTo>
                  <a:lnTo>
                    <a:pt x="17465713" y="2861081"/>
                  </a:lnTo>
                  <a:lnTo>
                    <a:pt x="17466488" y="2865805"/>
                  </a:lnTo>
                  <a:lnTo>
                    <a:pt x="17473283" y="2870670"/>
                  </a:lnTo>
                  <a:lnTo>
                    <a:pt x="17477994" y="2869908"/>
                  </a:lnTo>
                  <a:lnTo>
                    <a:pt x="17508957" y="2826537"/>
                  </a:lnTo>
                  <a:lnTo>
                    <a:pt x="17539526" y="2783167"/>
                  </a:lnTo>
                  <a:close/>
                </a:path>
                <a:path w="18275935" h="7136765">
                  <a:moveTo>
                    <a:pt x="17639754" y="2891879"/>
                  </a:moveTo>
                  <a:lnTo>
                    <a:pt x="17638891" y="2887141"/>
                  </a:lnTo>
                  <a:lnTo>
                    <a:pt x="17634103" y="2883827"/>
                  </a:lnTo>
                  <a:lnTo>
                    <a:pt x="17632579" y="2883395"/>
                  </a:lnTo>
                  <a:lnTo>
                    <a:pt x="17628680" y="2883395"/>
                  </a:lnTo>
                  <a:lnTo>
                    <a:pt x="17626305" y="2884538"/>
                  </a:lnTo>
                  <a:lnTo>
                    <a:pt x="17610024" y="2908020"/>
                  </a:lnTo>
                  <a:lnTo>
                    <a:pt x="17595063" y="2929420"/>
                  </a:lnTo>
                  <a:lnTo>
                    <a:pt x="17580013" y="2950794"/>
                  </a:lnTo>
                  <a:lnTo>
                    <a:pt x="17562487" y="2975495"/>
                  </a:lnTo>
                  <a:lnTo>
                    <a:pt x="17563288" y="2980258"/>
                  </a:lnTo>
                  <a:lnTo>
                    <a:pt x="17570146" y="2985135"/>
                  </a:lnTo>
                  <a:lnTo>
                    <a:pt x="17574883" y="2984335"/>
                  </a:lnTo>
                  <a:lnTo>
                    <a:pt x="17577334" y="2980906"/>
                  </a:lnTo>
                  <a:lnTo>
                    <a:pt x="17607534" y="2938170"/>
                  </a:lnTo>
                  <a:lnTo>
                    <a:pt x="17622520" y="2916720"/>
                  </a:lnTo>
                  <a:lnTo>
                    <a:pt x="17639754" y="2891879"/>
                  </a:lnTo>
                  <a:close/>
                </a:path>
                <a:path w="18275935" h="7136765">
                  <a:moveTo>
                    <a:pt x="17653648" y="2615882"/>
                  </a:moveTo>
                  <a:lnTo>
                    <a:pt x="17652696" y="2611183"/>
                  </a:lnTo>
                  <a:lnTo>
                    <a:pt x="17647946" y="2608008"/>
                  </a:lnTo>
                  <a:lnTo>
                    <a:pt x="17646485" y="2607602"/>
                  </a:lnTo>
                  <a:lnTo>
                    <a:pt x="17642599" y="2607602"/>
                  </a:lnTo>
                  <a:lnTo>
                    <a:pt x="17640211" y="2608796"/>
                  </a:lnTo>
                  <a:lnTo>
                    <a:pt x="17625175" y="2631313"/>
                  </a:lnTo>
                  <a:lnTo>
                    <a:pt x="17597806" y="2671940"/>
                  </a:lnTo>
                  <a:lnTo>
                    <a:pt x="17581741" y="2695549"/>
                  </a:lnTo>
                  <a:lnTo>
                    <a:pt x="17582617" y="2700248"/>
                  </a:lnTo>
                  <a:lnTo>
                    <a:pt x="17589513" y="2704947"/>
                  </a:lnTo>
                  <a:lnTo>
                    <a:pt x="17594237" y="2704084"/>
                  </a:lnTo>
                  <a:lnTo>
                    <a:pt x="17624057" y="2660104"/>
                  </a:lnTo>
                  <a:lnTo>
                    <a:pt x="17637748" y="2639720"/>
                  </a:lnTo>
                  <a:lnTo>
                    <a:pt x="17653648" y="2615882"/>
                  </a:lnTo>
                  <a:close/>
                </a:path>
                <a:path w="18275935" h="7136765">
                  <a:moveTo>
                    <a:pt x="17752581" y="2723731"/>
                  </a:moveTo>
                  <a:lnTo>
                    <a:pt x="17751590" y="2719006"/>
                  </a:lnTo>
                  <a:lnTo>
                    <a:pt x="17746803" y="2715857"/>
                  </a:lnTo>
                  <a:lnTo>
                    <a:pt x="17745367" y="2715463"/>
                  </a:lnTo>
                  <a:lnTo>
                    <a:pt x="17741456" y="2715463"/>
                  </a:lnTo>
                  <a:lnTo>
                    <a:pt x="17739017" y="2716682"/>
                  </a:lnTo>
                  <a:lnTo>
                    <a:pt x="17723308" y="2740647"/>
                  </a:lnTo>
                  <a:lnTo>
                    <a:pt x="17708931" y="2762440"/>
                  </a:lnTo>
                  <a:lnTo>
                    <a:pt x="17694453" y="2784208"/>
                  </a:lnTo>
                  <a:lnTo>
                    <a:pt x="17677575" y="2809367"/>
                  </a:lnTo>
                  <a:lnTo>
                    <a:pt x="17678502" y="2814104"/>
                  </a:lnTo>
                  <a:lnTo>
                    <a:pt x="17685487" y="2818790"/>
                  </a:lnTo>
                  <a:lnTo>
                    <a:pt x="17690211" y="2817863"/>
                  </a:lnTo>
                  <a:lnTo>
                    <a:pt x="17707102" y="2792666"/>
                  </a:lnTo>
                  <a:lnTo>
                    <a:pt x="17721606" y="2770848"/>
                  </a:lnTo>
                  <a:lnTo>
                    <a:pt x="17736020" y="2749016"/>
                  </a:lnTo>
                  <a:lnTo>
                    <a:pt x="17752581" y="2723731"/>
                  </a:lnTo>
                  <a:close/>
                </a:path>
                <a:path w="18275935" h="7136765">
                  <a:moveTo>
                    <a:pt x="17763605" y="2445829"/>
                  </a:moveTo>
                  <a:lnTo>
                    <a:pt x="17762538" y="2441156"/>
                  </a:lnTo>
                  <a:lnTo>
                    <a:pt x="17757763" y="2438146"/>
                  </a:lnTo>
                  <a:lnTo>
                    <a:pt x="17756366" y="2437765"/>
                  </a:lnTo>
                  <a:lnTo>
                    <a:pt x="17752492" y="2437765"/>
                  </a:lnTo>
                  <a:lnTo>
                    <a:pt x="17750028" y="2439022"/>
                  </a:lnTo>
                  <a:lnTo>
                    <a:pt x="17735538" y="2461958"/>
                  </a:lnTo>
                  <a:lnTo>
                    <a:pt x="17722393" y="2482634"/>
                  </a:lnTo>
                  <a:lnTo>
                    <a:pt x="17709185" y="2503259"/>
                  </a:lnTo>
                  <a:lnTo>
                    <a:pt x="17693704" y="2527249"/>
                  </a:lnTo>
                  <a:lnTo>
                    <a:pt x="17694707" y="2531935"/>
                  </a:lnTo>
                  <a:lnTo>
                    <a:pt x="17701718" y="2536469"/>
                  </a:lnTo>
                  <a:lnTo>
                    <a:pt x="17706391" y="2535466"/>
                  </a:lnTo>
                  <a:lnTo>
                    <a:pt x="17721911" y="2511437"/>
                  </a:lnTo>
                  <a:lnTo>
                    <a:pt x="17735131" y="2490774"/>
                  </a:lnTo>
                  <a:lnTo>
                    <a:pt x="17748314" y="2470061"/>
                  </a:lnTo>
                  <a:lnTo>
                    <a:pt x="17763605" y="2445829"/>
                  </a:lnTo>
                  <a:close/>
                </a:path>
                <a:path w="18275935" h="7136765">
                  <a:moveTo>
                    <a:pt x="17860836" y="2552535"/>
                  </a:moveTo>
                  <a:lnTo>
                    <a:pt x="17859706" y="2547848"/>
                  </a:lnTo>
                  <a:lnTo>
                    <a:pt x="17854880" y="2544889"/>
                  </a:lnTo>
                  <a:lnTo>
                    <a:pt x="17853495" y="2544521"/>
                  </a:lnTo>
                  <a:lnTo>
                    <a:pt x="17849584" y="2544521"/>
                  </a:lnTo>
                  <a:lnTo>
                    <a:pt x="17847082" y="2545804"/>
                  </a:lnTo>
                  <a:lnTo>
                    <a:pt x="17832121" y="2570111"/>
                  </a:lnTo>
                  <a:lnTo>
                    <a:pt x="17818367" y="2592247"/>
                  </a:lnTo>
                  <a:lnTo>
                    <a:pt x="17804473" y="2614460"/>
                  </a:lnTo>
                  <a:lnTo>
                    <a:pt x="17788205" y="2640215"/>
                  </a:lnTo>
                  <a:lnTo>
                    <a:pt x="17789259" y="2644927"/>
                  </a:lnTo>
                  <a:lnTo>
                    <a:pt x="17796345" y="2649423"/>
                  </a:lnTo>
                  <a:lnTo>
                    <a:pt x="17801070" y="2648369"/>
                  </a:lnTo>
                  <a:lnTo>
                    <a:pt x="17817364" y="2622550"/>
                  </a:lnTo>
                  <a:lnTo>
                    <a:pt x="17831296" y="2600299"/>
                  </a:lnTo>
                  <a:lnTo>
                    <a:pt x="17845075" y="2578125"/>
                  </a:lnTo>
                  <a:lnTo>
                    <a:pt x="17860836" y="2552535"/>
                  </a:lnTo>
                  <a:close/>
                </a:path>
                <a:path w="18275935" h="7136765">
                  <a:moveTo>
                    <a:pt x="17869192" y="2272995"/>
                  </a:moveTo>
                  <a:lnTo>
                    <a:pt x="17867999" y="2268359"/>
                  </a:lnTo>
                  <a:lnTo>
                    <a:pt x="17863211" y="2265515"/>
                  </a:lnTo>
                  <a:lnTo>
                    <a:pt x="17861890" y="2265172"/>
                  </a:lnTo>
                  <a:lnTo>
                    <a:pt x="17857978" y="2265172"/>
                  </a:lnTo>
                  <a:lnTo>
                    <a:pt x="17855476" y="2266492"/>
                  </a:lnTo>
                  <a:lnTo>
                    <a:pt x="17841494" y="2289962"/>
                  </a:lnTo>
                  <a:lnTo>
                    <a:pt x="17828857" y="2310993"/>
                  </a:lnTo>
                  <a:lnTo>
                    <a:pt x="17816208" y="2331923"/>
                  </a:lnTo>
                  <a:lnTo>
                    <a:pt x="17801413" y="2356205"/>
                  </a:lnTo>
                  <a:lnTo>
                    <a:pt x="17802517" y="2360853"/>
                  </a:lnTo>
                  <a:lnTo>
                    <a:pt x="17809642" y="2365197"/>
                  </a:lnTo>
                  <a:lnTo>
                    <a:pt x="17814316" y="2364092"/>
                  </a:lnTo>
                  <a:lnTo>
                    <a:pt x="17829137" y="2339759"/>
                  </a:lnTo>
                  <a:lnTo>
                    <a:pt x="17841811" y="2318791"/>
                  </a:lnTo>
                  <a:lnTo>
                    <a:pt x="17854460" y="2297709"/>
                  </a:lnTo>
                  <a:lnTo>
                    <a:pt x="17869192" y="2272995"/>
                  </a:lnTo>
                  <a:close/>
                </a:path>
                <a:path w="18275935" h="7136765">
                  <a:moveTo>
                    <a:pt x="17964176" y="2378341"/>
                  </a:moveTo>
                  <a:lnTo>
                    <a:pt x="17962918" y="2373680"/>
                  </a:lnTo>
                  <a:lnTo>
                    <a:pt x="17958067" y="2370899"/>
                  </a:lnTo>
                  <a:lnTo>
                    <a:pt x="17956772" y="2370582"/>
                  </a:lnTo>
                  <a:lnTo>
                    <a:pt x="17952847" y="2370582"/>
                  </a:lnTo>
                  <a:lnTo>
                    <a:pt x="17950269" y="2371953"/>
                  </a:lnTo>
                  <a:lnTo>
                    <a:pt x="17935918" y="2396858"/>
                  </a:lnTo>
                  <a:lnTo>
                    <a:pt x="17922786" y="2419400"/>
                  </a:lnTo>
                  <a:lnTo>
                    <a:pt x="17909553" y="2441956"/>
                  </a:lnTo>
                  <a:lnTo>
                    <a:pt x="17894084" y="2468067"/>
                  </a:lnTo>
                  <a:lnTo>
                    <a:pt x="17895278" y="2472740"/>
                  </a:lnTo>
                  <a:lnTo>
                    <a:pt x="17898885" y="2474887"/>
                  </a:lnTo>
                  <a:lnTo>
                    <a:pt x="17902479" y="2477046"/>
                  </a:lnTo>
                  <a:lnTo>
                    <a:pt x="17907178" y="2475852"/>
                  </a:lnTo>
                  <a:lnTo>
                    <a:pt x="17922672" y="2449690"/>
                  </a:lnTo>
                  <a:lnTo>
                    <a:pt x="17935956" y="2427084"/>
                  </a:lnTo>
                  <a:lnTo>
                    <a:pt x="17949101" y="2404491"/>
                  </a:lnTo>
                  <a:lnTo>
                    <a:pt x="17962093" y="2381986"/>
                  </a:lnTo>
                  <a:lnTo>
                    <a:pt x="17964176" y="2378341"/>
                  </a:lnTo>
                  <a:close/>
                </a:path>
                <a:path w="18275935" h="7136765">
                  <a:moveTo>
                    <a:pt x="17970170" y="2097455"/>
                  </a:moveTo>
                  <a:lnTo>
                    <a:pt x="17968862" y="2092845"/>
                  </a:lnTo>
                  <a:lnTo>
                    <a:pt x="17964049" y="2090153"/>
                  </a:lnTo>
                  <a:lnTo>
                    <a:pt x="17962791" y="2089848"/>
                  </a:lnTo>
                  <a:lnTo>
                    <a:pt x="17958880" y="2089848"/>
                  </a:lnTo>
                  <a:lnTo>
                    <a:pt x="17956314" y="2091245"/>
                  </a:lnTo>
                  <a:lnTo>
                    <a:pt x="17942979" y="2115058"/>
                  </a:lnTo>
                  <a:lnTo>
                    <a:pt x="17930927" y="2136406"/>
                  </a:lnTo>
                  <a:lnTo>
                    <a:pt x="17918824" y="2157679"/>
                  </a:lnTo>
                  <a:lnTo>
                    <a:pt x="17904625" y="2182444"/>
                  </a:lnTo>
                  <a:lnTo>
                    <a:pt x="17905870" y="2187054"/>
                  </a:lnTo>
                  <a:lnTo>
                    <a:pt x="17913134" y="2191232"/>
                  </a:lnTo>
                  <a:lnTo>
                    <a:pt x="17917719" y="2189988"/>
                  </a:lnTo>
                  <a:lnTo>
                    <a:pt x="17931956" y="2165185"/>
                  </a:lnTo>
                  <a:lnTo>
                    <a:pt x="17944084" y="2143861"/>
                  </a:lnTo>
                  <a:lnTo>
                    <a:pt x="17956149" y="2122487"/>
                  </a:lnTo>
                  <a:lnTo>
                    <a:pt x="17970170" y="2097455"/>
                  </a:lnTo>
                  <a:close/>
                </a:path>
                <a:path w="18275935" h="7136765">
                  <a:moveTo>
                    <a:pt x="18062321" y="2201164"/>
                  </a:moveTo>
                  <a:lnTo>
                    <a:pt x="18060924" y="2196554"/>
                  </a:lnTo>
                  <a:lnTo>
                    <a:pt x="18056073" y="2193950"/>
                  </a:lnTo>
                  <a:lnTo>
                    <a:pt x="18054854" y="2193658"/>
                  </a:lnTo>
                  <a:lnTo>
                    <a:pt x="18050917" y="2193658"/>
                  </a:lnTo>
                  <a:lnTo>
                    <a:pt x="18048288" y="2195118"/>
                  </a:lnTo>
                  <a:lnTo>
                    <a:pt x="18034623" y="2220518"/>
                  </a:lnTo>
                  <a:lnTo>
                    <a:pt x="18022177" y="2243442"/>
                  </a:lnTo>
                  <a:lnTo>
                    <a:pt x="18009616" y="2266391"/>
                  </a:lnTo>
                  <a:lnTo>
                    <a:pt x="17994922" y="2292934"/>
                  </a:lnTo>
                  <a:lnTo>
                    <a:pt x="17996256" y="2297582"/>
                  </a:lnTo>
                  <a:lnTo>
                    <a:pt x="18003571" y="2301671"/>
                  </a:lnTo>
                  <a:lnTo>
                    <a:pt x="18008219" y="2300338"/>
                  </a:lnTo>
                  <a:lnTo>
                    <a:pt x="18010289" y="2296655"/>
                  </a:lnTo>
                  <a:lnTo>
                    <a:pt x="18022964" y="2273731"/>
                  </a:lnTo>
                  <a:lnTo>
                    <a:pt x="18035550" y="2250744"/>
                  </a:lnTo>
                  <a:lnTo>
                    <a:pt x="18048021" y="2227757"/>
                  </a:lnTo>
                  <a:lnTo>
                    <a:pt x="18062321" y="2201164"/>
                  </a:lnTo>
                  <a:close/>
                </a:path>
                <a:path w="18275935" h="7136765">
                  <a:moveTo>
                    <a:pt x="18066258" y="1919185"/>
                  </a:moveTo>
                  <a:lnTo>
                    <a:pt x="18064823" y="1914613"/>
                  </a:lnTo>
                  <a:lnTo>
                    <a:pt x="18060010" y="1912086"/>
                  </a:lnTo>
                  <a:lnTo>
                    <a:pt x="18058816" y="1911819"/>
                  </a:lnTo>
                  <a:lnTo>
                    <a:pt x="18054917" y="1911819"/>
                  </a:lnTo>
                  <a:lnTo>
                    <a:pt x="18052276" y="1913293"/>
                  </a:lnTo>
                  <a:lnTo>
                    <a:pt x="18039652" y="1937397"/>
                  </a:lnTo>
                  <a:lnTo>
                    <a:pt x="18028222" y="1959025"/>
                  </a:lnTo>
                  <a:lnTo>
                    <a:pt x="18016690" y="1980666"/>
                  </a:lnTo>
                  <a:lnTo>
                    <a:pt x="18003114" y="2005939"/>
                  </a:lnTo>
                  <a:lnTo>
                    <a:pt x="18004473" y="2010524"/>
                  </a:lnTo>
                  <a:lnTo>
                    <a:pt x="18011813" y="2014499"/>
                  </a:lnTo>
                  <a:lnTo>
                    <a:pt x="18016398" y="2013140"/>
                  </a:lnTo>
                  <a:lnTo>
                    <a:pt x="18030013" y="1987804"/>
                  </a:lnTo>
                  <a:lnTo>
                    <a:pt x="18041570" y="1966112"/>
                  </a:lnTo>
                  <a:lnTo>
                    <a:pt x="18053025" y="1944446"/>
                  </a:lnTo>
                  <a:lnTo>
                    <a:pt x="18066258" y="1919185"/>
                  </a:lnTo>
                  <a:close/>
                </a:path>
                <a:path w="18275935" h="7136765">
                  <a:moveTo>
                    <a:pt x="18155006" y="2021065"/>
                  </a:moveTo>
                  <a:lnTo>
                    <a:pt x="18153457" y="2016493"/>
                  </a:lnTo>
                  <a:lnTo>
                    <a:pt x="18148605" y="2014093"/>
                  </a:lnTo>
                  <a:lnTo>
                    <a:pt x="18147449" y="2013839"/>
                  </a:lnTo>
                  <a:lnTo>
                    <a:pt x="18143512" y="2013839"/>
                  </a:lnTo>
                  <a:lnTo>
                    <a:pt x="18140820" y="2015388"/>
                  </a:lnTo>
                  <a:lnTo>
                    <a:pt x="18127930" y="2041283"/>
                  </a:lnTo>
                  <a:lnTo>
                    <a:pt x="18116195" y="2064588"/>
                  </a:lnTo>
                  <a:lnTo>
                    <a:pt x="18104346" y="2087892"/>
                  </a:lnTo>
                  <a:lnTo>
                    <a:pt x="18090477" y="2114880"/>
                  </a:lnTo>
                  <a:lnTo>
                    <a:pt x="18091950" y="2119477"/>
                  </a:lnTo>
                  <a:lnTo>
                    <a:pt x="18099418" y="2123325"/>
                  </a:lnTo>
                  <a:lnTo>
                    <a:pt x="18104028" y="2121865"/>
                  </a:lnTo>
                  <a:lnTo>
                    <a:pt x="18117897" y="2094826"/>
                  </a:lnTo>
                  <a:lnTo>
                    <a:pt x="18129784" y="2071458"/>
                  </a:lnTo>
                  <a:lnTo>
                    <a:pt x="18141544" y="2048090"/>
                  </a:lnTo>
                  <a:lnTo>
                    <a:pt x="18155006" y="2021065"/>
                  </a:lnTo>
                  <a:close/>
                </a:path>
                <a:path w="18275935" h="7136765">
                  <a:moveTo>
                    <a:pt x="18157279" y="1738210"/>
                  </a:moveTo>
                  <a:lnTo>
                    <a:pt x="18155704" y="1733689"/>
                  </a:lnTo>
                  <a:lnTo>
                    <a:pt x="18150878" y="1731365"/>
                  </a:lnTo>
                  <a:lnTo>
                    <a:pt x="18149761" y="1731124"/>
                  </a:lnTo>
                  <a:lnTo>
                    <a:pt x="18145837" y="1731124"/>
                  </a:lnTo>
                  <a:lnTo>
                    <a:pt x="18143144" y="1732686"/>
                  </a:lnTo>
                  <a:lnTo>
                    <a:pt x="18131143" y="1757324"/>
                  </a:lnTo>
                  <a:lnTo>
                    <a:pt x="18120322" y="1779295"/>
                  </a:lnTo>
                  <a:lnTo>
                    <a:pt x="18109438" y="1801228"/>
                  </a:lnTo>
                  <a:lnTo>
                    <a:pt x="18096637" y="1826768"/>
                  </a:lnTo>
                  <a:lnTo>
                    <a:pt x="18098135" y="1831327"/>
                  </a:lnTo>
                  <a:lnTo>
                    <a:pt x="18101869" y="1833194"/>
                  </a:lnTo>
                  <a:lnTo>
                    <a:pt x="18105578" y="1835099"/>
                  </a:lnTo>
                  <a:lnTo>
                    <a:pt x="18110150" y="1833575"/>
                  </a:lnTo>
                  <a:lnTo>
                    <a:pt x="18122964" y="1807972"/>
                  </a:lnTo>
                  <a:lnTo>
                    <a:pt x="18133886" y="1785988"/>
                  </a:lnTo>
                  <a:lnTo>
                    <a:pt x="18144719" y="1763966"/>
                  </a:lnTo>
                  <a:lnTo>
                    <a:pt x="18157279" y="1738210"/>
                  </a:lnTo>
                  <a:close/>
                </a:path>
                <a:path w="18275935" h="7136765">
                  <a:moveTo>
                    <a:pt x="18241861" y="1838096"/>
                  </a:moveTo>
                  <a:lnTo>
                    <a:pt x="18240159" y="1833587"/>
                  </a:lnTo>
                  <a:lnTo>
                    <a:pt x="18235321" y="1831365"/>
                  </a:lnTo>
                  <a:lnTo>
                    <a:pt x="18234241" y="1831136"/>
                  </a:lnTo>
                  <a:lnTo>
                    <a:pt x="18230292" y="1831136"/>
                  </a:lnTo>
                  <a:lnTo>
                    <a:pt x="18227536" y="1832787"/>
                  </a:lnTo>
                  <a:lnTo>
                    <a:pt x="18215420" y="1859254"/>
                  </a:lnTo>
                  <a:lnTo>
                    <a:pt x="18204434" y="1882952"/>
                  </a:lnTo>
                  <a:lnTo>
                    <a:pt x="18193360" y="1906600"/>
                  </a:lnTo>
                  <a:lnTo>
                    <a:pt x="18180406" y="1933917"/>
                  </a:lnTo>
                  <a:lnTo>
                    <a:pt x="18182006" y="1938464"/>
                  </a:lnTo>
                  <a:lnTo>
                    <a:pt x="18189601" y="1942096"/>
                  </a:lnTo>
                  <a:lnTo>
                    <a:pt x="18194135" y="1940483"/>
                  </a:lnTo>
                  <a:lnTo>
                    <a:pt x="18195951" y="1936686"/>
                  </a:lnTo>
                  <a:lnTo>
                    <a:pt x="18207127" y="1913102"/>
                  </a:lnTo>
                  <a:lnTo>
                    <a:pt x="18218239" y="1889391"/>
                  </a:lnTo>
                  <a:lnTo>
                    <a:pt x="18229237" y="1865630"/>
                  </a:lnTo>
                  <a:lnTo>
                    <a:pt x="18241861" y="1838096"/>
                  </a:lnTo>
                  <a:close/>
                </a:path>
                <a:path w="18275935" h="7136765">
                  <a:moveTo>
                    <a:pt x="18242865" y="1554670"/>
                  </a:moveTo>
                  <a:lnTo>
                    <a:pt x="18241163" y="1550200"/>
                  </a:lnTo>
                  <a:lnTo>
                    <a:pt x="18236337" y="1548041"/>
                  </a:lnTo>
                  <a:lnTo>
                    <a:pt x="18235295" y="1547825"/>
                  </a:lnTo>
                  <a:lnTo>
                    <a:pt x="18231371" y="1547825"/>
                  </a:lnTo>
                  <a:lnTo>
                    <a:pt x="18228615" y="1549476"/>
                  </a:lnTo>
                  <a:lnTo>
                    <a:pt x="18217274" y="1574647"/>
                  </a:lnTo>
                  <a:lnTo>
                    <a:pt x="18207114" y="1596961"/>
                  </a:lnTo>
                  <a:lnTo>
                    <a:pt x="18196891" y="1619173"/>
                  </a:lnTo>
                  <a:lnTo>
                    <a:pt x="18184889" y="1644980"/>
                  </a:lnTo>
                  <a:lnTo>
                    <a:pt x="18186527" y="1649476"/>
                  </a:lnTo>
                  <a:lnTo>
                    <a:pt x="18194084" y="1653019"/>
                  </a:lnTo>
                  <a:lnTo>
                    <a:pt x="18198580" y="1651368"/>
                  </a:lnTo>
                  <a:lnTo>
                    <a:pt x="18210607" y="1625523"/>
                  </a:lnTo>
                  <a:lnTo>
                    <a:pt x="18220843" y="1603260"/>
                  </a:lnTo>
                  <a:lnTo>
                    <a:pt x="18231041" y="1580883"/>
                  </a:lnTo>
                  <a:lnTo>
                    <a:pt x="18242865" y="1554670"/>
                  </a:lnTo>
                  <a:close/>
                </a:path>
                <a:path w="18275935" h="7136765">
                  <a:moveTo>
                    <a:pt x="18275885" y="1723618"/>
                  </a:moveTo>
                  <a:lnTo>
                    <a:pt x="18264378" y="1750148"/>
                  </a:lnTo>
                  <a:lnTo>
                    <a:pt x="18266144" y="1754644"/>
                  </a:lnTo>
                  <a:lnTo>
                    <a:pt x="18273865" y="1757984"/>
                  </a:lnTo>
                  <a:lnTo>
                    <a:pt x="18275885" y="1757197"/>
                  </a:lnTo>
                  <a:lnTo>
                    <a:pt x="18275885" y="1723618"/>
                  </a:lnTo>
                  <a:close/>
                </a:path>
                <a:path w="18275935" h="7136765">
                  <a:moveTo>
                    <a:pt x="18275885" y="1441386"/>
                  </a:moveTo>
                  <a:lnTo>
                    <a:pt x="18267655" y="1460639"/>
                  </a:lnTo>
                  <a:lnTo>
                    <a:pt x="18269420" y="1465084"/>
                  </a:lnTo>
                  <a:lnTo>
                    <a:pt x="18275885" y="1467866"/>
                  </a:lnTo>
                  <a:lnTo>
                    <a:pt x="18275885" y="1441386"/>
                  </a:lnTo>
                  <a:close/>
                </a:path>
              </a:pathLst>
            </a:custGeom>
            <a:solidFill>
              <a:srgbClr val="3FA8F5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81419"/>
              <a:ext cx="18287999" cy="65247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2246378"/>
              <a:ext cx="18288000" cy="5598160"/>
            </a:xfrm>
            <a:custGeom>
              <a:avLst/>
              <a:gdLst/>
              <a:ahLst/>
              <a:cxnLst/>
              <a:rect l="l" t="t" r="r" b="b"/>
              <a:pathLst>
                <a:path w="18288000" h="5598159">
                  <a:moveTo>
                    <a:pt x="2713079" y="0"/>
                  </a:moveTo>
                  <a:lnTo>
                    <a:pt x="2609590" y="0"/>
                  </a:lnTo>
                  <a:lnTo>
                    <a:pt x="2585724" y="306"/>
                  </a:lnTo>
                  <a:lnTo>
                    <a:pt x="2594960" y="306"/>
                  </a:lnTo>
                  <a:lnTo>
                    <a:pt x="2591620" y="3868"/>
                  </a:lnTo>
                  <a:lnTo>
                    <a:pt x="2591681" y="8191"/>
                  </a:lnTo>
                  <a:lnTo>
                    <a:pt x="2591822" y="12476"/>
                  </a:lnTo>
                  <a:lnTo>
                    <a:pt x="2595225" y="15898"/>
                  </a:lnTo>
                  <a:lnTo>
                    <a:pt x="2589028" y="15898"/>
                  </a:lnTo>
                  <a:lnTo>
                    <a:pt x="2626600" y="15501"/>
                  </a:lnTo>
                  <a:lnTo>
                    <a:pt x="2734672" y="15501"/>
                  </a:lnTo>
                  <a:lnTo>
                    <a:pt x="2737762" y="12476"/>
                  </a:lnTo>
                  <a:lnTo>
                    <a:pt x="2737827" y="8191"/>
                  </a:lnTo>
                  <a:lnTo>
                    <a:pt x="2737902" y="3868"/>
                  </a:lnTo>
                  <a:lnTo>
                    <a:pt x="2734453" y="306"/>
                  </a:lnTo>
                  <a:lnTo>
                    <a:pt x="2713079" y="0"/>
                  </a:lnTo>
                  <a:close/>
                </a:path>
                <a:path w="18288000" h="5598159">
                  <a:moveTo>
                    <a:pt x="2734672" y="15501"/>
                  </a:moveTo>
                  <a:lnTo>
                    <a:pt x="2697626" y="15501"/>
                  </a:lnTo>
                  <a:lnTo>
                    <a:pt x="2729880" y="15898"/>
                  </a:lnTo>
                  <a:lnTo>
                    <a:pt x="2734267" y="15898"/>
                  </a:lnTo>
                  <a:lnTo>
                    <a:pt x="2734672" y="15501"/>
                  </a:lnTo>
                  <a:close/>
                </a:path>
                <a:path w="18288000" h="5598159">
                  <a:moveTo>
                    <a:pt x="2531970" y="1785"/>
                  </a:moveTo>
                  <a:lnTo>
                    <a:pt x="2527759" y="1785"/>
                  </a:lnTo>
                  <a:lnTo>
                    <a:pt x="2462236" y="4337"/>
                  </a:lnTo>
                  <a:lnTo>
                    <a:pt x="2392602" y="8154"/>
                  </a:lnTo>
                  <a:lnTo>
                    <a:pt x="2389321" y="11872"/>
                  </a:lnTo>
                  <a:lnTo>
                    <a:pt x="2389661" y="17320"/>
                  </a:lnTo>
                  <a:lnTo>
                    <a:pt x="2389741" y="18599"/>
                  </a:lnTo>
                  <a:lnTo>
                    <a:pt x="2389860" y="20509"/>
                  </a:lnTo>
                  <a:lnTo>
                    <a:pt x="2393606" y="23809"/>
                  </a:lnTo>
                  <a:lnTo>
                    <a:pt x="2462967" y="19992"/>
                  </a:lnTo>
                  <a:lnTo>
                    <a:pt x="2532323" y="17320"/>
                  </a:lnTo>
                  <a:lnTo>
                    <a:pt x="2535715" y="13703"/>
                  </a:lnTo>
                  <a:lnTo>
                    <a:pt x="2535658" y="11872"/>
                  </a:lnTo>
                  <a:lnTo>
                    <a:pt x="2535533" y="7884"/>
                  </a:lnTo>
                  <a:lnTo>
                    <a:pt x="2535446" y="5132"/>
                  </a:lnTo>
                  <a:lnTo>
                    <a:pt x="2531970" y="1785"/>
                  </a:lnTo>
                  <a:close/>
                </a:path>
                <a:path w="18288000" h="5598159">
                  <a:moveTo>
                    <a:pt x="2801882" y="1999"/>
                  </a:moveTo>
                  <a:lnTo>
                    <a:pt x="2797411" y="1999"/>
                  </a:lnTo>
                  <a:lnTo>
                    <a:pt x="2793934" y="5336"/>
                  </a:lnTo>
                  <a:lnTo>
                    <a:pt x="2793828" y="8590"/>
                  </a:lnTo>
                  <a:lnTo>
                    <a:pt x="2793707" y="12309"/>
                  </a:lnTo>
                  <a:lnTo>
                    <a:pt x="2793655" y="13898"/>
                  </a:lnTo>
                  <a:lnTo>
                    <a:pt x="2797039" y="17515"/>
                  </a:lnTo>
                  <a:lnTo>
                    <a:pt x="2866504" y="20314"/>
                  </a:lnTo>
                  <a:lnTo>
                    <a:pt x="2933302" y="24060"/>
                  </a:lnTo>
                  <a:lnTo>
                    <a:pt x="2935922" y="24060"/>
                  </a:lnTo>
                  <a:lnTo>
                    <a:pt x="2939483" y="20937"/>
                  </a:lnTo>
                  <a:lnTo>
                    <a:pt x="2939938" y="13898"/>
                  </a:lnTo>
                  <a:lnTo>
                    <a:pt x="2940040" y="12309"/>
                  </a:lnTo>
                  <a:lnTo>
                    <a:pt x="2936759" y="8590"/>
                  </a:lnTo>
                  <a:lnTo>
                    <a:pt x="2867262" y="4666"/>
                  </a:lnTo>
                  <a:lnTo>
                    <a:pt x="2801882" y="1999"/>
                  </a:lnTo>
                  <a:close/>
                </a:path>
                <a:path w="18288000" h="5598159">
                  <a:moveTo>
                    <a:pt x="2329899" y="12923"/>
                  </a:moveTo>
                  <a:lnTo>
                    <a:pt x="2325192" y="12923"/>
                  </a:lnTo>
                  <a:lnTo>
                    <a:pt x="2260111" y="18541"/>
                  </a:lnTo>
                  <a:lnTo>
                    <a:pt x="2190733" y="25613"/>
                  </a:lnTo>
                  <a:lnTo>
                    <a:pt x="2187637" y="29480"/>
                  </a:lnTo>
                  <a:lnTo>
                    <a:pt x="2188483" y="37312"/>
                  </a:lnTo>
                  <a:lnTo>
                    <a:pt x="2188567" y="38089"/>
                  </a:lnTo>
                  <a:lnTo>
                    <a:pt x="2192341" y="41213"/>
                  </a:lnTo>
                  <a:lnTo>
                    <a:pt x="2261583" y="34137"/>
                  </a:lnTo>
                  <a:lnTo>
                    <a:pt x="2330732" y="28196"/>
                  </a:lnTo>
                  <a:lnTo>
                    <a:pt x="2333957" y="24422"/>
                  </a:lnTo>
                  <a:lnTo>
                    <a:pt x="2333288" y="16010"/>
                  </a:lnTo>
                  <a:lnTo>
                    <a:pt x="2329899" y="12923"/>
                  </a:lnTo>
                  <a:close/>
                </a:path>
                <a:path w="18288000" h="5598159">
                  <a:moveTo>
                    <a:pt x="3004133" y="13480"/>
                  </a:moveTo>
                  <a:lnTo>
                    <a:pt x="2999446" y="13480"/>
                  </a:lnTo>
                  <a:lnTo>
                    <a:pt x="2996036" y="16567"/>
                  </a:lnTo>
                  <a:lnTo>
                    <a:pt x="2995358" y="24972"/>
                  </a:lnTo>
                  <a:lnTo>
                    <a:pt x="2998574" y="28756"/>
                  </a:lnTo>
                  <a:lnTo>
                    <a:pt x="3067735" y="34824"/>
                  </a:lnTo>
                  <a:lnTo>
                    <a:pt x="3136686" y="42014"/>
                  </a:lnTo>
                  <a:lnTo>
                    <a:pt x="3140655" y="38918"/>
                  </a:lnTo>
                  <a:lnTo>
                    <a:pt x="3141622" y="30309"/>
                  </a:lnTo>
                  <a:lnTo>
                    <a:pt x="3138517" y="26441"/>
                  </a:lnTo>
                  <a:lnTo>
                    <a:pt x="3069223" y="19224"/>
                  </a:lnTo>
                  <a:lnTo>
                    <a:pt x="3004133" y="13480"/>
                  </a:lnTo>
                  <a:close/>
                </a:path>
                <a:path w="18288000" h="5598159">
                  <a:moveTo>
                    <a:pt x="2128574" y="33525"/>
                  </a:moveTo>
                  <a:lnTo>
                    <a:pt x="2123629" y="33525"/>
                  </a:lnTo>
                  <a:lnTo>
                    <a:pt x="2058790" y="42180"/>
                  </a:lnTo>
                  <a:lnTo>
                    <a:pt x="1989913" y="52454"/>
                  </a:lnTo>
                  <a:lnTo>
                    <a:pt x="1986994" y="56461"/>
                  </a:lnTo>
                  <a:lnTo>
                    <a:pt x="1988333" y="65004"/>
                  </a:lnTo>
                  <a:lnTo>
                    <a:pt x="1992312" y="67933"/>
                  </a:lnTo>
                  <a:lnTo>
                    <a:pt x="2060979" y="57696"/>
                  </a:lnTo>
                  <a:lnTo>
                    <a:pt x="2129875" y="48530"/>
                  </a:lnTo>
                  <a:lnTo>
                    <a:pt x="2132915" y="44607"/>
                  </a:lnTo>
                  <a:lnTo>
                    <a:pt x="2131883" y="36361"/>
                  </a:lnTo>
                  <a:lnTo>
                    <a:pt x="2128574" y="33525"/>
                  </a:lnTo>
                  <a:close/>
                </a:path>
                <a:path w="18288000" h="5598159">
                  <a:moveTo>
                    <a:pt x="3205621" y="34520"/>
                  </a:moveTo>
                  <a:lnTo>
                    <a:pt x="3200666" y="34520"/>
                  </a:lnTo>
                  <a:lnTo>
                    <a:pt x="3197367" y="37338"/>
                  </a:lnTo>
                  <a:lnTo>
                    <a:pt x="3196307" y="45575"/>
                  </a:lnTo>
                  <a:lnTo>
                    <a:pt x="3199337" y="49498"/>
                  </a:lnTo>
                  <a:lnTo>
                    <a:pt x="3268039" y="58807"/>
                  </a:lnTo>
                  <a:lnTo>
                    <a:pt x="3336827" y="69235"/>
                  </a:lnTo>
                  <a:lnTo>
                    <a:pt x="3340805" y="66325"/>
                  </a:lnTo>
                  <a:lnTo>
                    <a:pt x="3342162" y="57782"/>
                  </a:lnTo>
                  <a:lnTo>
                    <a:pt x="3339253" y="53775"/>
                  </a:lnTo>
                  <a:lnTo>
                    <a:pt x="3270262" y="43303"/>
                  </a:lnTo>
                  <a:lnTo>
                    <a:pt x="3205621" y="34520"/>
                  </a:lnTo>
                  <a:close/>
                </a:path>
                <a:path w="18288000" h="5598159">
                  <a:moveTo>
                    <a:pt x="1928459" y="63452"/>
                  </a:moveTo>
                  <a:lnTo>
                    <a:pt x="1923237" y="63452"/>
                  </a:lnTo>
                  <a:lnTo>
                    <a:pt x="1859040" y="75031"/>
                  </a:lnTo>
                  <a:lnTo>
                    <a:pt x="1790535" y="88442"/>
                  </a:lnTo>
                  <a:lnTo>
                    <a:pt x="1787793" y="92579"/>
                  </a:lnTo>
                  <a:lnTo>
                    <a:pt x="1789512" y="101048"/>
                  </a:lnTo>
                  <a:lnTo>
                    <a:pt x="1793630" y="103828"/>
                  </a:lnTo>
                  <a:lnTo>
                    <a:pt x="1797888" y="102926"/>
                  </a:lnTo>
                  <a:lnTo>
                    <a:pt x="1861931" y="90417"/>
                  </a:lnTo>
                  <a:lnTo>
                    <a:pt x="1930162" y="78149"/>
                  </a:lnTo>
                  <a:lnTo>
                    <a:pt x="1933025" y="74095"/>
                  </a:lnTo>
                  <a:lnTo>
                    <a:pt x="1931631" y="66028"/>
                  </a:lnTo>
                  <a:lnTo>
                    <a:pt x="1928459" y="63452"/>
                  </a:lnTo>
                  <a:close/>
                </a:path>
                <a:path w="18288000" h="5598159">
                  <a:moveTo>
                    <a:pt x="3405892" y="64977"/>
                  </a:moveTo>
                  <a:lnTo>
                    <a:pt x="3400652" y="64977"/>
                  </a:lnTo>
                  <a:lnTo>
                    <a:pt x="3397489" y="67543"/>
                  </a:lnTo>
                  <a:lnTo>
                    <a:pt x="3396067" y="75595"/>
                  </a:lnTo>
                  <a:lnTo>
                    <a:pt x="3398911" y="79658"/>
                  </a:lnTo>
                  <a:lnTo>
                    <a:pt x="3467242" y="92178"/>
                  </a:lnTo>
                  <a:lnTo>
                    <a:pt x="3535294" y="105782"/>
                  </a:lnTo>
                  <a:lnTo>
                    <a:pt x="3539459" y="103049"/>
                  </a:lnTo>
                  <a:lnTo>
                    <a:pt x="3541216" y="94569"/>
                  </a:lnTo>
                  <a:lnTo>
                    <a:pt x="3538492" y="90433"/>
                  </a:lnTo>
                  <a:lnTo>
                    <a:pt x="3470188" y="76798"/>
                  </a:lnTo>
                  <a:lnTo>
                    <a:pt x="3405892" y="64977"/>
                  </a:lnTo>
                  <a:close/>
                </a:path>
                <a:path w="18288000" h="5598159">
                  <a:moveTo>
                    <a:pt x="1729777" y="102323"/>
                  </a:moveTo>
                  <a:lnTo>
                    <a:pt x="1724992" y="102323"/>
                  </a:lnTo>
                  <a:lnTo>
                    <a:pt x="1660767" y="116900"/>
                  </a:lnTo>
                  <a:lnTo>
                    <a:pt x="1592978" y="133338"/>
                  </a:lnTo>
                  <a:lnTo>
                    <a:pt x="1590422" y="137586"/>
                  </a:lnTo>
                  <a:lnTo>
                    <a:pt x="1592523" y="145982"/>
                  </a:lnTo>
                  <a:lnTo>
                    <a:pt x="1596771" y="148529"/>
                  </a:lnTo>
                  <a:lnTo>
                    <a:pt x="1664350" y="132152"/>
                  </a:lnTo>
                  <a:lnTo>
                    <a:pt x="1731683" y="116900"/>
                  </a:lnTo>
                  <a:lnTo>
                    <a:pt x="1731964" y="116900"/>
                  </a:lnTo>
                  <a:lnTo>
                    <a:pt x="1734688" y="112653"/>
                  </a:lnTo>
                  <a:lnTo>
                    <a:pt x="1732949" y="104769"/>
                  </a:lnTo>
                  <a:lnTo>
                    <a:pt x="1729777" y="102323"/>
                  </a:lnTo>
                  <a:close/>
                </a:path>
                <a:path w="18288000" h="5598159">
                  <a:moveTo>
                    <a:pt x="3603960" y="104564"/>
                  </a:moveTo>
                  <a:lnTo>
                    <a:pt x="3599152" y="104564"/>
                  </a:lnTo>
                  <a:lnTo>
                    <a:pt x="3596003" y="106972"/>
                  </a:lnTo>
                  <a:lnTo>
                    <a:pt x="3594247" y="114836"/>
                  </a:lnTo>
                  <a:lnTo>
                    <a:pt x="3596896" y="119030"/>
                  </a:lnTo>
                  <a:lnTo>
                    <a:pt x="3664425" y="134631"/>
                  </a:lnTo>
                  <a:lnTo>
                    <a:pt x="3731940" y="151355"/>
                  </a:lnTo>
                  <a:lnTo>
                    <a:pt x="3736226" y="148808"/>
                  </a:lnTo>
                  <a:lnTo>
                    <a:pt x="3738363" y="140430"/>
                  </a:lnTo>
                  <a:lnTo>
                    <a:pt x="3735835" y="136163"/>
                  </a:lnTo>
                  <a:lnTo>
                    <a:pt x="3668065" y="119396"/>
                  </a:lnTo>
                  <a:lnTo>
                    <a:pt x="3603960" y="104564"/>
                  </a:lnTo>
                  <a:close/>
                </a:path>
                <a:path w="18288000" h="5598159">
                  <a:moveTo>
                    <a:pt x="1533146" y="150045"/>
                  </a:moveTo>
                  <a:lnTo>
                    <a:pt x="1528217" y="150045"/>
                  </a:lnTo>
                  <a:lnTo>
                    <a:pt x="1464639" y="167418"/>
                  </a:lnTo>
                  <a:lnTo>
                    <a:pt x="1397550" y="186777"/>
                  </a:lnTo>
                  <a:lnTo>
                    <a:pt x="1395180" y="191137"/>
                  </a:lnTo>
                  <a:lnTo>
                    <a:pt x="1397625" y="199431"/>
                  </a:lnTo>
                  <a:lnTo>
                    <a:pt x="1401947" y="201848"/>
                  </a:lnTo>
                  <a:lnTo>
                    <a:pt x="1406130" y="200574"/>
                  </a:lnTo>
                  <a:lnTo>
                    <a:pt x="1468861" y="182495"/>
                  </a:lnTo>
                  <a:lnTo>
                    <a:pt x="1535737" y="164241"/>
                  </a:lnTo>
                  <a:lnTo>
                    <a:pt x="1538228" y="159955"/>
                  </a:lnTo>
                  <a:lnTo>
                    <a:pt x="1536192" y="152276"/>
                  </a:lnTo>
                  <a:lnTo>
                    <a:pt x="1533146" y="150045"/>
                  </a:lnTo>
                  <a:close/>
                </a:path>
                <a:path w="18288000" h="5598159">
                  <a:moveTo>
                    <a:pt x="3800494" y="153224"/>
                  </a:moveTo>
                  <a:lnTo>
                    <a:pt x="3795556" y="153224"/>
                  </a:lnTo>
                  <a:lnTo>
                    <a:pt x="3792510" y="155428"/>
                  </a:lnTo>
                  <a:lnTo>
                    <a:pt x="3790418" y="163088"/>
                  </a:lnTo>
                  <a:lnTo>
                    <a:pt x="3792882" y="167393"/>
                  </a:lnTo>
                  <a:lnTo>
                    <a:pt x="3859688" y="186029"/>
                  </a:lnTo>
                  <a:lnTo>
                    <a:pt x="3922256" y="204479"/>
                  </a:lnTo>
                  <a:lnTo>
                    <a:pt x="3926374" y="205752"/>
                  </a:lnTo>
                  <a:lnTo>
                    <a:pt x="3930761" y="203392"/>
                  </a:lnTo>
                  <a:lnTo>
                    <a:pt x="3933258" y="195151"/>
                  </a:lnTo>
                  <a:lnTo>
                    <a:pt x="3930928" y="190738"/>
                  </a:lnTo>
                  <a:lnTo>
                    <a:pt x="3864007" y="170968"/>
                  </a:lnTo>
                  <a:lnTo>
                    <a:pt x="3800494" y="153224"/>
                  </a:lnTo>
                  <a:close/>
                </a:path>
                <a:path w="18288000" h="5598159">
                  <a:moveTo>
                    <a:pt x="1338749" y="206227"/>
                  </a:moveTo>
                  <a:lnTo>
                    <a:pt x="1333700" y="206227"/>
                  </a:lnTo>
                  <a:lnTo>
                    <a:pt x="1270753" y="226329"/>
                  </a:lnTo>
                  <a:lnTo>
                    <a:pt x="1204585" y="248463"/>
                  </a:lnTo>
                  <a:lnTo>
                    <a:pt x="1202410" y="252916"/>
                  </a:lnTo>
                  <a:lnTo>
                    <a:pt x="1205208" y="261096"/>
                  </a:lnTo>
                  <a:lnTo>
                    <a:pt x="1209661" y="263300"/>
                  </a:lnTo>
                  <a:lnTo>
                    <a:pt x="1275613" y="241213"/>
                  </a:lnTo>
                  <a:lnTo>
                    <a:pt x="1341703" y="220135"/>
                  </a:lnTo>
                  <a:lnTo>
                    <a:pt x="1344008" y="215737"/>
                  </a:lnTo>
                  <a:lnTo>
                    <a:pt x="1341675" y="208263"/>
                  </a:lnTo>
                  <a:lnTo>
                    <a:pt x="1338749" y="206227"/>
                  </a:lnTo>
                  <a:close/>
                </a:path>
                <a:path w="18288000" h="5598159">
                  <a:moveTo>
                    <a:pt x="3993840" y="210485"/>
                  </a:moveTo>
                  <a:lnTo>
                    <a:pt x="3989732" y="210485"/>
                  </a:lnTo>
                  <a:lnTo>
                    <a:pt x="3986655" y="212614"/>
                  </a:lnTo>
                  <a:lnTo>
                    <a:pt x="3984266" y="220061"/>
                  </a:lnTo>
                  <a:lnTo>
                    <a:pt x="3986543" y="224468"/>
                  </a:lnTo>
                  <a:lnTo>
                    <a:pt x="4052533" y="246056"/>
                  </a:lnTo>
                  <a:lnTo>
                    <a:pt x="4118213" y="268638"/>
                  </a:lnTo>
                  <a:lnTo>
                    <a:pt x="4122713" y="266480"/>
                  </a:lnTo>
                  <a:lnTo>
                    <a:pt x="4125575" y="258318"/>
                  </a:lnTo>
                  <a:lnTo>
                    <a:pt x="4123428" y="253846"/>
                  </a:lnTo>
                  <a:lnTo>
                    <a:pt x="4057506" y="231201"/>
                  </a:lnTo>
                  <a:lnTo>
                    <a:pt x="3994649" y="210615"/>
                  </a:lnTo>
                  <a:lnTo>
                    <a:pt x="3993840" y="210485"/>
                  </a:lnTo>
                  <a:close/>
                </a:path>
                <a:path w="18288000" h="5598159">
                  <a:moveTo>
                    <a:pt x="1146675" y="270330"/>
                  </a:moveTo>
                  <a:lnTo>
                    <a:pt x="1142585" y="270330"/>
                  </a:lnTo>
                  <a:lnTo>
                    <a:pt x="1141692" y="270479"/>
                  </a:lnTo>
                  <a:lnTo>
                    <a:pt x="1079507" y="293182"/>
                  </a:lnTo>
                  <a:lnTo>
                    <a:pt x="1014307" y="317968"/>
                  </a:lnTo>
                  <a:lnTo>
                    <a:pt x="1012300" y="322505"/>
                  </a:lnTo>
                  <a:lnTo>
                    <a:pt x="1015423" y="330556"/>
                  </a:lnTo>
                  <a:lnTo>
                    <a:pt x="1019959" y="332574"/>
                  </a:lnTo>
                  <a:lnTo>
                    <a:pt x="1084972" y="307862"/>
                  </a:lnTo>
                  <a:lnTo>
                    <a:pt x="1150170" y="284081"/>
                  </a:lnTo>
                  <a:lnTo>
                    <a:pt x="1152289" y="279600"/>
                  </a:lnTo>
                  <a:lnTo>
                    <a:pt x="1149696" y="272328"/>
                  </a:lnTo>
                  <a:lnTo>
                    <a:pt x="1146675" y="270330"/>
                  </a:lnTo>
                  <a:close/>
                </a:path>
                <a:path w="18288000" h="5598159">
                  <a:moveTo>
                    <a:pt x="4185215" y="276252"/>
                  </a:moveTo>
                  <a:lnTo>
                    <a:pt x="4181125" y="276252"/>
                  </a:lnTo>
                  <a:lnTo>
                    <a:pt x="4178132" y="278204"/>
                  </a:lnTo>
                  <a:lnTo>
                    <a:pt x="4175464" y="285438"/>
                  </a:lnTo>
                  <a:lnTo>
                    <a:pt x="4177547" y="289937"/>
                  </a:lnTo>
                  <a:lnTo>
                    <a:pt x="4242287" y="314238"/>
                  </a:lnTo>
                  <a:lnTo>
                    <a:pt x="4306865" y="339537"/>
                  </a:lnTo>
                  <a:lnTo>
                    <a:pt x="4311429" y="337585"/>
                  </a:lnTo>
                  <a:lnTo>
                    <a:pt x="4314627" y="329543"/>
                  </a:lnTo>
                  <a:lnTo>
                    <a:pt x="4312666" y="324987"/>
                  </a:lnTo>
                  <a:lnTo>
                    <a:pt x="4247892" y="299616"/>
                  </a:lnTo>
                  <a:lnTo>
                    <a:pt x="4186126" y="276400"/>
                  </a:lnTo>
                  <a:lnTo>
                    <a:pt x="4185215" y="276252"/>
                  </a:lnTo>
                  <a:close/>
                </a:path>
                <a:path w="18288000" h="5598159">
                  <a:moveTo>
                    <a:pt x="957512" y="342251"/>
                  </a:moveTo>
                  <a:lnTo>
                    <a:pt x="953441" y="342251"/>
                  </a:lnTo>
                  <a:lnTo>
                    <a:pt x="952455" y="342428"/>
                  </a:lnTo>
                  <a:lnTo>
                    <a:pt x="891228" y="367554"/>
                  </a:lnTo>
                  <a:lnTo>
                    <a:pt x="826938" y="394901"/>
                  </a:lnTo>
                  <a:lnTo>
                    <a:pt x="825107" y="399512"/>
                  </a:lnTo>
                  <a:lnTo>
                    <a:pt x="828537" y="407452"/>
                  </a:lnTo>
                  <a:lnTo>
                    <a:pt x="833139" y="409275"/>
                  </a:lnTo>
                  <a:lnTo>
                    <a:pt x="897266" y="382002"/>
                  </a:lnTo>
                  <a:lnTo>
                    <a:pt x="961360" y="355724"/>
                  </a:lnTo>
                  <a:lnTo>
                    <a:pt x="963294" y="351158"/>
                  </a:lnTo>
                  <a:lnTo>
                    <a:pt x="960449" y="344101"/>
                  </a:lnTo>
                  <a:lnTo>
                    <a:pt x="957512" y="342251"/>
                  </a:lnTo>
                  <a:close/>
                </a:path>
                <a:path w="18288000" h="5598159">
                  <a:moveTo>
                    <a:pt x="4372993" y="349801"/>
                  </a:moveTo>
                  <a:lnTo>
                    <a:pt x="4368922" y="349801"/>
                  </a:lnTo>
                  <a:lnTo>
                    <a:pt x="4366003" y="351613"/>
                  </a:lnTo>
                  <a:lnTo>
                    <a:pt x="4363093" y="358614"/>
                  </a:lnTo>
                  <a:lnTo>
                    <a:pt x="4364893" y="362995"/>
                  </a:lnTo>
                  <a:lnTo>
                    <a:pt x="4364980" y="363207"/>
                  </a:lnTo>
                  <a:lnTo>
                    <a:pt x="4428754" y="390219"/>
                  </a:lnTo>
                  <a:lnTo>
                    <a:pt x="4492207" y="418124"/>
                  </a:lnTo>
                  <a:lnTo>
                    <a:pt x="4496827" y="416359"/>
                  </a:lnTo>
                  <a:lnTo>
                    <a:pt x="4500369" y="408465"/>
                  </a:lnTo>
                  <a:lnTo>
                    <a:pt x="4498594" y="403835"/>
                  </a:lnTo>
                  <a:lnTo>
                    <a:pt x="4434967" y="375831"/>
                  </a:lnTo>
                  <a:lnTo>
                    <a:pt x="4374016" y="349996"/>
                  </a:lnTo>
                  <a:lnTo>
                    <a:pt x="4372993" y="349801"/>
                  </a:lnTo>
                  <a:close/>
                </a:path>
                <a:path w="18288000" h="5598159">
                  <a:moveTo>
                    <a:pt x="771305" y="421462"/>
                  </a:moveTo>
                  <a:lnTo>
                    <a:pt x="767243" y="421462"/>
                  </a:lnTo>
                  <a:lnTo>
                    <a:pt x="766155" y="421675"/>
                  </a:lnTo>
                  <a:lnTo>
                    <a:pt x="705864" y="449130"/>
                  </a:lnTo>
                  <a:lnTo>
                    <a:pt x="642591" y="478861"/>
                  </a:lnTo>
                  <a:lnTo>
                    <a:pt x="640936" y="483538"/>
                  </a:lnTo>
                  <a:lnTo>
                    <a:pt x="644557" y="491134"/>
                  </a:lnTo>
                  <a:lnTo>
                    <a:pt x="644654" y="491338"/>
                  </a:lnTo>
                  <a:lnTo>
                    <a:pt x="649311" y="493012"/>
                  </a:lnTo>
                  <a:lnTo>
                    <a:pt x="712439" y="463341"/>
                  </a:lnTo>
                  <a:lnTo>
                    <a:pt x="775469" y="434663"/>
                  </a:lnTo>
                  <a:lnTo>
                    <a:pt x="777236" y="430034"/>
                  </a:lnTo>
                  <a:lnTo>
                    <a:pt x="774168" y="423183"/>
                  </a:lnTo>
                  <a:lnTo>
                    <a:pt x="771305" y="421462"/>
                  </a:lnTo>
                  <a:close/>
                </a:path>
                <a:path w="18288000" h="5598159">
                  <a:moveTo>
                    <a:pt x="4557657" y="431066"/>
                  </a:moveTo>
                  <a:lnTo>
                    <a:pt x="4553595" y="431066"/>
                  </a:lnTo>
                  <a:lnTo>
                    <a:pt x="4550769" y="432749"/>
                  </a:lnTo>
                  <a:lnTo>
                    <a:pt x="4547627" y="439517"/>
                  </a:lnTo>
                  <a:lnTo>
                    <a:pt x="4549328" y="444175"/>
                  </a:lnTo>
                  <a:lnTo>
                    <a:pt x="4612129" y="473824"/>
                  </a:lnTo>
                  <a:lnTo>
                    <a:pt x="4674259" y="504197"/>
                  </a:lnTo>
                  <a:lnTo>
                    <a:pt x="4678972" y="502598"/>
                  </a:lnTo>
                  <a:lnTo>
                    <a:pt x="4682811" y="494853"/>
                  </a:lnTo>
                  <a:lnTo>
                    <a:pt x="4681231" y="490158"/>
                  </a:lnTo>
                  <a:lnTo>
                    <a:pt x="4618666" y="459580"/>
                  </a:lnTo>
                  <a:lnTo>
                    <a:pt x="4558772" y="431289"/>
                  </a:lnTo>
                  <a:lnTo>
                    <a:pt x="4557657" y="431066"/>
                  </a:lnTo>
                  <a:close/>
                </a:path>
                <a:path w="18288000" h="5598159">
                  <a:moveTo>
                    <a:pt x="588175" y="507562"/>
                  </a:moveTo>
                  <a:lnTo>
                    <a:pt x="584122" y="507562"/>
                  </a:lnTo>
                  <a:lnTo>
                    <a:pt x="582942" y="507822"/>
                  </a:lnTo>
                  <a:lnTo>
                    <a:pt x="523522" y="537509"/>
                  </a:lnTo>
                  <a:lnTo>
                    <a:pt x="461441" y="569443"/>
                  </a:lnTo>
                  <a:lnTo>
                    <a:pt x="459953" y="574175"/>
                  </a:lnTo>
                  <a:lnTo>
                    <a:pt x="463950" y="581845"/>
                  </a:lnTo>
                  <a:lnTo>
                    <a:pt x="468654" y="583333"/>
                  </a:lnTo>
                  <a:lnTo>
                    <a:pt x="530595" y="551483"/>
                  </a:lnTo>
                  <a:lnTo>
                    <a:pt x="592628" y="520503"/>
                  </a:lnTo>
                  <a:lnTo>
                    <a:pt x="594217" y="515808"/>
                  </a:lnTo>
                  <a:lnTo>
                    <a:pt x="590954" y="509161"/>
                  </a:lnTo>
                  <a:lnTo>
                    <a:pt x="588175" y="507562"/>
                  </a:lnTo>
                  <a:close/>
                </a:path>
                <a:path w="18288000" h="5598159">
                  <a:moveTo>
                    <a:pt x="4738956" y="519648"/>
                  </a:moveTo>
                  <a:lnTo>
                    <a:pt x="4734902" y="519648"/>
                  </a:lnTo>
                  <a:lnTo>
                    <a:pt x="4732160" y="521201"/>
                  </a:lnTo>
                  <a:lnTo>
                    <a:pt x="4728795" y="527755"/>
                  </a:lnTo>
                  <a:lnTo>
                    <a:pt x="4730320" y="532478"/>
                  </a:lnTo>
                  <a:lnTo>
                    <a:pt x="4791679" y="564433"/>
                  </a:lnTo>
                  <a:lnTo>
                    <a:pt x="4852834" y="597335"/>
                  </a:lnTo>
                  <a:lnTo>
                    <a:pt x="4857594" y="595922"/>
                  </a:lnTo>
                  <a:lnTo>
                    <a:pt x="4861739" y="588325"/>
                  </a:lnTo>
                  <a:lnTo>
                    <a:pt x="4860345" y="583574"/>
                  </a:lnTo>
                  <a:lnTo>
                    <a:pt x="4799012" y="550593"/>
                  </a:lnTo>
                  <a:lnTo>
                    <a:pt x="4740174" y="519928"/>
                  </a:lnTo>
                  <a:lnTo>
                    <a:pt x="4738956" y="519648"/>
                  </a:lnTo>
                  <a:close/>
                </a:path>
                <a:path w="18288000" h="5598159">
                  <a:moveTo>
                    <a:pt x="408252" y="600142"/>
                  </a:moveTo>
                  <a:lnTo>
                    <a:pt x="404199" y="600142"/>
                  </a:lnTo>
                  <a:lnTo>
                    <a:pt x="402935" y="600439"/>
                  </a:lnTo>
                  <a:lnTo>
                    <a:pt x="344497" y="632222"/>
                  </a:lnTo>
                  <a:lnTo>
                    <a:pt x="283544" y="666261"/>
                  </a:lnTo>
                  <a:lnTo>
                    <a:pt x="282215" y="671030"/>
                  </a:lnTo>
                  <a:lnTo>
                    <a:pt x="286463" y="678570"/>
                  </a:lnTo>
                  <a:lnTo>
                    <a:pt x="291231" y="679908"/>
                  </a:lnTo>
                  <a:lnTo>
                    <a:pt x="352047" y="645943"/>
                  </a:lnTo>
                  <a:lnTo>
                    <a:pt x="412974" y="612831"/>
                  </a:lnTo>
                  <a:lnTo>
                    <a:pt x="414415" y="608080"/>
                  </a:lnTo>
                  <a:lnTo>
                    <a:pt x="410948" y="601639"/>
                  </a:lnTo>
                  <a:lnTo>
                    <a:pt x="408252" y="600142"/>
                  </a:lnTo>
                  <a:close/>
                </a:path>
                <a:path w="18288000" h="5598159">
                  <a:moveTo>
                    <a:pt x="4916694" y="615222"/>
                  </a:moveTo>
                  <a:lnTo>
                    <a:pt x="4912660" y="615222"/>
                  </a:lnTo>
                  <a:lnTo>
                    <a:pt x="4910001" y="616654"/>
                  </a:lnTo>
                  <a:lnTo>
                    <a:pt x="4906441" y="622976"/>
                  </a:lnTo>
                  <a:lnTo>
                    <a:pt x="4907771" y="627753"/>
                  </a:lnTo>
                  <a:lnTo>
                    <a:pt x="4968061" y="662150"/>
                  </a:lnTo>
                  <a:lnTo>
                    <a:pt x="5027775" y="697203"/>
                  </a:lnTo>
                  <a:lnTo>
                    <a:pt x="5032572" y="695994"/>
                  </a:lnTo>
                  <a:lnTo>
                    <a:pt x="5036997" y="688556"/>
                  </a:lnTo>
                  <a:lnTo>
                    <a:pt x="5035770" y="683750"/>
                  </a:lnTo>
                  <a:lnTo>
                    <a:pt x="4975918" y="648588"/>
                  </a:lnTo>
                  <a:lnTo>
                    <a:pt x="4918014" y="615537"/>
                  </a:lnTo>
                  <a:lnTo>
                    <a:pt x="4916694" y="615222"/>
                  </a:lnTo>
                  <a:close/>
                </a:path>
                <a:path w="18288000" h="5598159">
                  <a:moveTo>
                    <a:pt x="231592" y="698811"/>
                  </a:moveTo>
                  <a:lnTo>
                    <a:pt x="227557" y="698811"/>
                  </a:lnTo>
                  <a:lnTo>
                    <a:pt x="226209" y="699146"/>
                  </a:lnTo>
                  <a:lnTo>
                    <a:pt x="168716" y="732934"/>
                  </a:lnTo>
                  <a:lnTo>
                    <a:pt x="108984" y="768901"/>
                  </a:lnTo>
                  <a:lnTo>
                    <a:pt x="107804" y="773717"/>
                  </a:lnTo>
                  <a:lnTo>
                    <a:pt x="112312" y="781108"/>
                  </a:lnTo>
                  <a:lnTo>
                    <a:pt x="117136" y="782261"/>
                  </a:lnTo>
                  <a:lnTo>
                    <a:pt x="176724" y="746404"/>
                  </a:lnTo>
                  <a:lnTo>
                    <a:pt x="236583" y="711250"/>
                  </a:lnTo>
                  <a:lnTo>
                    <a:pt x="237857" y="706452"/>
                  </a:lnTo>
                  <a:lnTo>
                    <a:pt x="234222" y="700206"/>
                  </a:lnTo>
                  <a:lnTo>
                    <a:pt x="231592" y="698811"/>
                  </a:lnTo>
                  <a:close/>
                </a:path>
                <a:path w="18288000" h="5598159">
                  <a:moveTo>
                    <a:pt x="5090724" y="717432"/>
                  </a:moveTo>
                  <a:lnTo>
                    <a:pt x="5086699" y="717432"/>
                  </a:lnTo>
                  <a:lnTo>
                    <a:pt x="5084124" y="718761"/>
                  </a:lnTo>
                  <a:lnTo>
                    <a:pt x="5080388" y="724860"/>
                  </a:lnTo>
                  <a:lnTo>
                    <a:pt x="5081550" y="729677"/>
                  </a:lnTo>
                  <a:lnTo>
                    <a:pt x="5140297" y="766119"/>
                  </a:lnTo>
                  <a:lnTo>
                    <a:pt x="5198896" y="803475"/>
                  </a:lnTo>
                  <a:lnTo>
                    <a:pt x="5203729" y="802435"/>
                  </a:lnTo>
                  <a:lnTo>
                    <a:pt x="5208423" y="795165"/>
                  </a:lnTo>
                  <a:lnTo>
                    <a:pt x="5207382" y="790321"/>
                  </a:lnTo>
                  <a:lnTo>
                    <a:pt x="5148635" y="752857"/>
                  </a:lnTo>
                  <a:lnTo>
                    <a:pt x="5092128" y="717796"/>
                  </a:lnTo>
                  <a:lnTo>
                    <a:pt x="5090724" y="717432"/>
                  </a:lnTo>
                  <a:close/>
                </a:path>
                <a:path w="18288000" h="5598159">
                  <a:moveTo>
                    <a:pt x="58231" y="803170"/>
                  </a:moveTo>
                  <a:lnTo>
                    <a:pt x="54206" y="803170"/>
                  </a:lnTo>
                  <a:lnTo>
                    <a:pt x="52765" y="803551"/>
                  </a:lnTo>
                  <a:lnTo>
                    <a:pt x="0" y="836824"/>
                  </a:lnTo>
                  <a:lnTo>
                    <a:pt x="0" y="855401"/>
                  </a:lnTo>
                  <a:lnTo>
                    <a:pt x="63436" y="815340"/>
                  </a:lnTo>
                  <a:lnTo>
                    <a:pt x="64552" y="810514"/>
                  </a:lnTo>
                  <a:lnTo>
                    <a:pt x="60787" y="804472"/>
                  </a:lnTo>
                  <a:lnTo>
                    <a:pt x="58231" y="803170"/>
                  </a:lnTo>
                  <a:close/>
                </a:path>
                <a:path w="18288000" h="5598159">
                  <a:moveTo>
                    <a:pt x="5260859" y="825901"/>
                  </a:moveTo>
                  <a:lnTo>
                    <a:pt x="5256834" y="825901"/>
                  </a:lnTo>
                  <a:lnTo>
                    <a:pt x="5254343" y="827128"/>
                  </a:lnTo>
                  <a:lnTo>
                    <a:pt x="5250448" y="833012"/>
                  </a:lnTo>
                  <a:lnTo>
                    <a:pt x="5251424" y="837866"/>
                  </a:lnTo>
                  <a:lnTo>
                    <a:pt x="5255040" y="840255"/>
                  </a:lnTo>
                  <a:lnTo>
                    <a:pt x="5308856" y="876406"/>
                  </a:lnTo>
                  <a:lnTo>
                    <a:pt x="5366037" y="915811"/>
                  </a:lnTo>
                  <a:lnTo>
                    <a:pt x="5370936" y="914938"/>
                  </a:lnTo>
                  <a:lnTo>
                    <a:pt x="5375881" y="907835"/>
                  </a:lnTo>
                  <a:lnTo>
                    <a:pt x="5375007" y="902954"/>
                  </a:lnTo>
                  <a:lnTo>
                    <a:pt x="5317654" y="863458"/>
                  </a:lnTo>
                  <a:lnTo>
                    <a:pt x="5262365" y="826320"/>
                  </a:lnTo>
                  <a:lnTo>
                    <a:pt x="5260859" y="825901"/>
                  </a:lnTo>
                  <a:close/>
                </a:path>
                <a:path w="18288000" h="5598159">
                  <a:moveTo>
                    <a:pt x="5426997" y="940319"/>
                  </a:moveTo>
                  <a:lnTo>
                    <a:pt x="5422972" y="940319"/>
                  </a:lnTo>
                  <a:lnTo>
                    <a:pt x="5420574" y="941463"/>
                  </a:lnTo>
                  <a:lnTo>
                    <a:pt x="5416521" y="947116"/>
                  </a:lnTo>
                  <a:lnTo>
                    <a:pt x="5417339" y="952006"/>
                  </a:lnTo>
                  <a:lnTo>
                    <a:pt x="5473499" y="992613"/>
                  </a:lnTo>
                  <a:lnTo>
                    <a:pt x="5529507" y="1034118"/>
                  </a:lnTo>
                  <a:lnTo>
                    <a:pt x="5534406" y="1033411"/>
                  </a:lnTo>
                  <a:lnTo>
                    <a:pt x="5539593" y="1026485"/>
                  </a:lnTo>
                  <a:lnTo>
                    <a:pt x="5538896" y="1021585"/>
                  </a:lnTo>
                  <a:lnTo>
                    <a:pt x="5482757" y="979969"/>
                  </a:lnTo>
                  <a:lnTo>
                    <a:pt x="5428586" y="940794"/>
                  </a:lnTo>
                  <a:lnTo>
                    <a:pt x="5426997" y="940319"/>
                  </a:lnTo>
                  <a:close/>
                </a:path>
                <a:path w="18288000" h="5598159">
                  <a:moveTo>
                    <a:pt x="5589612" y="1060828"/>
                  </a:moveTo>
                  <a:lnTo>
                    <a:pt x="5585597" y="1060828"/>
                  </a:lnTo>
                  <a:lnTo>
                    <a:pt x="5583273" y="1061878"/>
                  </a:lnTo>
                  <a:lnTo>
                    <a:pt x="5579099" y="1067317"/>
                  </a:lnTo>
                  <a:lnTo>
                    <a:pt x="5579741" y="1072235"/>
                  </a:lnTo>
                  <a:lnTo>
                    <a:pt x="5634542" y="1114773"/>
                  </a:lnTo>
                  <a:lnTo>
                    <a:pt x="5689064" y="1158103"/>
                  </a:lnTo>
                  <a:lnTo>
                    <a:pt x="5693991" y="1157573"/>
                  </a:lnTo>
                  <a:lnTo>
                    <a:pt x="5699411" y="1150814"/>
                  </a:lnTo>
                  <a:lnTo>
                    <a:pt x="5698881" y="1145886"/>
                  </a:lnTo>
                  <a:lnTo>
                    <a:pt x="5644223" y="1102442"/>
                  </a:lnTo>
                  <a:lnTo>
                    <a:pt x="5592717" y="1062436"/>
                  </a:lnTo>
                  <a:lnTo>
                    <a:pt x="5591285" y="1061349"/>
                  </a:lnTo>
                  <a:lnTo>
                    <a:pt x="5589612" y="1060828"/>
                  </a:lnTo>
                  <a:close/>
                </a:path>
                <a:path w="18288000" h="5598159">
                  <a:moveTo>
                    <a:pt x="5748054" y="1186747"/>
                  </a:moveTo>
                  <a:lnTo>
                    <a:pt x="5744047" y="1186747"/>
                  </a:lnTo>
                  <a:lnTo>
                    <a:pt x="5741797" y="1187723"/>
                  </a:lnTo>
                  <a:lnTo>
                    <a:pt x="5737503" y="1192939"/>
                  </a:lnTo>
                  <a:lnTo>
                    <a:pt x="5737986" y="1197875"/>
                  </a:lnTo>
                  <a:lnTo>
                    <a:pt x="5791333" y="1242213"/>
                  </a:lnTo>
                  <a:lnTo>
                    <a:pt x="5844410" y="1287350"/>
                  </a:lnTo>
                  <a:lnTo>
                    <a:pt x="5849355" y="1286969"/>
                  </a:lnTo>
                  <a:lnTo>
                    <a:pt x="5854979" y="1280405"/>
                  </a:lnTo>
                  <a:lnTo>
                    <a:pt x="5854607" y="1275459"/>
                  </a:lnTo>
                  <a:lnTo>
                    <a:pt x="5801405" y="1230223"/>
                  </a:lnTo>
                  <a:lnTo>
                    <a:pt x="5749810" y="1187332"/>
                  </a:lnTo>
                  <a:lnTo>
                    <a:pt x="5748054" y="1186747"/>
                  </a:lnTo>
                  <a:close/>
                </a:path>
                <a:path w="18288000" h="5598159">
                  <a:moveTo>
                    <a:pt x="5902256" y="1317853"/>
                  </a:moveTo>
                  <a:lnTo>
                    <a:pt x="5898249" y="1317853"/>
                  </a:lnTo>
                  <a:lnTo>
                    <a:pt x="5896093" y="1318755"/>
                  </a:lnTo>
                  <a:lnTo>
                    <a:pt x="5891687" y="1323766"/>
                  </a:lnTo>
                  <a:lnTo>
                    <a:pt x="5892003" y="1328712"/>
                  </a:lnTo>
                  <a:lnTo>
                    <a:pt x="5919602" y="1353098"/>
                  </a:lnTo>
                  <a:lnTo>
                    <a:pt x="5968200" y="1396730"/>
                  </a:lnTo>
                  <a:lnTo>
                    <a:pt x="5995452" y="1421608"/>
                  </a:lnTo>
                  <a:lnTo>
                    <a:pt x="6000407" y="1421394"/>
                  </a:lnTo>
                  <a:lnTo>
                    <a:pt x="6006254" y="1415007"/>
                  </a:lnTo>
                  <a:lnTo>
                    <a:pt x="6006040" y="1410052"/>
                  </a:lnTo>
                  <a:lnTo>
                    <a:pt x="5954413" y="1363190"/>
                  </a:lnTo>
                  <a:lnTo>
                    <a:pt x="5904097" y="1318495"/>
                  </a:lnTo>
                  <a:lnTo>
                    <a:pt x="5902256" y="1317853"/>
                  </a:lnTo>
                  <a:close/>
                </a:path>
                <a:path w="18288000" h="5598159">
                  <a:moveTo>
                    <a:pt x="6052127" y="1453887"/>
                  </a:moveTo>
                  <a:lnTo>
                    <a:pt x="6048112" y="1453887"/>
                  </a:lnTo>
                  <a:lnTo>
                    <a:pt x="6046039" y="1454715"/>
                  </a:lnTo>
                  <a:lnTo>
                    <a:pt x="6041530" y="1459512"/>
                  </a:lnTo>
                  <a:lnTo>
                    <a:pt x="6041688" y="1464476"/>
                  </a:lnTo>
                  <a:lnTo>
                    <a:pt x="6068518" y="1489748"/>
                  </a:lnTo>
                  <a:lnTo>
                    <a:pt x="6115691" y="1534913"/>
                  </a:lnTo>
                  <a:lnTo>
                    <a:pt x="6142117" y="1560626"/>
                  </a:lnTo>
                  <a:lnTo>
                    <a:pt x="6147026" y="1560626"/>
                  </a:lnTo>
                  <a:lnTo>
                    <a:pt x="6153132" y="1554379"/>
                  </a:lnTo>
                  <a:lnTo>
                    <a:pt x="6153076" y="1549423"/>
                  </a:lnTo>
                  <a:lnTo>
                    <a:pt x="6126586" y="1523654"/>
                  </a:lnTo>
                  <a:lnTo>
                    <a:pt x="6079293" y="1478378"/>
                  </a:lnTo>
                  <a:lnTo>
                    <a:pt x="6054051" y="1454585"/>
                  </a:lnTo>
                  <a:lnTo>
                    <a:pt x="6052127" y="1453887"/>
                  </a:lnTo>
                  <a:close/>
                </a:path>
                <a:path w="18288000" h="5598159">
                  <a:moveTo>
                    <a:pt x="6197573" y="1594644"/>
                  </a:moveTo>
                  <a:lnTo>
                    <a:pt x="6193567" y="1594644"/>
                  </a:lnTo>
                  <a:lnTo>
                    <a:pt x="6191568" y="1595407"/>
                  </a:lnTo>
                  <a:lnTo>
                    <a:pt x="6186976" y="1599999"/>
                  </a:lnTo>
                  <a:lnTo>
                    <a:pt x="6186976" y="1604955"/>
                  </a:lnTo>
                  <a:lnTo>
                    <a:pt x="6212998" y="1631085"/>
                  </a:lnTo>
                  <a:lnTo>
                    <a:pt x="6235920" y="1654350"/>
                  </a:lnTo>
                  <a:lnTo>
                    <a:pt x="6258722" y="1677726"/>
                  </a:lnTo>
                  <a:lnTo>
                    <a:pt x="6284417" y="1704349"/>
                  </a:lnTo>
                  <a:lnTo>
                    <a:pt x="6289263" y="1704349"/>
                  </a:lnTo>
                  <a:lnTo>
                    <a:pt x="6295510" y="1698362"/>
                  </a:lnTo>
                  <a:lnTo>
                    <a:pt x="6295612" y="1693407"/>
                  </a:lnTo>
                  <a:lnTo>
                    <a:pt x="6269956" y="1666816"/>
                  </a:lnTo>
                  <a:lnTo>
                    <a:pt x="6247101" y="1643382"/>
                  </a:lnTo>
                  <a:lnTo>
                    <a:pt x="6224124" y="1620063"/>
                  </a:lnTo>
                  <a:lnTo>
                    <a:pt x="6199581" y="1595407"/>
                  </a:lnTo>
                  <a:lnTo>
                    <a:pt x="6197573" y="1594644"/>
                  </a:lnTo>
                  <a:close/>
                </a:path>
                <a:path w="18288000" h="5598159">
                  <a:moveTo>
                    <a:pt x="18287999" y="1739348"/>
                  </a:moveTo>
                  <a:lnTo>
                    <a:pt x="18276610" y="1763875"/>
                  </a:lnTo>
                  <a:lnTo>
                    <a:pt x="18262638" y="1793313"/>
                  </a:lnTo>
                  <a:lnTo>
                    <a:pt x="18260768" y="1797208"/>
                  </a:lnTo>
                  <a:lnTo>
                    <a:pt x="18262404" y="1801885"/>
                  </a:lnTo>
                  <a:lnTo>
                    <a:pt x="18270203" y="1805641"/>
                  </a:lnTo>
                  <a:lnTo>
                    <a:pt x="18274880" y="1803986"/>
                  </a:lnTo>
                  <a:lnTo>
                    <a:pt x="18276758" y="1800090"/>
                  </a:lnTo>
                  <a:lnTo>
                    <a:pt x="18287999" y="1776413"/>
                  </a:lnTo>
                  <a:lnTo>
                    <a:pt x="18287999" y="1739348"/>
                  </a:lnTo>
                  <a:close/>
                </a:path>
                <a:path w="18288000" h="5598159">
                  <a:moveTo>
                    <a:pt x="6338520" y="1739929"/>
                  </a:moveTo>
                  <a:lnTo>
                    <a:pt x="6334514" y="1739929"/>
                  </a:lnTo>
                  <a:lnTo>
                    <a:pt x="6332590" y="1740626"/>
                  </a:lnTo>
                  <a:lnTo>
                    <a:pt x="6327923" y="1745014"/>
                  </a:lnTo>
                  <a:lnTo>
                    <a:pt x="6327765" y="1749970"/>
                  </a:lnTo>
                  <a:lnTo>
                    <a:pt x="6353006" y="1776966"/>
                  </a:lnTo>
                  <a:lnTo>
                    <a:pt x="6375206" y="1800961"/>
                  </a:lnTo>
                  <a:lnTo>
                    <a:pt x="6397243" y="1825023"/>
                  </a:lnTo>
                  <a:lnTo>
                    <a:pt x="6421937" y="1852283"/>
                  </a:lnTo>
                  <a:lnTo>
                    <a:pt x="6426873" y="1852534"/>
                  </a:lnTo>
                  <a:lnTo>
                    <a:pt x="6433305" y="1846733"/>
                  </a:lnTo>
                  <a:lnTo>
                    <a:pt x="6433566" y="1841787"/>
                  </a:lnTo>
                  <a:lnTo>
                    <a:pt x="6408812" y="1814469"/>
                  </a:lnTo>
                  <a:lnTo>
                    <a:pt x="6386721" y="1790349"/>
                  </a:lnTo>
                  <a:lnTo>
                    <a:pt x="6364470" y="1766295"/>
                  </a:lnTo>
                  <a:lnTo>
                    <a:pt x="6340602" y="1740756"/>
                  </a:lnTo>
                  <a:lnTo>
                    <a:pt x="6338520" y="1739929"/>
                  </a:lnTo>
                  <a:close/>
                </a:path>
                <a:path w="18288000" h="5598159">
                  <a:moveTo>
                    <a:pt x="18239250" y="1853288"/>
                  </a:moveTo>
                  <a:lnTo>
                    <a:pt x="18235207" y="1853288"/>
                  </a:lnTo>
                  <a:lnTo>
                    <a:pt x="18232438" y="1854868"/>
                  </a:lnTo>
                  <a:lnTo>
                    <a:pt x="18216405" y="1886505"/>
                  </a:lnTo>
                  <a:lnTo>
                    <a:pt x="18201433" y="1915443"/>
                  </a:lnTo>
                  <a:lnTo>
                    <a:pt x="18186197" y="1944325"/>
                  </a:lnTo>
                  <a:lnTo>
                    <a:pt x="18170751" y="1973052"/>
                  </a:lnTo>
                  <a:lnTo>
                    <a:pt x="18168688" y="1976855"/>
                  </a:lnTo>
                  <a:lnTo>
                    <a:pt x="18170091" y="1981615"/>
                  </a:lnTo>
                  <a:lnTo>
                    <a:pt x="18177705" y="1985743"/>
                  </a:lnTo>
                  <a:lnTo>
                    <a:pt x="18182464" y="1984320"/>
                  </a:lnTo>
                  <a:lnTo>
                    <a:pt x="18200020" y="1951692"/>
                  </a:lnTo>
                  <a:lnTo>
                    <a:pt x="18215315" y="1922698"/>
                  </a:lnTo>
                  <a:lnTo>
                    <a:pt x="18230346" y="1893647"/>
                  </a:lnTo>
                  <a:lnTo>
                    <a:pt x="18245058" y="1864639"/>
                  </a:lnTo>
                  <a:lnTo>
                    <a:pt x="18246993" y="1860781"/>
                  </a:lnTo>
                  <a:lnTo>
                    <a:pt x="18245440" y="1856068"/>
                  </a:lnTo>
                  <a:lnTo>
                    <a:pt x="18240450" y="1853557"/>
                  </a:lnTo>
                  <a:lnTo>
                    <a:pt x="18239250" y="1853288"/>
                  </a:lnTo>
                  <a:close/>
                </a:path>
                <a:path w="18288000" h="5598159">
                  <a:moveTo>
                    <a:pt x="6474810" y="1889574"/>
                  </a:moveTo>
                  <a:lnTo>
                    <a:pt x="6470804" y="1889574"/>
                  </a:lnTo>
                  <a:lnTo>
                    <a:pt x="6468955" y="1890215"/>
                  </a:lnTo>
                  <a:lnTo>
                    <a:pt x="6464223" y="1894390"/>
                  </a:lnTo>
                  <a:lnTo>
                    <a:pt x="6463916" y="1899336"/>
                  </a:lnTo>
                  <a:lnTo>
                    <a:pt x="6488267" y="1927067"/>
                  </a:lnTo>
                  <a:lnTo>
                    <a:pt x="6509692" y="1951730"/>
                  </a:lnTo>
                  <a:lnTo>
                    <a:pt x="6530977" y="1976486"/>
                  </a:lnTo>
                  <a:lnTo>
                    <a:pt x="6554835" y="2004550"/>
                  </a:lnTo>
                  <a:lnTo>
                    <a:pt x="6559780" y="2004969"/>
                  </a:lnTo>
                  <a:lnTo>
                    <a:pt x="6566390" y="1999362"/>
                  </a:lnTo>
                  <a:lnTo>
                    <a:pt x="6566799" y="1994426"/>
                  </a:lnTo>
                  <a:lnTo>
                    <a:pt x="6542878" y="1966303"/>
                  </a:lnTo>
                  <a:lnTo>
                    <a:pt x="6521544" y="1941485"/>
                  </a:lnTo>
                  <a:lnTo>
                    <a:pt x="6500069" y="1916760"/>
                  </a:lnTo>
                  <a:lnTo>
                    <a:pt x="6476976" y="1890466"/>
                  </a:lnTo>
                  <a:lnTo>
                    <a:pt x="6474810" y="1889574"/>
                  </a:lnTo>
                  <a:close/>
                </a:path>
                <a:path w="18288000" h="5598159">
                  <a:moveTo>
                    <a:pt x="18144175" y="2031753"/>
                  </a:moveTo>
                  <a:lnTo>
                    <a:pt x="18140143" y="2031753"/>
                  </a:lnTo>
                  <a:lnTo>
                    <a:pt x="18137494" y="2033185"/>
                  </a:lnTo>
                  <a:lnTo>
                    <a:pt x="18120021" y="2063854"/>
                  </a:lnTo>
                  <a:lnTo>
                    <a:pt x="18103683" y="2092038"/>
                  </a:lnTo>
                  <a:lnTo>
                    <a:pt x="18087089" y="2120186"/>
                  </a:lnTo>
                  <a:lnTo>
                    <a:pt x="18070297" y="2148198"/>
                  </a:lnTo>
                  <a:lnTo>
                    <a:pt x="18068057" y="2151898"/>
                  </a:lnTo>
                  <a:lnTo>
                    <a:pt x="18069237" y="2156714"/>
                  </a:lnTo>
                  <a:lnTo>
                    <a:pt x="18076627" y="2161195"/>
                  </a:lnTo>
                  <a:lnTo>
                    <a:pt x="18081451" y="2160015"/>
                  </a:lnTo>
                  <a:lnTo>
                    <a:pt x="18100552" y="2128194"/>
                  </a:lnTo>
                  <a:lnTo>
                    <a:pt x="18117210" y="2099945"/>
                  </a:lnTo>
                  <a:lnTo>
                    <a:pt x="18133609" y="2071661"/>
                  </a:lnTo>
                  <a:lnTo>
                    <a:pt x="18149689" y="2043439"/>
                  </a:lnTo>
                  <a:lnTo>
                    <a:pt x="18151818" y="2039674"/>
                  </a:lnTo>
                  <a:lnTo>
                    <a:pt x="18150489" y="2034895"/>
                  </a:lnTo>
                  <a:lnTo>
                    <a:pt x="18145506" y="2032078"/>
                  </a:lnTo>
                  <a:lnTo>
                    <a:pt x="18144175" y="2031753"/>
                  </a:lnTo>
                  <a:close/>
                </a:path>
                <a:path w="18288000" h="5598159">
                  <a:moveTo>
                    <a:pt x="6606341" y="2043430"/>
                  </a:moveTo>
                  <a:lnTo>
                    <a:pt x="6602326" y="2043430"/>
                  </a:lnTo>
                  <a:lnTo>
                    <a:pt x="6600560" y="2044016"/>
                  </a:lnTo>
                  <a:lnTo>
                    <a:pt x="6595773" y="2047986"/>
                  </a:lnTo>
                  <a:lnTo>
                    <a:pt x="6595298" y="2052922"/>
                  </a:lnTo>
                  <a:lnTo>
                    <a:pt x="6618720" y="2081349"/>
                  </a:lnTo>
                  <a:lnTo>
                    <a:pt x="6639339" y="2106660"/>
                  </a:lnTo>
                  <a:lnTo>
                    <a:pt x="6659845" y="2132099"/>
                  </a:lnTo>
                  <a:lnTo>
                    <a:pt x="6680166" y="2157579"/>
                  </a:lnTo>
                  <a:lnTo>
                    <a:pt x="6682843" y="2160963"/>
                  </a:lnTo>
                  <a:lnTo>
                    <a:pt x="6687779" y="2161539"/>
                  </a:lnTo>
                  <a:lnTo>
                    <a:pt x="6694555" y="2156156"/>
                  </a:lnTo>
                  <a:lnTo>
                    <a:pt x="6695123" y="2151229"/>
                  </a:lnTo>
                  <a:lnTo>
                    <a:pt x="6672061" y="2122298"/>
                  </a:lnTo>
                  <a:lnTo>
                    <a:pt x="6651504" y="2096799"/>
                  </a:lnTo>
                  <a:lnTo>
                    <a:pt x="6630834" y="2071426"/>
                  </a:lnTo>
                  <a:lnTo>
                    <a:pt x="6608572" y="2044397"/>
                  </a:lnTo>
                  <a:lnTo>
                    <a:pt x="6606341" y="2043430"/>
                  </a:lnTo>
                  <a:close/>
                </a:path>
                <a:path w="18288000" h="5598159">
                  <a:moveTo>
                    <a:pt x="6732946" y="2201377"/>
                  </a:moveTo>
                  <a:lnTo>
                    <a:pt x="6728940" y="2201377"/>
                  </a:lnTo>
                  <a:lnTo>
                    <a:pt x="6727248" y="2201907"/>
                  </a:lnTo>
                  <a:lnTo>
                    <a:pt x="6722405" y="2205663"/>
                  </a:lnTo>
                  <a:lnTo>
                    <a:pt x="6721782" y="2210582"/>
                  </a:lnTo>
                  <a:lnTo>
                    <a:pt x="6744350" y="2239836"/>
                  </a:lnTo>
                  <a:lnTo>
                    <a:pt x="6764170" y="2265826"/>
                  </a:lnTo>
                  <a:lnTo>
                    <a:pt x="6783822" y="2291881"/>
                  </a:lnTo>
                  <a:lnTo>
                    <a:pt x="6805823" y="2321374"/>
                  </a:lnTo>
                  <a:lnTo>
                    <a:pt x="6810731" y="2322109"/>
                  </a:lnTo>
                  <a:lnTo>
                    <a:pt x="6817665" y="2316959"/>
                  </a:lnTo>
                  <a:lnTo>
                    <a:pt x="6818390" y="2312050"/>
                  </a:lnTo>
                  <a:lnTo>
                    <a:pt x="6815816" y="2308572"/>
                  </a:lnTo>
                  <a:lnTo>
                    <a:pt x="6796345" y="2282483"/>
                  </a:lnTo>
                  <a:lnTo>
                    <a:pt x="6776641" y="2256365"/>
                  </a:lnTo>
                  <a:lnTo>
                    <a:pt x="6756772" y="2230309"/>
                  </a:lnTo>
                  <a:lnTo>
                    <a:pt x="6735269" y="2202419"/>
                  </a:lnTo>
                  <a:lnTo>
                    <a:pt x="6732946" y="2201377"/>
                  </a:lnTo>
                  <a:close/>
                </a:path>
                <a:path w="18288000" h="5598159">
                  <a:moveTo>
                    <a:pt x="18040792" y="2205542"/>
                  </a:moveTo>
                  <a:lnTo>
                    <a:pt x="18036758" y="2205542"/>
                  </a:lnTo>
                  <a:lnTo>
                    <a:pt x="18034211" y="2206844"/>
                  </a:lnTo>
                  <a:lnTo>
                    <a:pt x="18015421" y="2236612"/>
                  </a:lnTo>
                  <a:lnTo>
                    <a:pt x="17997822" y="2264047"/>
                  </a:lnTo>
                  <a:lnTo>
                    <a:pt x="17979990" y="2291421"/>
                  </a:lnTo>
                  <a:lnTo>
                    <a:pt x="17961986" y="2318641"/>
                  </a:lnTo>
                  <a:lnTo>
                    <a:pt x="17959587" y="2322239"/>
                  </a:lnTo>
                  <a:lnTo>
                    <a:pt x="17960564" y="2327101"/>
                  </a:lnTo>
                  <a:lnTo>
                    <a:pt x="17967749" y="2331899"/>
                  </a:lnTo>
                  <a:lnTo>
                    <a:pt x="17972620" y="2330932"/>
                  </a:lnTo>
                  <a:lnTo>
                    <a:pt x="17993084" y="2300014"/>
                  </a:lnTo>
                  <a:lnTo>
                    <a:pt x="18010975" y="2272548"/>
                  </a:lnTo>
                  <a:lnTo>
                    <a:pt x="18028633" y="2245020"/>
                  </a:lnTo>
                  <a:lnTo>
                    <a:pt x="18045999" y="2217527"/>
                  </a:lnTo>
                  <a:lnTo>
                    <a:pt x="18048294" y="2213864"/>
                  </a:lnTo>
                  <a:lnTo>
                    <a:pt x="18047188" y="2209029"/>
                  </a:lnTo>
                  <a:lnTo>
                    <a:pt x="18042233" y="2205933"/>
                  </a:lnTo>
                  <a:lnTo>
                    <a:pt x="18040792" y="2205542"/>
                  </a:lnTo>
                  <a:close/>
                </a:path>
                <a:path w="18288000" h="5598159">
                  <a:moveTo>
                    <a:pt x="6854400" y="2363322"/>
                  </a:moveTo>
                  <a:lnTo>
                    <a:pt x="6850384" y="2363322"/>
                  </a:lnTo>
                  <a:lnTo>
                    <a:pt x="6848776" y="2363806"/>
                  </a:lnTo>
                  <a:lnTo>
                    <a:pt x="6843887" y="2367348"/>
                  </a:lnTo>
                  <a:lnTo>
                    <a:pt x="6843097" y="2372238"/>
                  </a:lnTo>
                  <a:lnTo>
                    <a:pt x="6864715" y="2402242"/>
                  </a:lnTo>
                  <a:lnTo>
                    <a:pt x="6883678" y="2428877"/>
                  </a:lnTo>
                  <a:lnTo>
                    <a:pt x="6902457" y="2455555"/>
                  </a:lnTo>
                  <a:lnTo>
                    <a:pt x="6923437" y="2485736"/>
                  </a:lnTo>
                  <a:lnTo>
                    <a:pt x="6928309" y="2486638"/>
                  </a:lnTo>
                  <a:lnTo>
                    <a:pt x="6935438" y="2481701"/>
                  </a:lnTo>
                  <a:lnTo>
                    <a:pt x="6936321" y="2476830"/>
                  </a:lnTo>
                  <a:lnTo>
                    <a:pt x="6915279" y="2446575"/>
                  </a:lnTo>
                  <a:lnTo>
                    <a:pt x="6896451" y="2419829"/>
                  </a:lnTo>
                  <a:lnTo>
                    <a:pt x="6877438" y="2393125"/>
                  </a:lnTo>
                  <a:lnTo>
                    <a:pt x="6856789" y="2364447"/>
                  </a:lnTo>
                  <a:lnTo>
                    <a:pt x="6854400" y="2363322"/>
                  </a:lnTo>
                  <a:close/>
                </a:path>
                <a:path w="18288000" h="5598159">
                  <a:moveTo>
                    <a:pt x="17929795" y="2374590"/>
                  </a:moveTo>
                  <a:lnTo>
                    <a:pt x="17925771" y="2374590"/>
                  </a:lnTo>
                  <a:lnTo>
                    <a:pt x="17923325" y="2375780"/>
                  </a:lnTo>
                  <a:lnTo>
                    <a:pt x="17903348" y="2404613"/>
                  </a:lnTo>
                  <a:lnTo>
                    <a:pt x="17884607" y="2431280"/>
                  </a:lnTo>
                  <a:lnTo>
                    <a:pt x="17865644" y="2457893"/>
                  </a:lnTo>
                  <a:lnTo>
                    <a:pt x="17846527" y="2484360"/>
                  </a:lnTo>
                  <a:lnTo>
                    <a:pt x="17843979" y="2487856"/>
                  </a:lnTo>
                  <a:lnTo>
                    <a:pt x="17844751" y="2492755"/>
                  </a:lnTo>
                  <a:lnTo>
                    <a:pt x="17851742" y="2497860"/>
                  </a:lnTo>
                  <a:lnTo>
                    <a:pt x="17856651" y="2497078"/>
                  </a:lnTo>
                  <a:lnTo>
                    <a:pt x="17878368" y="2467028"/>
                  </a:lnTo>
                  <a:lnTo>
                    <a:pt x="17897394" y="2440333"/>
                  </a:lnTo>
                  <a:lnTo>
                    <a:pt x="17916198" y="2413581"/>
                  </a:lnTo>
                  <a:lnTo>
                    <a:pt x="17937168" y="2383301"/>
                  </a:lnTo>
                  <a:lnTo>
                    <a:pt x="17936265" y="2378420"/>
                  </a:lnTo>
                  <a:lnTo>
                    <a:pt x="17931338" y="2375046"/>
                  </a:lnTo>
                  <a:lnTo>
                    <a:pt x="17929795" y="2374590"/>
                  </a:lnTo>
                  <a:close/>
                </a:path>
                <a:path w="18288000" h="5598159">
                  <a:moveTo>
                    <a:pt x="6970436" y="2529191"/>
                  </a:moveTo>
                  <a:lnTo>
                    <a:pt x="6966420" y="2529191"/>
                  </a:lnTo>
                  <a:lnTo>
                    <a:pt x="6964895" y="2529627"/>
                  </a:lnTo>
                  <a:lnTo>
                    <a:pt x="6959969" y="2532946"/>
                  </a:lnTo>
                  <a:lnTo>
                    <a:pt x="6959030" y="2537818"/>
                  </a:lnTo>
                  <a:lnTo>
                    <a:pt x="6979586" y="2568464"/>
                  </a:lnTo>
                  <a:lnTo>
                    <a:pt x="6997623" y="2595701"/>
                  </a:lnTo>
                  <a:lnTo>
                    <a:pt x="7015496" y="2623022"/>
                  </a:lnTo>
                  <a:lnTo>
                    <a:pt x="7033161" y="2650359"/>
                  </a:lnTo>
                  <a:lnTo>
                    <a:pt x="7035476" y="2653975"/>
                  </a:lnTo>
                  <a:lnTo>
                    <a:pt x="7040319" y="2655026"/>
                  </a:lnTo>
                  <a:lnTo>
                    <a:pt x="7047598" y="2650359"/>
                  </a:lnTo>
                  <a:lnTo>
                    <a:pt x="7048648" y="2645505"/>
                  </a:lnTo>
                  <a:lnTo>
                    <a:pt x="7046325" y="2641870"/>
                  </a:lnTo>
                  <a:lnTo>
                    <a:pt x="7010707" y="2587085"/>
                  </a:lnTo>
                  <a:lnTo>
                    <a:pt x="6974433" y="2532649"/>
                  </a:lnTo>
                  <a:lnTo>
                    <a:pt x="6972908" y="2530408"/>
                  </a:lnTo>
                  <a:lnTo>
                    <a:pt x="6970436" y="2529191"/>
                  </a:lnTo>
                  <a:close/>
                </a:path>
                <a:path w="18288000" h="5598159">
                  <a:moveTo>
                    <a:pt x="17811862" y="2538897"/>
                  </a:moveTo>
                  <a:lnTo>
                    <a:pt x="17807849" y="2538897"/>
                  </a:lnTo>
                  <a:lnTo>
                    <a:pt x="17805496" y="2539975"/>
                  </a:lnTo>
                  <a:lnTo>
                    <a:pt x="17784439" y="2567908"/>
                  </a:lnTo>
                  <a:lnTo>
                    <a:pt x="17764649" y="2593816"/>
                  </a:lnTo>
                  <a:lnTo>
                    <a:pt x="17744654" y="2619665"/>
                  </a:lnTo>
                  <a:lnTo>
                    <a:pt x="17721846" y="2648759"/>
                  </a:lnTo>
                  <a:lnTo>
                    <a:pt x="17722432" y="2653687"/>
                  </a:lnTo>
                  <a:lnTo>
                    <a:pt x="17729199" y="2659042"/>
                  </a:lnTo>
                  <a:lnTo>
                    <a:pt x="17734135" y="2658465"/>
                  </a:lnTo>
                  <a:lnTo>
                    <a:pt x="17757008" y="2629289"/>
                  </a:lnTo>
                  <a:lnTo>
                    <a:pt x="17777063" y="2603363"/>
                  </a:lnTo>
                  <a:lnTo>
                    <a:pt x="17796911" y="2577376"/>
                  </a:lnTo>
                  <a:lnTo>
                    <a:pt x="17819076" y="2547961"/>
                  </a:lnTo>
                  <a:lnTo>
                    <a:pt x="17818369" y="2543052"/>
                  </a:lnTo>
                  <a:lnTo>
                    <a:pt x="17813508" y="2539398"/>
                  </a:lnTo>
                  <a:lnTo>
                    <a:pt x="17811862" y="2538897"/>
                  </a:lnTo>
                  <a:close/>
                </a:path>
                <a:path w="18288000" h="5598159">
                  <a:moveTo>
                    <a:pt x="17687592" y="2698461"/>
                  </a:moveTo>
                  <a:lnTo>
                    <a:pt x="17683576" y="2698461"/>
                  </a:lnTo>
                  <a:lnTo>
                    <a:pt x="17681318" y="2699456"/>
                  </a:lnTo>
                  <a:lnTo>
                    <a:pt x="17659357" y="2726418"/>
                  </a:lnTo>
                  <a:lnTo>
                    <a:pt x="17638629" y="2751547"/>
                  </a:lnTo>
                  <a:lnTo>
                    <a:pt x="17617667" y="2776662"/>
                  </a:lnTo>
                  <a:lnTo>
                    <a:pt x="17593745" y="2804977"/>
                  </a:lnTo>
                  <a:lnTo>
                    <a:pt x="17594144" y="2809914"/>
                  </a:lnTo>
                  <a:lnTo>
                    <a:pt x="17600744" y="2815511"/>
                  </a:lnTo>
                  <a:lnTo>
                    <a:pt x="17605680" y="2815111"/>
                  </a:lnTo>
                  <a:lnTo>
                    <a:pt x="17629654" y="2786725"/>
                  </a:lnTo>
                  <a:lnTo>
                    <a:pt x="17650675" y="2761538"/>
                  </a:lnTo>
                  <a:lnTo>
                    <a:pt x="17671459" y="2736339"/>
                  </a:lnTo>
                  <a:lnTo>
                    <a:pt x="17694656" y="2707851"/>
                  </a:lnTo>
                  <a:lnTo>
                    <a:pt x="17694136" y="2702924"/>
                  </a:lnTo>
                  <a:lnTo>
                    <a:pt x="17689331" y="2699029"/>
                  </a:lnTo>
                  <a:lnTo>
                    <a:pt x="17687592" y="2698461"/>
                  </a:lnTo>
                  <a:close/>
                </a:path>
                <a:path w="18288000" h="5598159">
                  <a:moveTo>
                    <a:pt x="7080735" y="2698945"/>
                  </a:moveTo>
                  <a:lnTo>
                    <a:pt x="7076720" y="2698945"/>
                  </a:lnTo>
                  <a:lnTo>
                    <a:pt x="7075279" y="2699326"/>
                  </a:lnTo>
                  <a:lnTo>
                    <a:pt x="7070315" y="2702431"/>
                  </a:lnTo>
                  <a:lnTo>
                    <a:pt x="7069210" y="2707256"/>
                  </a:lnTo>
                  <a:lnTo>
                    <a:pt x="7088739" y="2738723"/>
                  </a:lnTo>
                  <a:lnTo>
                    <a:pt x="7105822" y="2766621"/>
                  </a:lnTo>
                  <a:lnTo>
                    <a:pt x="7122685" y="2794524"/>
                  </a:lnTo>
                  <a:lnTo>
                    <a:pt x="7141473" y="2826053"/>
                  </a:lnTo>
                  <a:lnTo>
                    <a:pt x="7146297" y="2827290"/>
                  </a:lnTo>
                  <a:lnTo>
                    <a:pt x="7153715" y="2822873"/>
                  </a:lnTo>
                  <a:lnTo>
                    <a:pt x="7154951" y="2818067"/>
                  </a:lnTo>
                  <a:lnTo>
                    <a:pt x="7136111" y="2786456"/>
                  </a:lnTo>
                  <a:lnTo>
                    <a:pt x="7119202" y="2758473"/>
                  </a:lnTo>
                  <a:lnTo>
                    <a:pt x="7102071" y="2730497"/>
                  </a:lnTo>
                  <a:lnTo>
                    <a:pt x="7084780" y="2702626"/>
                  </a:lnTo>
                  <a:lnTo>
                    <a:pt x="7083292" y="2700255"/>
                  </a:lnTo>
                  <a:lnTo>
                    <a:pt x="7080735" y="2698945"/>
                  </a:lnTo>
                  <a:close/>
                </a:path>
                <a:path w="18288000" h="5598159">
                  <a:moveTo>
                    <a:pt x="17557511" y="2853350"/>
                  </a:moveTo>
                  <a:lnTo>
                    <a:pt x="17553514" y="2853350"/>
                  </a:lnTo>
                  <a:lnTo>
                    <a:pt x="17551339" y="2854261"/>
                  </a:lnTo>
                  <a:lnTo>
                    <a:pt x="17528428" y="2880410"/>
                  </a:lnTo>
                  <a:lnTo>
                    <a:pt x="17506804" y="2904815"/>
                  </a:lnTo>
                  <a:lnTo>
                    <a:pt x="17484992" y="2929166"/>
                  </a:lnTo>
                  <a:lnTo>
                    <a:pt x="17460151" y="2956574"/>
                  </a:lnTo>
                  <a:lnTo>
                    <a:pt x="17460392" y="2961530"/>
                  </a:lnTo>
                  <a:lnTo>
                    <a:pt x="17466778" y="2967350"/>
                  </a:lnTo>
                  <a:lnTo>
                    <a:pt x="17471743" y="2967127"/>
                  </a:lnTo>
                  <a:lnTo>
                    <a:pt x="17496623" y="2939655"/>
                  </a:lnTo>
                  <a:lnTo>
                    <a:pt x="17518494" y="2915240"/>
                  </a:lnTo>
                  <a:lnTo>
                    <a:pt x="17540176" y="2890769"/>
                  </a:lnTo>
                  <a:lnTo>
                    <a:pt x="17564427" y="2863065"/>
                  </a:lnTo>
                  <a:lnTo>
                    <a:pt x="17564082" y="2858119"/>
                  </a:lnTo>
                  <a:lnTo>
                    <a:pt x="17559352" y="2853982"/>
                  </a:lnTo>
                  <a:lnTo>
                    <a:pt x="17557511" y="2853350"/>
                  </a:lnTo>
                  <a:close/>
                </a:path>
                <a:path w="18288000" h="5598159">
                  <a:moveTo>
                    <a:pt x="7184891" y="2872548"/>
                  </a:moveTo>
                  <a:lnTo>
                    <a:pt x="7180857" y="2872548"/>
                  </a:lnTo>
                  <a:lnTo>
                    <a:pt x="7179518" y="2872883"/>
                  </a:lnTo>
                  <a:lnTo>
                    <a:pt x="7174527" y="2875746"/>
                  </a:lnTo>
                  <a:lnTo>
                    <a:pt x="7173235" y="2880525"/>
                  </a:lnTo>
                  <a:lnTo>
                    <a:pt x="7191585" y="2912696"/>
                  </a:lnTo>
                  <a:lnTo>
                    <a:pt x="7207599" y="2941215"/>
                  </a:lnTo>
                  <a:lnTo>
                    <a:pt x="7223382" y="2969739"/>
                  </a:lnTo>
                  <a:lnTo>
                    <a:pt x="7240943" y="3001972"/>
                  </a:lnTo>
                  <a:lnTo>
                    <a:pt x="7245693" y="3003385"/>
                  </a:lnTo>
                  <a:lnTo>
                    <a:pt x="7253297" y="2999276"/>
                  </a:lnTo>
                  <a:lnTo>
                    <a:pt x="7254720" y="2994517"/>
                  </a:lnTo>
                  <a:lnTo>
                    <a:pt x="7237114" y="2962198"/>
                  </a:lnTo>
                  <a:lnTo>
                    <a:pt x="7221282" y="2933586"/>
                  </a:lnTo>
                  <a:lnTo>
                    <a:pt x="7205216" y="2904977"/>
                  </a:lnTo>
                  <a:lnTo>
                    <a:pt x="7187531" y="2873961"/>
                  </a:lnTo>
                  <a:lnTo>
                    <a:pt x="7184891" y="2872548"/>
                  </a:lnTo>
                  <a:close/>
                </a:path>
                <a:path w="18288000" h="5598159">
                  <a:moveTo>
                    <a:pt x="17422114" y="3003599"/>
                  </a:moveTo>
                  <a:lnTo>
                    <a:pt x="17418108" y="3003599"/>
                  </a:lnTo>
                  <a:lnTo>
                    <a:pt x="17416006" y="3004436"/>
                  </a:lnTo>
                  <a:lnTo>
                    <a:pt x="17392317" y="3029724"/>
                  </a:lnTo>
                  <a:lnTo>
                    <a:pt x="17369894" y="3053389"/>
                  </a:lnTo>
                  <a:lnTo>
                    <a:pt x="17347283" y="3077007"/>
                  </a:lnTo>
                  <a:lnTo>
                    <a:pt x="17321556" y="3103598"/>
                  </a:lnTo>
                  <a:lnTo>
                    <a:pt x="17321621" y="3108553"/>
                  </a:lnTo>
                  <a:lnTo>
                    <a:pt x="17327821" y="3114578"/>
                  </a:lnTo>
                  <a:lnTo>
                    <a:pt x="17332711" y="3114578"/>
                  </a:lnTo>
                  <a:lnTo>
                    <a:pt x="17358572" y="3087873"/>
                  </a:lnTo>
                  <a:lnTo>
                    <a:pt x="17381239" y="3064196"/>
                  </a:lnTo>
                  <a:lnTo>
                    <a:pt x="17403719" y="3040468"/>
                  </a:lnTo>
                  <a:lnTo>
                    <a:pt x="17428882" y="3013612"/>
                  </a:lnTo>
                  <a:lnTo>
                    <a:pt x="17428705" y="3008657"/>
                  </a:lnTo>
                  <a:lnTo>
                    <a:pt x="17424028" y="3004296"/>
                  </a:lnTo>
                  <a:lnTo>
                    <a:pt x="17422114" y="3003599"/>
                  </a:lnTo>
                  <a:close/>
                </a:path>
                <a:path w="18288000" h="5598159">
                  <a:moveTo>
                    <a:pt x="7282289" y="3050028"/>
                  </a:moveTo>
                  <a:lnTo>
                    <a:pt x="7278236" y="3050028"/>
                  </a:lnTo>
                  <a:lnTo>
                    <a:pt x="7277000" y="3050316"/>
                  </a:lnTo>
                  <a:lnTo>
                    <a:pt x="7272009" y="3052920"/>
                  </a:lnTo>
                  <a:lnTo>
                    <a:pt x="7270521" y="3057652"/>
                  </a:lnTo>
                  <a:lnTo>
                    <a:pt x="7272529" y="3061492"/>
                  </a:lnTo>
                  <a:lnTo>
                    <a:pt x="7287610" y="3090618"/>
                  </a:lnTo>
                  <a:lnTo>
                    <a:pt x="7302465" y="3119790"/>
                  </a:lnTo>
                  <a:lnTo>
                    <a:pt x="7317041" y="3148908"/>
                  </a:lnTo>
                  <a:lnTo>
                    <a:pt x="7333181" y="3181758"/>
                  </a:lnTo>
                  <a:lnTo>
                    <a:pt x="7337867" y="3183366"/>
                  </a:lnTo>
                  <a:lnTo>
                    <a:pt x="7345647" y="3179583"/>
                  </a:lnTo>
                  <a:lnTo>
                    <a:pt x="7347255" y="3174897"/>
                  </a:lnTo>
                  <a:lnTo>
                    <a:pt x="7331065" y="3141948"/>
                  </a:lnTo>
                  <a:lnTo>
                    <a:pt x="7316440" y="3112730"/>
                  </a:lnTo>
                  <a:lnTo>
                    <a:pt x="7301537" y="3083460"/>
                  </a:lnTo>
                  <a:lnTo>
                    <a:pt x="7285013" y="3051553"/>
                  </a:lnTo>
                  <a:lnTo>
                    <a:pt x="7282289" y="3050028"/>
                  </a:lnTo>
                  <a:close/>
                </a:path>
                <a:path w="18288000" h="5598159">
                  <a:moveTo>
                    <a:pt x="17281817" y="3149320"/>
                  </a:moveTo>
                  <a:lnTo>
                    <a:pt x="17277820" y="3149320"/>
                  </a:lnTo>
                  <a:lnTo>
                    <a:pt x="17275803" y="3150092"/>
                  </a:lnTo>
                  <a:lnTo>
                    <a:pt x="17251350" y="3174564"/>
                  </a:lnTo>
                  <a:lnTo>
                    <a:pt x="17204835" y="3220405"/>
                  </a:lnTo>
                  <a:lnTo>
                    <a:pt x="17178303" y="3246158"/>
                  </a:lnTo>
                  <a:lnTo>
                    <a:pt x="17178218" y="3251113"/>
                  </a:lnTo>
                  <a:lnTo>
                    <a:pt x="17184313" y="3257416"/>
                  </a:lnTo>
                  <a:lnTo>
                    <a:pt x="17189188" y="3257416"/>
                  </a:lnTo>
                  <a:lnTo>
                    <a:pt x="17215771" y="3231617"/>
                  </a:lnTo>
                  <a:lnTo>
                    <a:pt x="17262395" y="3185669"/>
                  </a:lnTo>
                  <a:lnTo>
                    <a:pt x="17288426" y="3159611"/>
                  </a:lnTo>
                  <a:lnTo>
                    <a:pt x="17288418" y="3154647"/>
                  </a:lnTo>
                  <a:lnTo>
                    <a:pt x="17283844" y="3150092"/>
                  </a:lnTo>
                  <a:lnTo>
                    <a:pt x="17281817" y="3149320"/>
                  </a:lnTo>
                  <a:close/>
                </a:path>
                <a:path w="18288000" h="5598159">
                  <a:moveTo>
                    <a:pt x="7372213" y="3231404"/>
                  </a:moveTo>
                  <a:lnTo>
                    <a:pt x="7368161" y="3231404"/>
                  </a:lnTo>
                  <a:lnTo>
                    <a:pt x="7367027" y="3231646"/>
                  </a:lnTo>
                  <a:lnTo>
                    <a:pt x="7362035" y="3233989"/>
                  </a:lnTo>
                  <a:lnTo>
                    <a:pt x="7360353" y="3238656"/>
                  </a:lnTo>
                  <a:lnTo>
                    <a:pt x="7362193" y="3242570"/>
                  </a:lnTo>
                  <a:lnTo>
                    <a:pt x="7390568" y="3301781"/>
                  </a:lnTo>
                  <a:lnTo>
                    <a:pt x="7419528" y="3360065"/>
                  </a:lnTo>
                  <a:lnTo>
                    <a:pt x="7426221" y="3365467"/>
                  </a:lnTo>
                  <a:lnTo>
                    <a:pt x="7433908" y="3361562"/>
                  </a:lnTo>
                  <a:lnTo>
                    <a:pt x="7435452" y="3356849"/>
                  </a:lnTo>
                  <a:lnTo>
                    <a:pt x="7433499" y="3352990"/>
                  </a:lnTo>
                  <a:lnTo>
                    <a:pt x="7419021" y="3324116"/>
                  </a:lnTo>
                  <a:lnTo>
                    <a:pt x="7404637" y="3294906"/>
                  </a:lnTo>
                  <a:lnTo>
                    <a:pt x="7390399" y="3265464"/>
                  </a:lnTo>
                  <a:lnTo>
                    <a:pt x="7375021" y="3233068"/>
                  </a:lnTo>
                  <a:lnTo>
                    <a:pt x="7372213" y="3231404"/>
                  </a:lnTo>
                  <a:close/>
                </a:path>
                <a:path w="18288000" h="5598159">
                  <a:moveTo>
                    <a:pt x="17137031" y="3290552"/>
                  </a:moveTo>
                  <a:lnTo>
                    <a:pt x="17133024" y="3290552"/>
                  </a:lnTo>
                  <a:lnTo>
                    <a:pt x="17130787" y="3291369"/>
                  </a:lnTo>
                  <a:lnTo>
                    <a:pt x="17130973" y="3291369"/>
                  </a:lnTo>
                  <a:lnTo>
                    <a:pt x="17082156" y="3337102"/>
                  </a:lnTo>
                  <a:lnTo>
                    <a:pt x="17030794" y="3384284"/>
                  </a:lnTo>
                  <a:lnTo>
                    <a:pt x="17030552" y="3389240"/>
                  </a:lnTo>
                  <a:lnTo>
                    <a:pt x="17036371" y="3395617"/>
                  </a:lnTo>
                  <a:lnTo>
                    <a:pt x="17041344" y="3395878"/>
                  </a:lnTo>
                  <a:lnTo>
                    <a:pt x="17092809" y="3348585"/>
                  </a:lnTo>
                  <a:lnTo>
                    <a:pt x="17143482" y="3301104"/>
                  </a:lnTo>
                  <a:lnTo>
                    <a:pt x="17143621" y="3296148"/>
                  </a:lnTo>
                  <a:lnTo>
                    <a:pt x="17139103" y="3291369"/>
                  </a:lnTo>
                  <a:lnTo>
                    <a:pt x="17137031" y="3290552"/>
                  </a:lnTo>
                  <a:close/>
                </a:path>
                <a:path w="18288000" h="5598159">
                  <a:moveTo>
                    <a:pt x="7462259" y="3412472"/>
                  </a:moveTo>
                  <a:lnTo>
                    <a:pt x="7458215" y="3412472"/>
                  </a:lnTo>
                  <a:lnTo>
                    <a:pt x="7456970" y="3412761"/>
                  </a:lnTo>
                  <a:lnTo>
                    <a:pt x="7451969" y="3415391"/>
                  </a:lnTo>
                  <a:lnTo>
                    <a:pt x="7450500" y="3420133"/>
                  </a:lnTo>
                  <a:lnTo>
                    <a:pt x="7467886" y="3452871"/>
                  </a:lnTo>
                  <a:lnTo>
                    <a:pt x="7483490" y="3481694"/>
                  </a:lnTo>
                  <a:lnTo>
                    <a:pt x="7499270" y="3510324"/>
                  </a:lnTo>
                  <a:lnTo>
                    <a:pt x="7517297" y="3542436"/>
                  </a:lnTo>
                  <a:lnTo>
                    <a:pt x="7522084" y="3543746"/>
                  </a:lnTo>
                  <a:lnTo>
                    <a:pt x="7529595" y="3539488"/>
                  </a:lnTo>
                  <a:lnTo>
                    <a:pt x="7530924" y="3534710"/>
                  </a:lnTo>
                  <a:lnTo>
                    <a:pt x="7512955" y="3502712"/>
                  </a:lnTo>
                  <a:lnTo>
                    <a:pt x="7497232" y="3474187"/>
                  </a:lnTo>
                  <a:lnTo>
                    <a:pt x="7481685" y="3445468"/>
                  </a:lnTo>
                  <a:lnTo>
                    <a:pt x="7466367" y="3416656"/>
                  </a:lnTo>
                  <a:lnTo>
                    <a:pt x="7464973" y="3413997"/>
                  </a:lnTo>
                  <a:lnTo>
                    <a:pt x="7462259" y="3412472"/>
                  </a:lnTo>
                  <a:close/>
                </a:path>
                <a:path w="18288000" h="5598159">
                  <a:moveTo>
                    <a:pt x="16988071" y="3427385"/>
                  </a:moveTo>
                  <a:lnTo>
                    <a:pt x="16984055" y="3427385"/>
                  </a:lnTo>
                  <a:lnTo>
                    <a:pt x="16982187" y="3428036"/>
                  </a:lnTo>
                  <a:lnTo>
                    <a:pt x="16931998" y="3472404"/>
                  </a:lnTo>
                  <a:lnTo>
                    <a:pt x="16879303" y="3518077"/>
                  </a:lnTo>
                  <a:lnTo>
                    <a:pt x="16878932" y="3523023"/>
                  </a:lnTo>
                  <a:lnTo>
                    <a:pt x="16884556" y="3529577"/>
                  </a:lnTo>
                  <a:lnTo>
                    <a:pt x="16889510" y="3529959"/>
                  </a:lnTo>
                  <a:lnTo>
                    <a:pt x="16942314" y="3484186"/>
                  </a:lnTo>
                  <a:lnTo>
                    <a:pt x="16994354" y="3438188"/>
                  </a:lnTo>
                  <a:lnTo>
                    <a:pt x="16994632" y="3433242"/>
                  </a:lnTo>
                  <a:lnTo>
                    <a:pt x="16990218" y="3428278"/>
                  </a:lnTo>
                  <a:lnTo>
                    <a:pt x="16988071" y="3427385"/>
                  </a:lnTo>
                  <a:close/>
                </a:path>
                <a:path w="18288000" h="5598159">
                  <a:moveTo>
                    <a:pt x="16835235" y="3559905"/>
                  </a:moveTo>
                  <a:lnTo>
                    <a:pt x="16831219" y="3559905"/>
                  </a:lnTo>
                  <a:lnTo>
                    <a:pt x="16829425" y="3560509"/>
                  </a:lnTo>
                  <a:lnTo>
                    <a:pt x="16777999" y="3603457"/>
                  </a:lnTo>
                  <a:lnTo>
                    <a:pt x="16724136" y="3647613"/>
                  </a:lnTo>
                  <a:lnTo>
                    <a:pt x="16723624" y="3652549"/>
                  </a:lnTo>
                  <a:lnTo>
                    <a:pt x="16729071" y="3659253"/>
                  </a:lnTo>
                  <a:lnTo>
                    <a:pt x="16733988" y="3659783"/>
                  </a:lnTo>
                  <a:lnTo>
                    <a:pt x="16787977" y="3615524"/>
                  </a:lnTo>
                  <a:lnTo>
                    <a:pt x="16841342" y="3570941"/>
                  </a:lnTo>
                  <a:lnTo>
                    <a:pt x="16841769" y="3566004"/>
                  </a:lnTo>
                  <a:lnTo>
                    <a:pt x="16838971" y="3562694"/>
                  </a:lnTo>
                  <a:lnTo>
                    <a:pt x="16837447" y="3560844"/>
                  </a:lnTo>
                  <a:lnTo>
                    <a:pt x="16835235" y="3559905"/>
                  </a:lnTo>
                  <a:close/>
                </a:path>
                <a:path w="18288000" h="5598159">
                  <a:moveTo>
                    <a:pt x="7560549" y="3589135"/>
                  </a:moveTo>
                  <a:lnTo>
                    <a:pt x="7556505" y="3589135"/>
                  </a:lnTo>
                  <a:lnTo>
                    <a:pt x="7555129" y="3589488"/>
                  </a:lnTo>
                  <a:lnTo>
                    <a:pt x="7550166" y="3592417"/>
                  </a:lnTo>
                  <a:lnTo>
                    <a:pt x="7548920" y="3597214"/>
                  </a:lnTo>
                  <a:lnTo>
                    <a:pt x="7551114" y="3600942"/>
                  </a:lnTo>
                  <a:lnTo>
                    <a:pt x="7584764" y="3657083"/>
                  </a:lnTo>
                  <a:lnTo>
                    <a:pt x="7621499" y="3716197"/>
                  </a:lnTo>
                  <a:lnTo>
                    <a:pt x="7626342" y="3717294"/>
                  </a:lnTo>
                  <a:lnTo>
                    <a:pt x="7633648" y="3712655"/>
                  </a:lnTo>
                  <a:lnTo>
                    <a:pt x="7634745" y="3707821"/>
                  </a:lnTo>
                  <a:lnTo>
                    <a:pt x="7632430" y="3704167"/>
                  </a:lnTo>
                  <a:lnTo>
                    <a:pt x="7615215" y="3676681"/>
                  </a:lnTo>
                  <a:lnTo>
                    <a:pt x="7598135" y="3648927"/>
                  </a:lnTo>
                  <a:lnTo>
                    <a:pt x="7581249" y="3621001"/>
                  </a:lnTo>
                  <a:lnTo>
                    <a:pt x="7563152" y="3590511"/>
                  </a:lnTo>
                  <a:lnTo>
                    <a:pt x="7560549" y="3589135"/>
                  </a:lnTo>
                  <a:close/>
                </a:path>
                <a:path w="18288000" h="5598159">
                  <a:moveTo>
                    <a:pt x="16678811" y="3688157"/>
                  </a:moveTo>
                  <a:lnTo>
                    <a:pt x="16674805" y="3688157"/>
                  </a:lnTo>
                  <a:lnTo>
                    <a:pt x="16673085" y="3688715"/>
                  </a:lnTo>
                  <a:lnTo>
                    <a:pt x="16620591" y="3730210"/>
                  </a:lnTo>
                  <a:lnTo>
                    <a:pt x="16565564" y="3772936"/>
                  </a:lnTo>
                  <a:lnTo>
                    <a:pt x="16564922" y="3777854"/>
                  </a:lnTo>
                  <a:lnTo>
                    <a:pt x="16570202" y="3784706"/>
                  </a:lnTo>
                  <a:lnTo>
                    <a:pt x="16575110" y="3785348"/>
                  </a:lnTo>
                  <a:lnTo>
                    <a:pt x="16630247" y="3742542"/>
                  </a:lnTo>
                  <a:lnTo>
                    <a:pt x="16684778" y="3699416"/>
                  </a:lnTo>
                  <a:lnTo>
                    <a:pt x="16685335" y="3694488"/>
                  </a:lnTo>
                  <a:lnTo>
                    <a:pt x="16681097" y="3689162"/>
                  </a:lnTo>
                  <a:lnTo>
                    <a:pt x="16678811" y="3688157"/>
                  </a:lnTo>
                  <a:close/>
                </a:path>
                <a:path w="18288000" h="5598159">
                  <a:moveTo>
                    <a:pt x="7667224" y="3760841"/>
                  </a:moveTo>
                  <a:lnTo>
                    <a:pt x="7663199" y="3760841"/>
                  </a:lnTo>
                  <a:lnTo>
                    <a:pt x="7661702" y="3761259"/>
                  </a:lnTo>
                  <a:lnTo>
                    <a:pt x="7656767" y="3764495"/>
                  </a:lnTo>
                  <a:lnTo>
                    <a:pt x="7655763" y="3769358"/>
                  </a:lnTo>
                  <a:lnTo>
                    <a:pt x="7658133" y="3772974"/>
                  </a:lnTo>
                  <a:lnTo>
                    <a:pt x="7694488" y="3827361"/>
                  </a:lnTo>
                  <a:lnTo>
                    <a:pt x="7731651" y="3881052"/>
                  </a:lnTo>
                  <a:lnTo>
                    <a:pt x="7739023" y="3885440"/>
                  </a:lnTo>
                  <a:lnTo>
                    <a:pt x="7746096" y="3880447"/>
                  </a:lnTo>
                  <a:lnTo>
                    <a:pt x="7746942" y="3875566"/>
                  </a:lnTo>
                  <a:lnTo>
                    <a:pt x="7744451" y="3872024"/>
                  </a:lnTo>
                  <a:lnTo>
                    <a:pt x="7725875" y="3845418"/>
                  </a:lnTo>
                  <a:lnTo>
                    <a:pt x="7707435" y="3818543"/>
                  </a:lnTo>
                  <a:lnTo>
                    <a:pt x="7689195" y="3791494"/>
                  </a:lnTo>
                  <a:lnTo>
                    <a:pt x="7669725" y="3762087"/>
                  </a:lnTo>
                  <a:lnTo>
                    <a:pt x="7667224" y="3760841"/>
                  </a:lnTo>
                  <a:close/>
                </a:path>
                <a:path w="18288000" h="5598159">
                  <a:moveTo>
                    <a:pt x="16519040" y="3812217"/>
                  </a:moveTo>
                  <a:lnTo>
                    <a:pt x="16515024" y="3812217"/>
                  </a:lnTo>
                  <a:lnTo>
                    <a:pt x="16513370" y="3812738"/>
                  </a:lnTo>
                  <a:lnTo>
                    <a:pt x="16485963" y="3833356"/>
                  </a:lnTo>
                  <a:lnTo>
                    <a:pt x="16403786" y="3894114"/>
                  </a:lnTo>
                  <a:lnTo>
                    <a:pt x="16403015" y="3899023"/>
                  </a:lnTo>
                  <a:lnTo>
                    <a:pt x="16408108" y="3905996"/>
                  </a:lnTo>
                  <a:lnTo>
                    <a:pt x="16413026" y="3906767"/>
                  </a:lnTo>
                  <a:lnTo>
                    <a:pt x="16495365" y="3845892"/>
                  </a:lnTo>
                  <a:lnTo>
                    <a:pt x="16524860" y="3823680"/>
                  </a:lnTo>
                  <a:lnTo>
                    <a:pt x="16525548" y="3818771"/>
                  </a:lnTo>
                  <a:lnTo>
                    <a:pt x="16521382" y="3813295"/>
                  </a:lnTo>
                  <a:lnTo>
                    <a:pt x="16519040" y="3812217"/>
                  </a:lnTo>
                  <a:close/>
                </a:path>
                <a:path w="18288000" h="5598159">
                  <a:moveTo>
                    <a:pt x="7782311" y="3927016"/>
                  </a:moveTo>
                  <a:lnTo>
                    <a:pt x="7778296" y="3927016"/>
                  </a:lnTo>
                  <a:lnTo>
                    <a:pt x="7776678" y="3927509"/>
                  </a:lnTo>
                  <a:lnTo>
                    <a:pt x="7771798" y="3931089"/>
                  </a:lnTo>
                  <a:lnTo>
                    <a:pt x="7771036" y="3935988"/>
                  </a:lnTo>
                  <a:lnTo>
                    <a:pt x="7773583" y="3939475"/>
                  </a:lnTo>
                  <a:lnTo>
                    <a:pt x="7812696" y="3992003"/>
                  </a:lnTo>
                  <a:lnTo>
                    <a:pt x="7852520" y="4043666"/>
                  </a:lnTo>
                  <a:lnTo>
                    <a:pt x="7860124" y="4047664"/>
                  </a:lnTo>
                  <a:lnTo>
                    <a:pt x="7866919" y="4042318"/>
                  </a:lnTo>
                  <a:lnTo>
                    <a:pt x="7867513" y="4037400"/>
                  </a:lnTo>
                  <a:lnTo>
                    <a:pt x="7864846" y="4033997"/>
                  </a:lnTo>
                  <a:lnTo>
                    <a:pt x="7844955" y="4008419"/>
                  </a:lnTo>
                  <a:lnTo>
                    <a:pt x="7825176" y="3982535"/>
                  </a:lnTo>
                  <a:lnTo>
                    <a:pt x="7805577" y="3956436"/>
                  </a:lnTo>
                  <a:lnTo>
                    <a:pt x="7784691" y="3928123"/>
                  </a:lnTo>
                  <a:lnTo>
                    <a:pt x="7782311" y="3927016"/>
                  </a:lnTo>
                  <a:close/>
                </a:path>
                <a:path w="18288000" h="5598159">
                  <a:moveTo>
                    <a:pt x="16356146" y="3932158"/>
                  </a:moveTo>
                  <a:lnTo>
                    <a:pt x="16352131" y="3932158"/>
                  </a:lnTo>
                  <a:lnTo>
                    <a:pt x="16350542" y="3932632"/>
                  </a:lnTo>
                  <a:lnTo>
                    <a:pt x="16322697" y="3952512"/>
                  </a:lnTo>
                  <a:lnTo>
                    <a:pt x="16238986" y="4011220"/>
                  </a:lnTo>
                  <a:lnTo>
                    <a:pt x="16238112" y="4016091"/>
                  </a:lnTo>
                  <a:lnTo>
                    <a:pt x="16243030" y="4023204"/>
                  </a:lnTo>
                  <a:lnTo>
                    <a:pt x="16247928" y="4024086"/>
                  </a:lnTo>
                  <a:lnTo>
                    <a:pt x="16331762" y="3965280"/>
                  </a:lnTo>
                  <a:lnTo>
                    <a:pt x="16361789" y="3943835"/>
                  </a:lnTo>
                  <a:lnTo>
                    <a:pt x="16362596" y="3938945"/>
                  </a:lnTo>
                  <a:lnTo>
                    <a:pt x="16358554" y="3933292"/>
                  </a:lnTo>
                  <a:lnTo>
                    <a:pt x="16356146" y="3932158"/>
                  </a:lnTo>
                  <a:close/>
                </a:path>
                <a:path w="18288000" h="5598159">
                  <a:moveTo>
                    <a:pt x="16190333" y="4048008"/>
                  </a:moveTo>
                  <a:lnTo>
                    <a:pt x="16186310" y="4048008"/>
                  </a:lnTo>
                  <a:lnTo>
                    <a:pt x="16184775" y="4048445"/>
                  </a:lnTo>
                  <a:lnTo>
                    <a:pt x="16156538" y="4067583"/>
                  </a:lnTo>
                  <a:lnTo>
                    <a:pt x="16071417" y="4124271"/>
                  </a:lnTo>
                  <a:lnTo>
                    <a:pt x="16070414" y="4129125"/>
                  </a:lnTo>
                  <a:lnTo>
                    <a:pt x="16075172" y="4136348"/>
                  </a:lnTo>
                  <a:lnTo>
                    <a:pt x="16080015" y="4137362"/>
                  </a:lnTo>
                  <a:lnTo>
                    <a:pt x="16165296" y="4080571"/>
                  </a:lnTo>
                  <a:lnTo>
                    <a:pt x="16195810" y="4059880"/>
                  </a:lnTo>
                  <a:lnTo>
                    <a:pt x="16196730" y="4055009"/>
                  </a:lnTo>
                  <a:lnTo>
                    <a:pt x="16192788" y="4049207"/>
                  </a:lnTo>
                  <a:lnTo>
                    <a:pt x="16190333" y="4048008"/>
                  </a:lnTo>
                  <a:close/>
                </a:path>
                <a:path w="18288000" h="5598159">
                  <a:moveTo>
                    <a:pt x="7905765" y="4087064"/>
                  </a:moveTo>
                  <a:lnTo>
                    <a:pt x="7901758" y="4087064"/>
                  </a:lnTo>
                  <a:lnTo>
                    <a:pt x="7900010" y="4087641"/>
                  </a:lnTo>
                  <a:lnTo>
                    <a:pt x="7895205" y="4091555"/>
                  </a:lnTo>
                  <a:lnTo>
                    <a:pt x="7894703" y="4096492"/>
                  </a:lnTo>
                  <a:lnTo>
                    <a:pt x="7918171" y="4125071"/>
                  </a:lnTo>
                  <a:lnTo>
                    <a:pt x="7939178" y="4150196"/>
                  </a:lnTo>
                  <a:lnTo>
                    <a:pt x="7960383" y="4175127"/>
                  </a:lnTo>
                  <a:lnTo>
                    <a:pt x="7984543" y="4203036"/>
                  </a:lnTo>
                  <a:lnTo>
                    <a:pt x="7989498" y="4203380"/>
                  </a:lnTo>
                  <a:lnTo>
                    <a:pt x="7996024" y="4197671"/>
                  </a:lnTo>
                  <a:lnTo>
                    <a:pt x="7996359" y="4192726"/>
                  </a:lnTo>
                  <a:lnTo>
                    <a:pt x="7993514" y="4189472"/>
                  </a:lnTo>
                  <a:lnTo>
                    <a:pt x="7972269" y="4164925"/>
                  </a:lnTo>
                  <a:lnTo>
                    <a:pt x="7951152" y="4140096"/>
                  </a:lnTo>
                  <a:lnTo>
                    <a:pt x="7930233" y="4115074"/>
                  </a:lnTo>
                  <a:lnTo>
                    <a:pt x="7908023" y="4088050"/>
                  </a:lnTo>
                  <a:lnTo>
                    <a:pt x="7905765" y="4087064"/>
                  </a:lnTo>
                  <a:close/>
                </a:path>
                <a:path w="18288000" h="5598159">
                  <a:moveTo>
                    <a:pt x="16021751" y="4159814"/>
                  </a:moveTo>
                  <a:lnTo>
                    <a:pt x="16017726" y="4159814"/>
                  </a:lnTo>
                  <a:lnTo>
                    <a:pt x="16016257" y="4160223"/>
                  </a:lnTo>
                  <a:lnTo>
                    <a:pt x="15987647" y="4178630"/>
                  </a:lnTo>
                  <a:lnTo>
                    <a:pt x="15901188" y="4233316"/>
                  </a:lnTo>
                  <a:lnTo>
                    <a:pt x="15900072" y="4238141"/>
                  </a:lnTo>
                  <a:lnTo>
                    <a:pt x="15904655" y="4245486"/>
                  </a:lnTo>
                  <a:lnTo>
                    <a:pt x="15909480" y="4246602"/>
                  </a:lnTo>
                  <a:lnTo>
                    <a:pt x="15996093" y="4191820"/>
                  </a:lnTo>
                  <a:lnTo>
                    <a:pt x="16027077" y="4171872"/>
                  </a:lnTo>
                  <a:lnTo>
                    <a:pt x="16028118" y="4167028"/>
                  </a:lnTo>
                  <a:lnTo>
                    <a:pt x="16024270" y="4161079"/>
                  </a:lnTo>
                  <a:lnTo>
                    <a:pt x="16021751" y="4159814"/>
                  </a:lnTo>
                  <a:close/>
                </a:path>
                <a:path w="18288000" h="5598159">
                  <a:moveTo>
                    <a:pt x="8037444" y="4240410"/>
                  </a:moveTo>
                  <a:lnTo>
                    <a:pt x="8033437" y="4240410"/>
                  </a:lnTo>
                  <a:lnTo>
                    <a:pt x="8031550" y="4241079"/>
                  </a:lnTo>
                  <a:lnTo>
                    <a:pt x="8026856" y="4245347"/>
                  </a:lnTo>
                  <a:lnTo>
                    <a:pt x="8026615" y="4250302"/>
                  </a:lnTo>
                  <a:lnTo>
                    <a:pt x="8051565" y="4277609"/>
                  </a:lnTo>
                  <a:lnTo>
                    <a:pt x="8073880" y="4301585"/>
                  </a:lnTo>
                  <a:lnTo>
                    <a:pt x="8096380" y="4325348"/>
                  </a:lnTo>
                  <a:lnTo>
                    <a:pt x="8122059" y="4351984"/>
                  </a:lnTo>
                  <a:lnTo>
                    <a:pt x="8126959" y="4351984"/>
                  </a:lnTo>
                  <a:lnTo>
                    <a:pt x="8133169" y="4345960"/>
                  </a:lnTo>
                  <a:lnTo>
                    <a:pt x="8133234" y="4340995"/>
                  </a:lnTo>
                  <a:lnTo>
                    <a:pt x="8107710" y="4314532"/>
                  </a:lnTo>
                  <a:lnTo>
                    <a:pt x="8085303" y="4290868"/>
                  </a:lnTo>
                  <a:lnTo>
                    <a:pt x="8063080" y="4266991"/>
                  </a:lnTo>
                  <a:lnTo>
                    <a:pt x="8039563" y="4241275"/>
                  </a:lnTo>
                  <a:lnTo>
                    <a:pt x="8037444" y="4240410"/>
                  </a:lnTo>
                  <a:close/>
                </a:path>
                <a:path w="18288000" h="5598159">
                  <a:moveTo>
                    <a:pt x="15850603" y="4267622"/>
                  </a:moveTo>
                  <a:lnTo>
                    <a:pt x="15846568" y="4267622"/>
                  </a:lnTo>
                  <a:lnTo>
                    <a:pt x="15845156" y="4267994"/>
                  </a:lnTo>
                  <a:lnTo>
                    <a:pt x="15816176" y="4285708"/>
                  </a:lnTo>
                  <a:lnTo>
                    <a:pt x="15728470" y="4338372"/>
                  </a:lnTo>
                  <a:lnTo>
                    <a:pt x="15727243" y="4343179"/>
                  </a:lnTo>
                  <a:lnTo>
                    <a:pt x="15731659" y="4350626"/>
                  </a:lnTo>
                  <a:lnTo>
                    <a:pt x="15736446" y="4351843"/>
                  </a:lnTo>
                  <a:lnTo>
                    <a:pt x="15824311" y="4299091"/>
                  </a:lnTo>
                  <a:lnTo>
                    <a:pt x="15855753" y="4279875"/>
                  </a:lnTo>
                  <a:lnTo>
                    <a:pt x="15856906" y="4275050"/>
                  </a:lnTo>
                  <a:lnTo>
                    <a:pt x="15853168" y="4268952"/>
                  </a:lnTo>
                  <a:lnTo>
                    <a:pt x="15850603" y="4267622"/>
                  </a:lnTo>
                  <a:close/>
                </a:path>
                <a:path w="18288000" h="5598159">
                  <a:moveTo>
                    <a:pt x="15676982" y="4371452"/>
                  </a:moveTo>
                  <a:lnTo>
                    <a:pt x="15672948" y="4371452"/>
                  </a:lnTo>
                  <a:lnTo>
                    <a:pt x="15671600" y="4371795"/>
                  </a:lnTo>
                  <a:lnTo>
                    <a:pt x="15553400" y="4439469"/>
                  </a:lnTo>
                  <a:lnTo>
                    <a:pt x="15552070" y="4444247"/>
                  </a:lnTo>
                  <a:lnTo>
                    <a:pt x="15556319" y="4451787"/>
                  </a:lnTo>
                  <a:lnTo>
                    <a:pt x="15561116" y="4453107"/>
                  </a:lnTo>
                  <a:lnTo>
                    <a:pt x="15650099" y="4402372"/>
                  </a:lnTo>
                  <a:lnTo>
                    <a:pt x="15681975" y="4383872"/>
                  </a:lnTo>
                  <a:lnTo>
                    <a:pt x="15683239" y="4379075"/>
                  </a:lnTo>
                  <a:lnTo>
                    <a:pt x="15679613" y="4372846"/>
                  </a:lnTo>
                  <a:lnTo>
                    <a:pt x="15676982" y="4371452"/>
                  </a:lnTo>
                  <a:close/>
                </a:path>
                <a:path w="18288000" h="5598159">
                  <a:moveTo>
                    <a:pt x="8177090" y="4386503"/>
                  </a:moveTo>
                  <a:lnTo>
                    <a:pt x="8173084" y="4386503"/>
                  </a:lnTo>
                  <a:lnTo>
                    <a:pt x="8171066" y="4387275"/>
                  </a:lnTo>
                  <a:lnTo>
                    <a:pt x="8166493" y="4391886"/>
                  </a:lnTo>
                  <a:lnTo>
                    <a:pt x="8166521" y="4396851"/>
                  </a:lnTo>
                  <a:lnTo>
                    <a:pt x="8216398" y="4445460"/>
                  </a:lnTo>
                  <a:lnTo>
                    <a:pt x="8264058" y="4490267"/>
                  </a:lnTo>
                  <a:lnTo>
                    <a:pt x="8267237" y="4493196"/>
                  </a:lnTo>
                  <a:lnTo>
                    <a:pt x="8272183" y="4493010"/>
                  </a:lnTo>
                  <a:lnTo>
                    <a:pt x="8278057" y="4486651"/>
                  </a:lnTo>
                  <a:lnTo>
                    <a:pt x="8277862" y="4481695"/>
                  </a:lnTo>
                  <a:lnTo>
                    <a:pt x="8250896" y="4456593"/>
                  </a:lnTo>
                  <a:lnTo>
                    <a:pt x="8227232" y="4434150"/>
                  </a:lnTo>
                  <a:lnTo>
                    <a:pt x="8203781" y="4411520"/>
                  </a:lnTo>
                  <a:lnTo>
                    <a:pt x="8179108" y="4387275"/>
                  </a:lnTo>
                  <a:lnTo>
                    <a:pt x="8177090" y="4386503"/>
                  </a:lnTo>
                  <a:close/>
                </a:path>
                <a:path w="18288000" h="5598159">
                  <a:moveTo>
                    <a:pt x="15501335" y="4471171"/>
                  </a:moveTo>
                  <a:lnTo>
                    <a:pt x="15497292" y="4471171"/>
                  </a:lnTo>
                  <a:lnTo>
                    <a:pt x="15495990" y="4471487"/>
                  </a:lnTo>
                  <a:lnTo>
                    <a:pt x="15376766" y="4536269"/>
                  </a:lnTo>
                  <a:lnTo>
                    <a:pt x="15375326" y="4541019"/>
                  </a:lnTo>
                  <a:lnTo>
                    <a:pt x="15379397" y="4548653"/>
                  </a:lnTo>
                  <a:lnTo>
                    <a:pt x="15384147" y="4550084"/>
                  </a:lnTo>
                  <a:lnTo>
                    <a:pt x="15506151" y="4483769"/>
                  </a:lnTo>
                  <a:lnTo>
                    <a:pt x="15507526" y="4479009"/>
                  </a:lnTo>
                  <a:lnTo>
                    <a:pt x="15504012" y="4472631"/>
                  </a:lnTo>
                  <a:lnTo>
                    <a:pt x="15501335" y="4471171"/>
                  </a:lnTo>
                  <a:close/>
                </a:path>
                <a:path w="18288000" h="5598159">
                  <a:moveTo>
                    <a:pt x="8324414" y="4524871"/>
                  </a:moveTo>
                  <a:lnTo>
                    <a:pt x="8320408" y="4524871"/>
                  </a:lnTo>
                  <a:lnTo>
                    <a:pt x="8318260" y="4525753"/>
                  </a:lnTo>
                  <a:lnTo>
                    <a:pt x="8313835" y="4530728"/>
                  </a:lnTo>
                  <a:lnTo>
                    <a:pt x="8314124" y="4535683"/>
                  </a:lnTo>
                  <a:lnTo>
                    <a:pt x="8341820" y="4560107"/>
                  </a:lnTo>
                  <a:lnTo>
                    <a:pt x="8366565" y="4581532"/>
                  </a:lnTo>
                  <a:lnTo>
                    <a:pt x="8391508" y="4602755"/>
                  </a:lnTo>
                  <a:lnTo>
                    <a:pt x="8419887" y="4626460"/>
                  </a:lnTo>
                  <a:lnTo>
                    <a:pt x="8424833" y="4625995"/>
                  </a:lnTo>
                  <a:lnTo>
                    <a:pt x="8430354" y="4619329"/>
                  </a:lnTo>
                  <a:lnTo>
                    <a:pt x="8429890" y="4614392"/>
                  </a:lnTo>
                  <a:lnTo>
                    <a:pt x="8401609" y="4590774"/>
                  </a:lnTo>
                  <a:lnTo>
                    <a:pt x="8376768" y="4569641"/>
                  </a:lnTo>
                  <a:lnTo>
                    <a:pt x="8352126" y="4548306"/>
                  </a:lnTo>
                  <a:lnTo>
                    <a:pt x="8326264" y="4525521"/>
                  </a:lnTo>
                  <a:lnTo>
                    <a:pt x="8324414" y="4524871"/>
                  </a:lnTo>
                  <a:close/>
                </a:path>
                <a:path w="18288000" h="5598159">
                  <a:moveTo>
                    <a:pt x="15323838" y="4566772"/>
                  </a:moveTo>
                  <a:lnTo>
                    <a:pt x="15319795" y="4566772"/>
                  </a:lnTo>
                  <a:lnTo>
                    <a:pt x="15318549" y="4567061"/>
                  </a:lnTo>
                  <a:lnTo>
                    <a:pt x="15197912" y="4629211"/>
                  </a:lnTo>
                  <a:lnTo>
                    <a:pt x="15196360" y="4633924"/>
                  </a:lnTo>
                  <a:lnTo>
                    <a:pt x="15200274" y="4641651"/>
                  </a:lnTo>
                  <a:lnTo>
                    <a:pt x="15205014" y="4643185"/>
                  </a:lnTo>
                  <a:lnTo>
                    <a:pt x="15328495" y="4579537"/>
                  </a:lnTo>
                  <a:lnTo>
                    <a:pt x="15329973" y="4574805"/>
                  </a:lnTo>
                  <a:lnTo>
                    <a:pt x="15326561" y="4568297"/>
                  </a:lnTo>
                  <a:lnTo>
                    <a:pt x="15323838" y="4566772"/>
                  </a:lnTo>
                  <a:close/>
                </a:path>
                <a:path w="18288000" h="5598159">
                  <a:moveTo>
                    <a:pt x="8478979" y="4655075"/>
                  </a:moveTo>
                  <a:lnTo>
                    <a:pt x="8474963" y="4655075"/>
                  </a:lnTo>
                  <a:lnTo>
                    <a:pt x="8472686" y="4656089"/>
                  </a:lnTo>
                  <a:lnTo>
                    <a:pt x="8468438" y="4661416"/>
                  </a:lnTo>
                  <a:lnTo>
                    <a:pt x="8468996" y="4666343"/>
                  </a:lnTo>
                  <a:lnTo>
                    <a:pt x="8497885" y="4689180"/>
                  </a:lnTo>
                  <a:lnTo>
                    <a:pt x="8523675" y="4709183"/>
                  </a:lnTo>
                  <a:lnTo>
                    <a:pt x="8549658" y="4728982"/>
                  </a:lnTo>
                  <a:lnTo>
                    <a:pt x="8579212" y="4751085"/>
                  </a:lnTo>
                  <a:lnTo>
                    <a:pt x="8584139" y="4750351"/>
                  </a:lnTo>
                  <a:lnTo>
                    <a:pt x="8589269" y="4743406"/>
                  </a:lnTo>
                  <a:lnTo>
                    <a:pt x="8588544" y="4738507"/>
                  </a:lnTo>
                  <a:lnTo>
                    <a:pt x="8559091" y="4716486"/>
                  </a:lnTo>
                  <a:lnTo>
                    <a:pt x="8533217" y="4696768"/>
                  </a:lnTo>
                  <a:lnTo>
                    <a:pt x="8507535" y="4676848"/>
                  </a:lnTo>
                  <a:lnTo>
                    <a:pt x="8480698" y="4655643"/>
                  </a:lnTo>
                  <a:lnTo>
                    <a:pt x="8478979" y="4655075"/>
                  </a:lnTo>
                  <a:close/>
                </a:path>
                <a:path w="18288000" h="5598159">
                  <a:moveTo>
                    <a:pt x="15144166" y="4658506"/>
                  </a:moveTo>
                  <a:lnTo>
                    <a:pt x="15140122" y="4658506"/>
                  </a:lnTo>
                  <a:lnTo>
                    <a:pt x="15138932" y="4658767"/>
                  </a:lnTo>
                  <a:lnTo>
                    <a:pt x="15016939" y="4718277"/>
                  </a:lnTo>
                  <a:lnTo>
                    <a:pt x="15015283" y="4722953"/>
                  </a:lnTo>
                  <a:lnTo>
                    <a:pt x="15018927" y="4730540"/>
                  </a:lnTo>
                  <a:lnTo>
                    <a:pt x="15019030" y="4730754"/>
                  </a:lnTo>
                  <a:lnTo>
                    <a:pt x="15023705" y="4732400"/>
                  </a:lnTo>
                  <a:lnTo>
                    <a:pt x="15148664" y="4671439"/>
                  </a:lnTo>
                  <a:lnTo>
                    <a:pt x="15150245" y="4666744"/>
                  </a:lnTo>
                  <a:lnTo>
                    <a:pt x="15146945" y="4660096"/>
                  </a:lnTo>
                  <a:lnTo>
                    <a:pt x="15144166" y="4658506"/>
                  </a:lnTo>
                  <a:close/>
                </a:path>
                <a:path w="18288000" h="5598159">
                  <a:moveTo>
                    <a:pt x="14962411" y="4746354"/>
                  </a:moveTo>
                  <a:lnTo>
                    <a:pt x="14958350" y="4746354"/>
                  </a:lnTo>
                  <a:lnTo>
                    <a:pt x="14957216" y="4746595"/>
                  </a:lnTo>
                  <a:lnTo>
                    <a:pt x="14833930" y="4803447"/>
                  </a:lnTo>
                  <a:lnTo>
                    <a:pt x="14832181" y="4808086"/>
                  </a:lnTo>
                  <a:lnTo>
                    <a:pt x="14835742" y="4815970"/>
                  </a:lnTo>
                  <a:lnTo>
                    <a:pt x="14840370" y="4817736"/>
                  </a:lnTo>
                  <a:lnTo>
                    <a:pt x="14966715" y="4759444"/>
                  </a:lnTo>
                  <a:lnTo>
                    <a:pt x="14968397" y="4754777"/>
                  </a:lnTo>
                  <a:lnTo>
                    <a:pt x="14965228" y="4748018"/>
                  </a:lnTo>
                  <a:lnTo>
                    <a:pt x="14962411" y="4746354"/>
                  </a:lnTo>
                  <a:close/>
                </a:path>
                <a:path w="18288000" h="5598159">
                  <a:moveTo>
                    <a:pt x="8639855" y="4776458"/>
                  </a:moveTo>
                  <a:lnTo>
                    <a:pt x="8635840" y="4776458"/>
                  </a:lnTo>
                  <a:lnTo>
                    <a:pt x="8633432" y="4777601"/>
                  </a:lnTo>
                  <a:lnTo>
                    <a:pt x="8629398" y="4783264"/>
                  </a:lnTo>
                  <a:lnTo>
                    <a:pt x="8630216" y="4788154"/>
                  </a:lnTo>
                  <a:lnTo>
                    <a:pt x="8660292" y="4809425"/>
                  </a:lnTo>
                  <a:lnTo>
                    <a:pt x="8687128" y="4828043"/>
                  </a:lnTo>
                  <a:lnTo>
                    <a:pt x="8714152" y="4846454"/>
                  </a:lnTo>
                  <a:lnTo>
                    <a:pt x="8744867" y="4866965"/>
                  </a:lnTo>
                  <a:lnTo>
                    <a:pt x="8749738" y="4865998"/>
                  </a:lnTo>
                  <a:lnTo>
                    <a:pt x="8754506" y="4858783"/>
                  </a:lnTo>
                  <a:lnTo>
                    <a:pt x="8753521" y="4853921"/>
                  </a:lnTo>
                  <a:lnTo>
                    <a:pt x="8722901" y="4833467"/>
                  </a:lnTo>
                  <a:lnTo>
                    <a:pt x="8695983" y="4815131"/>
                  </a:lnTo>
                  <a:lnTo>
                    <a:pt x="8669255" y="4796589"/>
                  </a:lnTo>
                  <a:lnTo>
                    <a:pt x="8641445" y="4776931"/>
                  </a:lnTo>
                  <a:lnTo>
                    <a:pt x="8639855" y="4776458"/>
                  </a:lnTo>
                  <a:close/>
                </a:path>
                <a:path w="18288000" h="5598159">
                  <a:moveTo>
                    <a:pt x="14778668" y="4830297"/>
                  </a:moveTo>
                  <a:lnTo>
                    <a:pt x="14774605" y="4830297"/>
                  </a:lnTo>
                  <a:lnTo>
                    <a:pt x="14773536" y="4830511"/>
                  </a:lnTo>
                  <a:lnTo>
                    <a:pt x="14649015" y="4884694"/>
                  </a:lnTo>
                  <a:lnTo>
                    <a:pt x="14647166" y="4889305"/>
                  </a:lnTo>
                  <a:lnTo>
                    <a:pt x="14650568" y="4897254"/>
                  </a:lnTo>
                  <a:lnTo>
                    <a:pt x="14655178" y="4899095"/>
                  </a:lnTo>
                  <a:lnTo>
                    <a:pt x="14782796" y="4843545"/>
                  </a:lnTo>
                  <a:lnTo>
                    <a:pt x="14784579" y="4838915"/>
                  </a:lnTo>
                  <a:lnTo>
                    <a:pt x="14781530" y="4832026"/>
                  </a:lnTo>
                  <a:lnTo>
                    <a:pt x="14778668" y="4830297"/>
                  </a:lnTo>
                  <a:close/>
                </a:path>
                <a:path w="18288000" h="5598159">
                  <a:moveTo>
                    <a:pt x="8807109" y="4889240"/>
                  </a:moveTo>
                  <a:lnTo>
                    <a:pt x="8803084" y="4889240"/>
                  </a:lnTo>
                  <a:lnTo>
                    <a:pt x="8800546" y="4890523"/>
                  </a:lnTo>
                  <a:lnTo>
                    <a:pt x="8796735" y="4896510"/>
                  </a:lnTo>
                  <a:lnTo>
                    <a:pt x="8797814" y="4901354"/>
                  </a:lnTo>
                  <a:lnTo>
                    <a:pt x="8828982" y="4921023"/>
                  </a:lnTo>
                  <a:lnTo>
                    <a:pt x="8856780" y="4938223"/>
                  </a:lnTo>
                  <a:lnTo>
                    <a:pt x="8884761" y="4955214"/>
                  </a:lnTo>
                  <a:lnTo>
                    <a:pt x="8916526" y="4974131"/>
                  </a:lnTo>
                  <a:lnTo>
                    <a:pt x="8921341" y="4972904"/>
                  </a:lnTo>
                  <a:lnTo>
                    <a:pt x="8925747" y="4965448"/>
                  </a:lnTo>
                  <a:lnTo>
                    <a:pt x="8924501" y="4960650"/>
                  </a:lnTo>
                  <a:lnTo>
                    <a:pt x="8892822" y="4941790"/>
                  </a:lnTo>
                  <a:lnTo>
                    <a:pt x="8864955" y="4924867"/>
                  </a:lnTo>
                  <a:lnTo>
                    <a:pt x="8837269" y="4907737"/>
                  </a:lnTo>
                  <a:lnTo>
                    <a:pt x="8808568" y="4889640"/>
                  </a:lnTo>
                  <a:lnTo>
                    <a:pt x="8807109" y="4889240"/>
                  </a:lnTo>
                  <a:close/>
                </a:path>
                <a:path w="18288000" h="5598159">
                  <a:moveTo>
                    <a:pt x="14593037" y="4910298"/>
                  </a:moveTo>
                  <a:lnTo>
                    <a:pt x="14588966" y="4910298"/>
                  </a:lnTo>
                  <a:lnTo>
                    <a:pt x="14587935" y="4910493"/>
                  </a:lnTo>
                  <a:lnTo>
                    <a:pt x="14462269" y="4961970"/>
                  </a:lnTo>
                  <a:lnTo>
                    <a:pt x="14460317" y="4966526"/>
                  </a:lnTo>
                  <a:lnTo>
                    <a:pt x="14463542" y="4974558"/>
                  </a:lnTo>
                  <a:lnTo>
                    <a:pt x="14468125" y="4976501"/>
                  </a:lnTo>
                  <a:lnTo>
                    <a:pt x="14596978" y="4923694"/>
                  </a:lnTo>
                  <a:lnTo>
                    <a:pt x="14598865" y="4919102"/>
                  </a:lnTo>
                  <a:lnTo>
                    <a:pt x="14595938" y="4912111"/>
                  </a:lnTo>
                  <a:lnTo>
                    <a:pt x="14593037" y="4910298"/>
                  </a:lnTo>
                  <a:close/>
                </a:path>
                <a:path w="18288000" h="5598159">
                  <a:moveTo>
                    <a:pt x="14405566" y="4986301"/>
                  </a:moveTo>
                  <a:lnTo>
                    <a:pt x="14401494" y="4986301"/>
                  </a:lnTo>
                  <a:lnTo>
                    <a:pt x="14400527" y="4986477"/>
                  </a:lnTo>
                  <a:lnTo>
                    <a:pt x="14273737" y="5035221"/>
                  </a:lnTo>
                  <a:lnTo>
                    <a:pt x="14271701" y="5039740"/>
                  </a:lnTo>
                  <a:lnTo>
                    <a:pt x="14274741" y="5047837"/>
                  </a:lnTo>
                  <a:lnTo>
                    <a:pt x="14279260" y="5049874"/>
                  </a:lnTo>
                  <a:lnTo>
                    <a:pt x="14409330" y="4999837"/>
                  </a:lnTo>
                  <a:lnTo>
                    <a:pt x="14411310" y="4995291"/>
                  </a:lnTo>
                  <a:lnTo>
                    <a:pt x="14408522" y="4988188"/>
                  </a:lnTo>
                  <a:lnTo>
                    <a:pt x="14405566" y="4986301"/>
                  </a:lnTo>
                  <a:close/>
                </a:path>
                <a:path w="18288000" h="5598159">
                  <a:moveTo>
                    <a:pt x="8980200" y="4993246"/>
                  </a:moveTo>
                  <a:lnTo>
                    <a:pt x="8976165" y="4993246"/>
                  </a:lnTo>
                  <a:lnTo>
                    <a:pt x="8973507" y="4994677"/>
                  </a:lnTo>
                  <a:lnTo>
                    <a:pt x="8969938" y="5000990"/>
                  </a:lnTo>
                  <a:lnTo>
                    <a:pt x="8971267" y="5005769"/>
                  </a:lnTo>
                  <a:lnTo>
                    <a:pt x="9003450" y="5023828"/>
                  </a:lnTo>
                  <a:lnTo>
                    <a:pt x="9032127" y="5039592"/>
                  </a:lnTo>
                  <a:lnTo>
                    <a:pt x="9060953" y="5055135"/>
                  </a:lnTo>
                  <a:lnTo>
                    <a:pt x="9093660" y="5072401"/>
                  </a:lnTo>
                  <a:lnTo>
                    <a:pt x="9098392" y="5070932"/>
                  </a:lnTo>
                  <a:lnTo>
                    <a:pt x="9102399" y="5063262"/>
                  </a:lnTo>
                  <a:lnTo>
                    <a:pt x="9100921" y="5058529"/>
                  </a:lnTo>
                  <a:lnTo>
                    <a:pt x="9068330" y="5041312"/>
                  </a:lnTo>
                  <a:lnTo>
                    <a:pt x="9039619" y="5025829"/>
                  </a:lnTo>
                  <a:lnTo>
                    <a:pt x="9011057" y="5010127"/>
                  </a:lnTo>
                  <a:lnTo>
                    <a:pt x="8981520" y="4993571"/>
                  </a:lnTo>
                  <a:lnTo>
                    <a:pt x="8980200" y="4993246"/>
                  </a:lnTo>
                  <a:close/>
                </a:path>
                <a:path w="18288000" h="5598159">
                  <a:moveTo>
                    <a:pt x="14216394" y="5058259"/>
                  </a:moveTo>
                  <a:lnTo>
                    <a:pt x="14212313" y="5058259"/>
                  </a:lnTo>
                  <a:lnTo>
                    <a:pt x="14211393" y="5058418"/>
                  </a:lnTo>
                  <a:lnTo>
                    <a:pt x="14083561" y="5104382"/>
                  </a:lnTo>
                  <a:lnTo>
                    <a:pt x="14081414" y="5108854"/>
                  </a:lnTo>
                  <a:lnTo>
                    <a:pt x="14084277" y="5117017"/>
                  </a:lnTo>
                  <a:lnTo>
                    <a:pt x="14088739" y="5119174"/>
                  </a:lnTo>
                  <a:lnTo>
                    <a:pt x="14219971" y="5071945"/>
                  </a:lnTo>
                  <a:lnTo>
                    <a:pt x="14222054" y="5067445"/>
                  </a:lnTo>
                  <a:lnTo>
                    <a:pt x="14219387" y="5060221"/>
                  </a:lnTo>
                  <a:lnTo>
                    <a:pt x="14216394" y="5058259"/>
                  </a:lnTo>
                  <a:close/>
                </a:path>
                <a:path w="18288000" h="5598159">
                  <a:moveTo>
                    <a:pt x="9158542" y="5088354"/>
                  </a:moveTo>
                  <a:lnTo>
                    <a:pt x="9154490" y="5088354"/>
                  </a:lnTo>
                  <a:lnTo>
                    <a:pt x="9151729" y="5089934"/>
                  </a:lnTo>
                  <a:lnTo>
                    <a:pt x="9148420" y="5096545"/>
                  </a:lnTo>
                  <a:lnTo>
                    <a:pt x="9149982" y="5101249"/>
                  </a:lnTo>
                  <a:lnTo>
                    <a:pt x="9183008" y="5117665"/>
                  </a:lnTo>
                  <a:lnTo>
                    <a:pt x="9242041" y="5146077"/>
                  </a:lnTo>
                  <a:lnTo>
                    <a:pt x="9275647" y="5161735"/>
                  </a:lnTo>
                  <a:lnTo>
                    <a:pt x="9280276" y="5160025"/>
                  </a:lnTo>
                  <a:lnTo>
                    <a:pt x="9283901" y="5152169"/>
                  </a:lnTo>
                  <a:lnTo>
                    <a:pt x="9282191" y="5147511"/>
                  </a:lnTo>
                  <a:lnTo>
                    <a:pt x="9248865" y="5131976"/>
                  </a:lnTo>
                  <a:lnTo>
                    <a:pt x="9189910" y="5103604"/>
                  </a:lnTo>
                  <a:lnTo>
                    <a:pt x="9159742" y="5088623"/>
                  </a:lnTo>
                  <a:lnTo>
                    <a:pt x="9158542" y="5088354"/>
                  </a:lnTo>
                  <a:close/>
                </a:path>
                <a:path w="18288000" h="5598159">
                  <a:moveTo>
                    <a:pt x="14025559" y="5126110"/>
                  </a:moveTo>
                  <a:lnTo>
                    <a:pt x="14021459" y="5126110"/>
                  </a:lnTo>
                  <a:lnTo>
                    <a:pt x="14020603" y="5126249"/>
                  </a:lnTo>
                  <a:lnTo>
                    <a:pt x="13891777" y="5169406"/>
                  </a:lnTo>
                  <a:lnTo>
                    <a:pt x="13889537" y="5173822"/>
                  </a:lnTo>
                  <a:lnTo>
                    <a:pt x="13892224" y="5182041"/>
                  </a:lnTo>
                  <a:lnTo>
                    <a:pt x="13896667" y="5184272"/>
                  </a:lnTo>
                  <a:lnTo>
                    <a:pt x="14028950" y="5139953"/>
                  </a:lnTo>
                  <a:lnTo>
                    <a:pt x="14031125" y="5135500"/>
                  </a:lnTo>
                  <a:lnTo>
                    <a:pt x="14029732" y="5131409"/>
                  </a:lnTo>
                  <a:lnTo>
                    <a:pt x="14028597" y="5128155"/>
                  </a:lnTo>
                  <a:lnTo>
                    <a:pt x="14025559" y="5126110"/>
                  </a:lnTo>
                  <a:close/>
                </a:path>
                <a:path w="18288000" h="5598159">
                  <a:moveTo>
                    <a:pt x="9341533" y="5174538"/>
                  </a:moveTo>
                  <a:lnTo>
                    <a:pt x="9337471" y="5174538"/>
                  </a:lnTo>
                  <a:lnTo>
                    <a:pt x="9334599" y="5176276"/>
                  </a:lnTo>
                  <a:lnTo>
                    <a:pt x="9331559" y="5183175"/>
                  </a:lnTo>
                  <a:lnTo>
                    <a:pt x="9333353" y="5187795"/>
                  </a:lnTo>
                  <a:lnTo>
                    <a:pt x="9367159" y="5202573"/>
                  </a:lnTo>
                  <a:lnTo>
                    <a:pt x="9427536" y="5228110"/>
                  </a:lnTo>
                  <a:lnTo>
                    <a:pt x="9461855" y="5242127"/>
                  </a:lnTo>
                  <a:lnTo>
                    <a:pt x="9466437" y="5240221"/>
                  </a:lnTo>
                  <a:lnTo>
                    <a:pt x="9469682" y="5232197"/>
                  </a:lnTo>
                  <a:lnTo>
                    <a:pt x="9467749" y="5227633"/>
                  </a:lnTo>
                  <a:lnTo>
                    <a:pt x="9403367" y="5201018"/>
                  </a:lnTo>
                  <a:lnTo>
                    <a:pt x="9342611" y="5174751"/>
                  </a:lnTo>
                  <a:lnTo>
                    <a:pt x="9341533" y="5174538"/>
                  </a:lnTo>
                  <a:close/>
                </a:path>
                <a:path w="18288000" h="5598159">
                  <a:moveTo>
                    <a:pt x="13833334" y="5189887"/>
                  </a:moveTo>
                  <a:lnTo>
                    <a:pt x="13828252" y="5189887"/>
                  </a:lnTo>
                  <a:lnTo>
                    <a:pt x="13698470" y="5230161"/>
                  </a:lnTo>
                  <a:lnTo>
                    <a:pt x="13696228" y="5234358"/>
                  </a:lnTo>
                  <a:lnTo>
                    <a:pt x="13696136" y="5234531"/>
                  </a:lnTo>
                  <a:lnTo>
                    <a:pt x="13698627" y="5242805"/>
                  </a:lnTo>
                  <a:lnTo>
                    <a:pt x="13703024" y="5245157"/>
                  </a:lnTo>
                  <a:lnTo>
                    <a:pt x="13836330" y="5203739"/>
                  </a:lnTo>
                  <a:lnTo>
                    <a:pt x="13838608" y="5199333"/>
                  </a:lnTo>
                  <a:lnTo>
                    <a:pt x="13836237" y="5191895"/>
                  </a:lnTo>
                  <a:lnTo>
                    <a:pt x="13833334" y="5189887"/>
                  </a:lnTo>
                  <a:close/>
                </a:path>
                <a:path w="18288000" h="5598159">
                  <a:moveTo>
                    <a:pt x="13639419" y="5249249"/>
                  </a:moveTo>
                  <a:lnTo>
                    <a:pt x="13634414" y="5249249"/>
                  </a:lnTo>
                  <a:lnTo>
                    <a:pt x="13503747" y="5286585"/>
                  </a:lnTo>
                  <a:lnTo>
                    <a:pt x="13501302" y="5290899"/>
                  </a:lnTo>
                  <a:lnTo>
                    <a:pt x="13503626" y="5299229"/>
                  </a:lnTo>
                  <a:lnTo>
                    <a:pt x="13507948" y="5301693"/>
                  </a:lnTo>
                  <a:lnTo>
                    <a:pt x="13642240" y="5263278"/>
                  </a:lnTo>
                  <a:lnTo>
                    <a:pt x="13644619" y="5258926"/>
                  </a:lnTo>
                  <a:lnTo>
                    <a:pt x="13642389" y="5251368"/>
                  </a:lnTo>
                  <a:lnTo>
                    <a:pt x="13639419" y="5249249"/>
                  </a:lnTo>
                  <a:close/>
                </a:path>
                <a:path w="18288000" h="5598159">
                  <a:moveTo>
                    <a:pt x="9528614" y="5251861"/>
                  </a:moveTo>
                  <a:lnTo>
                    <a:pt x="9524534" y="5251861"/>
                  </a:lnTo>
                  <a:lnTo>
                    <a:pt x="9521569" y="5253767"/>
                  </a:lnTo>
                  <a:lnTo>
                    <a:pt x="9518808" y="5260907"/>
                  </a:lnTo>
                  <a:lnTo>
                    <a:pt x="9520815" y="5265444"/>
                  </a:lnTo>
                  <a:lnTo>
                    <a:pt x="9585940" y="5290043"/>
                  </a:lnTo>
                  <a:lnTo>
                    <a:pt x="9651779" y="5313732"/>
                  </a:lnTo>
                  <a:lnTo>
                    <a:pt x="9656251" y="5311594"/>
                  </a:lnTo>
                  <a:lnTo>
                    <a:pt x="9659123" y="5303431"/>
                  </a:lnTo>
                  <a:lnTo>
                    <a:pt x="9656984" y="5298960"/>
                  </a:lnTo>
                  <a:lnTo>
                    <a:pt x="9591359" y="5275345"/>
                  </a:lnTo>
                  <a:lnTo>
                    <a:pt x="9529562" y="5252028"/>
                  </a:lnTo>
                  <a:lnTo>
                    <a:pt x="9528614" y="5251861"/>
                  </a:lnTo>
                  <a:close/>
                </a:path>
                <a:path w="18288000" h="5598159">
                  <a:moveTo>
                    <a:pt x="13444096" y="5304250"/>
                  </a:moveTo>
                  <a:lnTo>
                    <a:pt x="13439153" y="5304250"/>
                  </a:lnTo>
                  <a:lnTo>
                    <a:pt x="13307659" y="5338575"/>
                  </a:lnTo>
                  <a:lnTo>
                    <a:pt x="13305122" y="5342833"/>
                  </a:lnTo>
                  <a:lnTo>
                    <a:pt x="13307242" y="5351228"/>
                  </a:lnTo>
                  <a:lnTo>
                    <a:pt x="13311517" y="5353757"/>
                  </a:lnTo>
                  <a:lnTo>
                    <a:pt x="13446720" y="5318428"/>
                  </a:lnTo>
                  <a:lnTo>
                    <a:pt x="13449193" y="5314133"/>
                  </a:lnTo>
                  <a:lnTo>
                    <a:pt x="13447129" y="5306462"/>
                  </a:lnTo>
                  <a:lnTo>
                    <a:pt x="13444096" y="5304250"/>
                  </a:lnTo>
                  <a:close/>
                </a:path>
                <a:path w="18288000" h="5598159">
                  <a:moveTo>
                    <a:pt x="9720027" y="5320557"/>
                  </a:moveTo>
                  <a:lnTo>
                    <a:pt x="9714913" y="5320557"/>
                  </a:lnTo>
                  <a:lnTo>
                    <a:pt x="9712042" y="5322509"/>
                  </a:lnTo>
                  <a:lnTo>
                    <a:pt x="9709579" y="5329890"/>
                  </a:lnTo>
                  <a:lnTo>
                    <a:pt x="9711791" y="5334326"/>
                  </a:lnTo>
                  <a:lnTo>
                    <a:pt x="9778039" y="5355974"/>
                  </a:lnTo>
                  <a:lnTo>
                    <a:pt x="9844856" y="5376710"/>
                  </a:lnTo>
                  <a:lnTo>
                    <a:pt x="9849225" y="5374358"/>
                  </a:lnTo>
                  <a:lnTo>
                    <a:pt x="9851735" y="5366084"/>
                  </a:lnTo>
                  <a:lnTo>
                    <a:pt x="9849393" y="5361705"/>
                  </a:lnTo>
                  <a:lnTo>
                    <a:pt x="9782798" y="5341058"/>
                  </a:lnTo>
                  <a:lnTo>
                    <a:pt x="9720864" y="5320854"/>
                  </a:lnTo>
                  <a:lnTo>
                    <a:pt x="9720027" y="5320557"/>
                  </a:lnTo>
                  <a:close/>
                </a:path>
                <a:path w="18288000" h="5598159">
                  <a:moveTo>
                    <a:pt x="13247440" y="5354751"/>
                  </a:moveTo>
                  <a:lnTo>
                    <a:pt x="13242573" y="5354751"/>
                  </a:lnTo>
                  <a:lnTo>
                    <a:pt x="13110818" y="5385868"/>
                  </a:lnTo>
                  <a:lnTo>
                    <a:pt x="13108178" y="5390061"/>
                  </a:lnTo>
                  <a:lnTo>
                    <a:pt x="13110102" y="5398502"/>
                  </a:lnTo>
                  <a:lnTo>
                    <a:pt x="13114304" y="5401152"/>
                  </a:lnTo>
                  <a:lnTo>
                    <a:pt x="13249869" y="5369096"/>
                  </a:lnTo>
                  <a:lnTo>
                    <a:pt x="13252444" y="5364856"/>
                  </a:lnTo>
                  <a:lnTo>
                    <a:pt x="13250549" y="5357075"/>
                  </a:lnTo>
                  <a:lnTo>
                    <a:pt x="13247440" y="5354751"/>
                  </a:lnTo>
                  <a:close/>
                </a:path>
                <a:path w="18288000" h="5598159">
                  <a:moveTo>
                    <a:pt x="9913493" y="5380532"/>
                  </a:moveTo>
                  <a:lnTo>
                    <a:pt x="9908511" y="5380532"/>
                  </a:lnTo>
                  <a:lnTo>
                    <a:pt x="9905508" y="5382679"/>
                  </a:lnTo>
                  <a:lnTo>
                    <a:pt x="9903333" y="5390275"/>
                  </a:lnTo>
                  <a:lnTo>
                    <a:pt x="9905741" y="5394617"/>
                  </a:lnTo>
                  <a:lnTo>
                    <a:pt x="9972836" y="5413334"/>
                  </a:lnTo>
                  <a:lnTo>
                    <a:pt x="10040534" y="5431173"/>
                  </a:lnTo>
                  <a:lnTo>
                    <a:pt x="10044820" y="5428653"/>
                  </a:lnTo>
                  <a:lnTo>
                    <a:pt x="10046967" y="5420277"/>
                  </a:lnTo>
                  <a:lnTo>
                    <a:pt x="10044448" y="5416009"/>
                  </a:lnTo>
                  <a:lnTo>
                    <a:pt x="9976938" y="5398219"/>
                  </a:lnTo>
                  <a:lnTo>
                    <a:pt x="9913493" y="5380532"/>
                  </a:lnTo>
                  <a:close/>
                </a:path>
                <a:path w="18288000" h="5598159">
                  <a:moveTo>
                    <a:pt x="13050405" y="5400445"/>
                  </a:moveTo>
                  <a:lnTo>
                    <a:pt x="13045612" y="5400445"/>
                  </a:lnTo>
                  <a:lnTo>
                    <a:pt x="12913216" y="5428411"/>
                  </a:lnTo>
                  <a:lnTo>
                    <a:pt x="12910483" y="5432549"/>
                  </a:lnTo>
                  <a:lnTo>
                    <a:pt x="12912204" y="5441027"/>
                  </a:lnTo>
                  <a:lnTo>
                    <a:pt x="12916302" y="5443742"/>
                  </a:lnTo>
                  <a:lnTo>
                    <a:pt x="13052630" y="5414950"/>
                  </a:lnTo>
                  <a:lnTo>
                    <a:pt x="13055306" y="5410775"/>
                  </a:lnTo>
                  <a:lnTo>
                    <a:pt x="13053577" y="5402891"/>
                  </a:lnTo>
                  <a:lnTo>
                    <a:pt x="13050405" y="5400445"/>
                  </a:lnTo>
                  <a:close/>
                </a:path>
                <a:path w="18288000" h="5598159">
                  <a:moveTo>
                    <a:pt x="10109432" y="5432158"/>
                  </a:moveTo>
                  <a:lnTo>
                    <a:pt x="10104583" y="5432158"/>
                  </a:lnTo>
                  <a:lnTo>
                    <a:pt x="10101476" y="5434492"/>
                  </a:lnTo>
                  <a:lnTo>
                    <a:pt x="10099598" y="5442283"/>
                  </a:lnTo>
                  <a:lnTo>
                    <a:pt x="10102181" y="5446513"/>
                  </a:lnTo>
                  <a:lnTo>
                    <a:pt x="10170010" y="5462420"/>
                  </a:lnTo>
                  <a:lnTo>
                    <a:pt x="10238444" y="5477500"/>
                  </a:lnTo>
                  <a:lnTo>
                    <a:pt x="10242580" y="5474767"/>
                  </a:lnTo>
                  <a:lnTo>
                    <a:pt x="10244393" y="5466306"/>
                  </a:lnTo>
                  <a:lnTo>
                    <a:pt x="10241697" y="5462151"/>
                  </a:lnTo>
                  <a:lnTo>
                    <a:pt x="10173484" y="5447140"/>
                  </a:lnTo>
                  <a:lnTo>
                    <a:pt x="10110064" y="5432288"/>
                  </a:lnTo>
                  <a:lnTo>
                    <a:pt x="10109432" y="5432158"/>
                  </a:lnTo>
                  <a:close/>
                </a:path>
                <a:path w="18288000" h="5598159">
                  <a:moveTo>
                    <a:pt x="12852351" y="5441437"/>
                  </a:moveTo>
                  <a:lnTo>
                    <a:pt x="12847627" y="5441437"/>
                  </a:lnTo>
                  <a:lnTo>
                    <a:pt x="12714665" y="5466157"/>
                  </a:lnTo>
                  <a:lnTo>
                    <a:pt x="12711820" y="5470220"/>
                  </a:lnTo>
                  <a:lnTo>
                    <a:pt x="12713345" y="5478745"/>
                  </a:lnTo>
                  <a:lnTo>
                    <a:pt x="12717454" y="5481590"/>
                  </a:lnTo>
                  <a:lnTo>
                    <a:pt x="12854358" y="5456098"/>
                  </a:lnTo>
                  <a:lnTo>
                    <a:pt x="12857137" y="5451988"/>
                  </a:lnTo>
                  <a:lnTo>
                    <a:pt x="12855574" y="5443984"/>
                  </a:lnTo>
                  <a:lnTo>
                    <a:pt x="12852351" y="5441437"/>
                  </a:lnTo>
                  <a:close/>
                </a:path>
                <a:path w="18288000" h="5598159">
                  <a:moveTo>
                    <a:pt x="10307686" y="5475715"/>
                  </a:moveTo>
                  <a:lnTo>
                    <a:pt x="10302281" y="5475715"/>
                  </a:lnTo>
                  <a:lnTo>
                    <a:pt x="10299199" y="5478141"/>
                  </a:lnTo>
                  <a:lnTo>
                    <a:pt x="10297620" y="5486118"/>
                  </a:lnTo>
                  <a:lnTo>
                    <a:pt x="10300371" y="5490246"/>
                  </a:lnTo>
                  <a:lnTo>
                    <a:pt x="10336533" y="5497323"/>
                  </a:lnTo>
                  <a:lnTo>
                    <a:pt x="10437367" y="5515710"/>
                  </a:lnTo>
                  <a:lnTo>
                    <a:pt x="10441421" y="5512837"/>
                  </a:lnTo>
                  <a:lnTo>
                    <a:pt x="10442898" y="5504321"/>
                  </a:lnTo>
                  <a:lnTo>
                    <a:pt x="10440044" y="5500268"/>
                  </a:lnTo>
                  <a:lnTo>
                    <a:pt x="10339501" y="5481940"/>
                  </a:lnTo>
                  <a:lnTo>
                    <a:pt x="10307686" y="5475715"/>
                  </a:lnTo>
                  <a:close/>
                </a:path>
                <a:path w="18288000" h="5598159">
                  <a:moveTo>
                    <a:pt x="12653451" y="5477621"/>
                  </a:moveTo>
                  <a:lnTo>
                    <a:pt x="12648248" y="5477621"/>
                  </a:lnTo>
                  <a:lnTo>
                    <a:pt x="12515211" y="5498902"/>
                  </a:lnTo>
                  <a:lnTo>
                    <a:pt x="12512274" y="5502890"/>
                  </a:lnTo>
                  <a:lnTo>
                    <a:pt x="12513565" y="5511453"/>
                  </a:lnTo>
                  <a:lnTo>
                    <a:pt x="12517554" y="5514409"/>
                  </a:lnTo>
                  <a:lnTo>
                    <a:pt x="12655108" y="5492338"/>
                  </a:lnTo>
                  <a:lnTo>
                    <a:pt x="12657989" y="5488293"/>
                  </a:lnTo>
                  <a:lnTo>
                    <a:pt x="12656633" y="5480224"/>
                  </a:lnTo>
                  <a:lnTo>
                    <a:pt x="12653451" y="5477621"/>
                  </a:lnTo>
                  <a:close/>
                </a:path>
                <a:path w="18288000" h="5598159">
                  <a:moveTo>
                    <a:pt x="12453579" y="5508700"/>
                  </a:moveTo>
                  <a:lnTo>
                    <a:pt x="12448535" y="5508700"/>
                  </a:lnTo>
                  <a:lnTo>
                    <a:pt x="12314996" y="5526551"/>
                  </a:lnTo>
                  <a:lnTo>
                    <a:pt x="12311957" y="5530465"/>
                  </a:lnTo>
                  <a:lnTo>
                    <a:pt x="12313035" y="5539055"/>
                  </a:lnTo>
                  <a:lnTo>
                    <a:pt x="12317023" y="5542058"/>
                  </a:lnTo>
                  <a:lnTo>
                    <a:pt x="12455024" y="5523594"/>
                  </a:lnTo>
                  <a:lnTo>
                    <a:pt x="12458008" y="5519633"/>
                  </a:lnTo>
                  <a:lnTo>
                    <a:pt x="12456836" y="5511443"/>
                  </a:lnTo>
                  <a:lnTo>
                    <a:pt x="12453579" y="5508700"/>
                  </a:lnTo>
                  <a:close/>
                </a:path>
                <a:path w="18288000" h="5598159">
                  <a:moveTo>
                    <a:pt x="10506468" y="5511257"/>
                  </a:moveTo>
                  <a:lnTo>
                    <a:pt x="10501337" y="5511257"/>
                  </a:lnTo>
                  <a:lnTo>
                    <a:pt x="10498122" y="5513907"/>
                  </a:lnTo>
                  <a:lnTo>
                    <a:pt x="10496829" y="5522042"/>
                  </a:lnTo>
                  <a:lnTo>
                    <a:pt x="10499739" y="5526058"/>
                  </a:lnTo>
                  <a:lnTo>
                    <a:pt x="10536149" y="5531750"/>
                  </a:lnTo>
                  <a:lnTo>
                    <a:pt x="10637590" y="5546288"/>
                  </a:lnTo>
                  <a:lnTo>
                    <a:pt x="10641541" y="5543295"/>
                  </a:lnTo>
                  <a:lnTo>
                    <a:pt x="10642694" y="5534723"/>
                  </a:lnTo>
                  <a:lnTo>
                    <a:pt x="10639691" y="5530781"/>
                  </a:lnTo>
                  <a:lnTo>
                    <a:pt x="10538521" y="5516261"/>
                  </a:lnTo>
                  <a:lnTo>
                    <a:pt x="10506468" y="5511257"/>
                  </a:lnTo>
                  <a:close/>
                </a:path>
                <a:path w="18288000" h="5598159">
                  <a:moveTo>
                    <a:pt x="12252994" y="5534592"/>
                  </a:moveTo>
                  <a:lnTo>
                    <a:pt x="12248087" y="5534592"/>
                  </a:lnTo>
                  <a:lnTo>
                    <a:pt x="12114139" y="5548891"/>
                  </a:lnTo>
                  <a:lnTo>
                    <a:pt x="12110988" y="5552722"/>
                  </a:lnTo>
                  <a:lnTo>
                    <a:pt x="12111791" y="5560806"/>
                  </a:lnTo>
                  <a:lnTo>
                    <a:pt x="12111843" y="5561331"/>
                  </a:lnTo>
                  <a:lnTo>
                    <a:pt x="12115729" y="5564436"/>
                  </a:lnTo>
                  <a:lnTo>
                    <a:pt x="12119968" y="5564055"/>
                  </a:lnTo>
                  <a:lnTo>
                    <a:pt x="12254186" y="5549653"/>
                  </a:lnTo>
                  <a:lnTo>
                    <a:pt x="12257262" y="5545768"/>
                  </a:lnTo>
                  <a:lnTo>
                    <a:pt x="12256404" y="5538270"/>
                  </a:lnTo>
                  <a:lnTo>
                    <a:pt x="12256314" y="5537484"/>
                  </a:lnTo>
                  <a:lnTo>
                    <a:pt x="12252994" y="5534592"/>
                  </a:lnTo>
                  <a:close/>
                </a:path>
                <a:path w="18288000" h="5598159">
                  <a:moveTo>
                    <a:pt x="10706517" y="5539307"/>
                  </a:moveTo>
                  <a:lnTo>
                    <a:pt x="10701591" y="5539307"/>
                  </a:lnTo>
                  <a:lnTo>
                    <a:pt x="10698273" y="5542170"/>
                  </a:lnTo>
                  <a:lnTo>
                    <a:pt x="10697290" y="5550259"/>
                  </a:lnTo>
                  <a:lnTo>
                    <a:pt x="10697269" y="5550435"/>
                  </a:lnTo>
                  <a:lnTo>
                    <a:pt x="10700327" y="5554340"/>
                  </a:lnTo>
                  <a:lnTo>
                    <a:pt x="10736890" y="5558688"/>
                  </a:lnTo>
                  <a:lnTo>
                    <a:pt x="10838765" y="5569531"/>
                  </a:lnTo>
                  <a:lnTo>
                    <a:pt x="10842659" y="5566416"/>
                  </a:lnTo>
                  <a:lnTo>
                    <a:pt x="10843419" y="5558688"/>
                  </a:lnTo>
                  <a:lnTo>
                    <a:pt x="10843505" y="5557808"/>
                  </a:lnTo>
                  <a:lnTo>
                    <a:pt x="10840354" y="5553977"/>
                  </a:lnTo>
                  <a:lnTo>
                    <a:pt x="10738691" y="5543126"/>
                  </a:lnTo>
                  <a:lnTo>
                    <a:pt x="10706517" y="5539307"/>
                  </a:lnTo>
                  <a:close/>
                </a:path>
                <a:path w="18288000" h="5598159">
                  <a:moveTo>
                    <a:pt x="12051788" y="5555120"/>
                  </a:moveTo>
                  <a:lnTo>
                    <a:pt x="12047045" y="5555120"/>
                  </a:lnTo>
                  <a:lnTo>
                    <a:pt x="11912753" y="5565718"/>
                  </a:lnTo>
                  <a:lnTo>
                    <a:pt x="11909500" y="5569465"/>
                  </a:lnTo>
                  <a:lnTo>
                    <a:pt x="11910113" y="5578093"/>
                  </a:lnTo>
                  <a:lnTo>
                    <a:pt x="11913980" y="5581365"/>
                  </a:lnTo>
                  <a:lnTo>
                    <a:pt x="12052735" y="5570339"/>
                  </a:lnTo>
                  <a:lnTo>
                    <a:pt x="12055923" y="5566537"/>
                  </a:lnTo>
                  <a:lnTo>
                    <a:pt x="12055170" y="5558161"/>
                  </a:lnTo>
                  <a:lnTo>
                    <a:pt x="12051788" y="5555120"/>
                  </a:lnTo>
                  <a:close/>
                </a:path>
                <a:path w="18288000" h="5598159">
                  <a:moveTo>
                    <a:pt x="10907430" y="5560141"/>
                  </a:moveTo>
                  <a:lnTo>
                    <a:pt x="10902685" y="5560141"/>
                  </a:lnTo>
                  <a:lnTo>
                    <a:pt x="10899305" y="5563181"/>
                  </a:lnTo>
                  <a:lnTo>
                    <a:pt x="10898727" y="5569875"/>
                  </a:lnTo>
                  <a:lnTo>
                    <a:pt x="10898704" y="5570144"/>
                  </a:lnTo>
                  <a:lnTo>
                    <a:pt x="10938465" y="5578433"/>
                  </a:lnTo>
                  <a:lnTo>
                    <a:pt x="11036395" y="5585503"/>
                  </a:lnTo>
                  <a:lnTo>
                    <a:pt x="11040978" y="5585745"/>
                  </a:lnTo>
                  <a:lnTo>
                    <a:pt x="11044445" y="5582500"/>
                  </a:lnTo>
                  <a:lnTo>
                    <a:pt x="11044899" y="5575370"/>
                  </a:lnTo>
                  <a:lnTo>
                    <a:pt x="11044994" y="5573873"/>
                  </a:lnTo>
                  <a:lnTo>
                    <a:pt x="11041713" y="5570144"/>
                  </a:lnTo>
                  <a:lnTo>
                    <a:pt x="10939725" y="5562826"/>
                  </a:lnTo>
                  <a:lnTo>
                    <a:pt x="10907430" y="5560141"/>
                  </a:lnTo>
                  <a:close/>
                </a:path>
                <a:path w="18288000" h="5598159">
                  <a:moveTo>
                    <a:pt x="11850093" y="5570070"/>
                  </a:moveTo>
                  <a:lnTo>
                    <a:pt x="11845984" y="5570070"/>
                  </a:lnTo>
                  <a:lnTo>
                    <a:pt x="11710986" y="5576867"/>
                  </a:lnTo>
                  <a:lnTo>
                    <a:pt x="11707630" y="5580520"/>
                  </a:lnTo>
                  <a:lnTo>
                    <a:pt x="11707827" y="5585467"/>
                  </a:lnTo>
                  <a:lnTo>
                    <a:pt x="11707912" y="5587618"/>
                  </a:lnTo>
                  <a:lnTo>
                    <a:pt x="11707974" y="5589167"/>
                  </a:lnTo>
                  <a:lnTo>
                    <a:pt x="11711683" y="5592635"/>
                  </a:lnTo>
                  <a:lnTo>
                    <a:pt x="11715950" y="5592346"/>
                  </a:lnTo>
                  <a:lnTo>
                    <a:pt x="11850770" y="5585467"/>
                  </a:lnTo>
                  <a:lnTo>
                    <a:pt x="11854052" y="5581757"/>
                  </a:lnTo>
                  <a:lnTo>
                    <a:pt x="11853757" y="5576867"/>
                  </a:lnTo>
                  <a:lnTo>
                    <a:pt x="11853662" y="5575281"/>
                  </a:lnTo>
                  <a:lnTo>
                    <a:pt x="11853541" y="5573277"/>
                  </a:lnTo>
                  <a:lnTo>
                    <a:pt x="11850093" y="5570070"/>
                  </a:lnTo>
                  <a:close/>
                </a:path>
                <a:path w="18288000" h="5598159">
                  <a:moveTo>
                    <a:pt x="11108985" y="5574012"/>
                  </a:moveTo>
                  <a:lnTo>
                    <a:pt x="11104418" y="5574012"/>
                  </a:lnTo>
                  <a:lnTo>
                    <a:pt x="11100961" y="5577247"/>
                  </a:lnTo>
                  <a:lnTo>
                    <a:pt x="11100524" y="5585745"/>
                  </a:lnTo>
                  <a:lnTo>
                    <a:pt x="11103843" y="5589426"/>
                  </a:lnTo>
                  <a:lnTo>
                    <a:pt x="11140613" y="5591256"/>
                  </a:lnTo>
                  <a:lnTo>
                    <a:pt x="11243377" y="5595209"/>
                  </a:lnTo>
                  <a:lnTo>
                    <a:pt x="11246659" y="5591806"/>
                  </a:lnTo>
                  <a:lnTo>
                    <a:pt x="11246733" y="5589426"/>
                  </a:lnTo>
                  <a:lnTo>
                    <a:pt x="11246848" y="5585745"/>
                  </a:lnTo>
                  <a:lnTo>
                    <a:pt x="11246929" y="5583160"/>
                  </a:lnTo>
                  <a:lnTo>
                    <a:pt x="11243527" y="5579544"/>
                  </a:lnTo>
                  <a:lnTo>
                    <a:pt x="11141354" y="5575612"/>
                  </a:lnTo>
                  <a:lnTo>
                    <a:pt x="11108985" y="5574012"/>
                  </a:lnTo>
                  <a:close/>
                </a:path>
                <a:path w="18288000" h="5598159">
                  <a:moveTo>
                    <a:pt x="11647870" y="5579293"/>
                  </a:moveTo>
                  <a:lnTo>
                    <a:pt x="11643650" y="5579293"/>
                  </a:lnTo>
                  <a:lnTo>
                    <a:pt x="11509557" y="5582101"/>
                  </a:lnTo>
                  <a:lnTo>
                    <a:pt x="11508588" y="5582101"/>
                  </a:lnTo>
                  <a:lnTo>
                    <a:pt x="11505120" y="5585643"/>
                  </a:lnTo>
                  <a:lnTo>
                    <a:pt x="11505222" y="5594270"/>
                  </a:lnTo>
                  <a:lnTo>
                    <a:pt x="11508717" y="5597720"/>
                  </a:lnTo>
                  <a:lnTo>
                    <a:pt x="11513003" y="5597720"/>
                  </a:lnTo>
                  <a:lnTo>
                    <a:pt x="11648224" y="5594828"/>
                  </a:lnTo>
                  <a:lnTo>
                    <a:pt x="11651617" y="5591212"/>
                  </a:lnTo>
                  <a:lnTo>
                    <a:pt x="11651447" y="5585643"/>
                  </a:lnTo>
                  <a:lnTo>
                    <a:pt x="11651356" y="5582640"/>
                  </a:lnTo>
                  <a:lnTo>
                    <a:pt x="11647870" y="5579293"/>
                  </a:lnTo>
                  <a:close/>
                </a:path>
                <a:path w="18288000" h="5598159">
                  <a:moveTo>
                    <a:pt x="11311425" y="5581236"/>
                  </a:moveTo>
                  <a:lnTo>
                    <a:pt x="11306457" y="5581236"/>
                  </a:lnTo>
                  <a:lnTo>
                    <a:pt x="11302971" y="5584648"/>
                  </a:lnTo>
                  <a:lnTo>
                    <a:pt x="11302887" y="5588915"/>
                  </a:lnTo>
                  <a:lnTo>
                    <a:pt x="11302803" y="5593238"/>
                  </a:lnTo>
                  <a:lnTo>
                    <a:pt x="11306242" y="5596817"/>
                  </a:lnTo>
                  <a:lnTo>
                    <a:pt x="11416717" y="5598147"/>
                  </a:lnTo>
                  <a:lnTo>
                    <a:pt x="11445545" y="5598147"/>
                  </a:lnTo>
                  <a:lnTo>
                    <a:pt x="11449050" y="5594642"/>
                  </a:lnTo>
                  <a:lnTo>
                    <a:pt x="11449050" y="5585986"/>
                  </a:lnTo>
                  <a:lnTo>
                    <a:pt x="11445546" y="5582472"/>
                  </a:lnTo>
                  <a:lnTo>
                    <a:pt x="11416768" y="5582472"/>
                  </a:lnTo>
                  <a:lnTo>
                    <a:pt x="11311425" y="5581236"/>
                  </a:lnTo>
                  <a:close/>
                </a:path>
              </a:pathLst>
            </a:custGeom>
            <a:solidFill>
              <a:srgbClr val="3FA8F5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467964"/>
              <a:ext cx="18287999" cy="5291828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781800" y="3138548"/>
            <a:ext cx="12115800" cy="3025187"/>
          </a:xfrm>
          <a:prstGeom prst="rect">
            <a:avLst/>
          </a:prstGeom>
        </p:spPr>
        <p:txBody>
          <a:bodyPr vert="horz" wrap="square" lIns="0" tIns="278130" rIns="0" bIns="0" rtlCol="0">
            <a:spAutoFit/>
          </a:bodyPr>
          <a:lstStyle/>
          <a:p>
            <a:pPr marL="12700" marR="5080">
              <a:spcBef>
                <a:spcPts val="2190"/>
              </a:spcBef>
            </a:pPr>
            <a:r>
              <a:rPr lang="pt-BR" sz="8000" spc="580" dirty="0">
                <a:solidFill>
                  <a:srgbClr val="F6FEF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</a:t>
            </a:r>
            <a:r>
              <a:rPr lang="pt-BR" sz="8000" b="1" spc="580" dirty="0">
                <a:solidFill>
                  <a:srgbClr val="F6FEF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8000" spc="580" dirty="0">
                <a:solidFill>
                  <a:srgbClr val="F6FEF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</a:t>
            </a:r>
          </a:p>
          <a:p>
            <a:pPr marL="12700" marR="5080">
              <a:spcBef>
                <a:spcPts val="2190"/>
              </a:spcBef>
            </a:pPr>
            <a:r>
              <a:rPr lang="pt-BR" sz="8000" b="1" spc="580" dirty="0">
                <a:solidFill>
                  <a:srgbClr val="F6FEF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APRESENTAÇÃO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4249400" y="665373"/>
            <a:ext cx="3429000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pt-BR" sz="2000" b="0" spc="165" dirty="0">
                <a:solidFill>
                  <a:srgbClr val="E3F5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  N  I  L  E  Ã  O</a:t>
            </a:r>
            <a:endParaRPr sz="20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4E6407CE-811F-46BC-B22C-D897B237D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6230600" y="8673053"/>
            <a:ext cx="472440" cy="472440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9EC794C3-2A8B-453E-BC14-9F6C4D24F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52600" y="8782552"/>
            <a:ext cx="3059830" cy="6119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9333630" y="7353300"/>
            <a:ext cx="7747000" cy="1640193"/>
          </a:xfrm>
          <a:prstGeom prst="rect">
            <a:avLst/>
          </a:prstGeom>
        </p:spPr>
        <p:txBody>
          <a:bodyPr vert="horz" wrap="square" lIns="0" tIns="278130" rIns="0" bIns="0" rtlCol="0">
            <a:spAutoFit/>
          </a:bodyPr>
          <a:lstStyle/>
          <a:p>
            <a:pPr marL="12700" marR="5080">
              <a:lnSpc>
                <a:spcPts val="10350"/>
              </a:lnSpc>
              <a:spcBef>
                <a:spcPts val="2190"/>
              </a:spcBef>
            </a:pPr>
            <a:r>
              <a:rPr lang="pt-BR" sz="10000" b="1" spc="55" dirty="0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Introdução</a:t>
            </a:r>
            <a:endParaRPr sz="10000" dirty="0">
              <a:solidFill>
                <a:srgbClr val="1579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6405CAF-A0E2-4B30-A2AA-F016D82F3D41}"/>
              </a:ext>
            </a:extLst>
          </p:cNvPr>
          <p:cNvSpPr/>
          <p:nvPr/>
        </p:nvSpPr>
        <p:spPr>
          <a:xfrm>
            <a:off x="-39189" y="-1562100"/>
            <a:ext cx="18745200" cy="2819400"/>
          </a:xfrm>
          <a:prstGeom prst="rect">
            <a:avLst/>
          </a:prstGeom>
          <a:solidFill>
            <a:srgbClr val="1579FF"/>
          </a:solidFill>
          <a:ln>
            <a:solidFill>
              <a:srgbClr val="15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Gráfico 25">
            <a:extLst>
              <a:ext uri="{FF2B5EF4-FFF2-40B4-BE49-F238E27FC236}">
                <a16:creationId xmlns:a16="http://schemas.microsoft.com/office/drawing/2014/main" id="{8FEDAD2E-0647-4FB1-9E72-9FC6C3D75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1800" y="342900"/>
            <a:ext cx="2678830" cy="535766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95900D73-0413-4846-A158-EE2472C50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4480" y="7778790"/>
            <a:ext cx="789214" cy="789214"/>
          </a:xfrm>
          <a:prstGeom prst="rect">
            <a:avLst/>
          </a:prstGeom>
        </p:spPr>
      </p:pic>
      <p:sp>
        <p:nvSpPr>
          <p:cNvPr id="29" name="object 15">
            <a:extLst>
              <a:ext uri="{FF2B5EF4-FFF2-40B4-BE49-F238E27FC236}">
                <a16:creationId xmlns:a16="http://schemas.microsoft.com/office/drawing/2014/main" id="{E6108A13-2188-4B9F-BE9C-6A94D6477DBF}"/>
              </a:ext>
            </a:extLst>
          </p:cNvPr>
          <p:cNvSpPr txBox="1"/>
          <p:nvPr/>
        </p:nvSpPr>
        <p:spPr>
          <a:xfrm>
            <a:off x="2743200" y="7353300"/>
            <a:ext cx="1447800" cy="1640193"/>
          </a:xfrm>
          <a:prstGeom prst="rect">
            <a:avLst/>
          </a:prstGeom>
        </p:spPr>
        <p:txBody>
          <a:bodyPr vert="horz" wrap="square" lIns="0" tIns="278130" rIns="0" bIns="0" rtlCol="0">
            <a:spAutoFit/>
          </a:bodyPr>
          <a:lstStyle/>
          <a:p>
            <a:pPr marL="12700" marR="5080">
              <a:lnSpc>
                <a:spcPts val="10350"/>
              </a:lnSpc>
              <a:spcBef>
                <a:spcPts val="2190"/>
              </a:spcBef>
            </a:pPr>
            <a:r>
              <a:rPr lang="pt-BR" sz="10000" b="1" spc="55" dirty="0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01</a:t>
            </a:r>
            <a:endParaRPr sz="10000" dirty="0">
              <a:solidFill>
                <a:srgbClr val="1579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3D545E0A-1119-4A36-AE2F-F0AC478A53FE}"/>
              </a:ext>
            </a:extLst>
          </p:cNvPr>
          <p:cNvSpPr/>
          <p:nvPr/>
        </p:nvSpPr>
        <p:spPr>
          <a:xfrm>
            <a:off x="13411200" y="0"/>
            <a:ext cx="4953000" cy="10401300"/>
          </a:xfrm>
          <a:prstGeom prst="rect">
            <a:avLst/>
          </a:prstGeom>
          <a:solidFill>
            <a:srgbClr val="1579FF"/>
          </a:solidFill>
          <a:ln>
            <a:solidFill>
              <a:srgbClr val="15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44200" y="3314700"/>
            <a:ext cx="9683623" cy="625277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90489" y="2301376"/>
            <a:ext cx="8932630" cy="4556632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 marR="2341245">
              <a:lnSpc>
                <a:spcPts val="8400"/>
              </a:lnSpc>
              <a:spcBef>
                <a:spcPts val="1780"/>
              </a:spcBef>
            </a:pPr>
            <a:r>
              <a:rPr lang="pt-BR" sz="8400" b="1" spc="475" dirty="0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02</a:t>
            </a:r>
            <a:endParaRPr sz="8400" dirty="0">
              <a:solidFill>
                <a:srgbClr val="1579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700" marR="34925">
              <a:lnSpc>
                <a:spcPct val="115599"/>
              </a:lnSpc>
              <a:spcBef>
                <a:spcPts val="6045"/>
              </a:spcBef>
            </a:pP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sz="2000" spc="-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sz="2000" spc="-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</a:t>
            </a:r>
            <a:r>
              <a:rPr sz="2000" spc="-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3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</a:t>
            </a:r>
            <a:r>
              <a:rPr sz="2000" spc="-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amet,</a:t>
            </a:r>
            <a:r>
              <a:rPr sz="2000" spc="-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consectetur</a:t>
            </a:r>
            <a:r>
              <a:rPr sz="2000" spc="-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sz="2000" spc="-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7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elit,</a:t>
            </a:r>
            <a:r>
              <a:rPr sz="2000" spc="-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sed</a:t>
            </a:r>
            <a:r>
              <a:rPr sz="2000" spc="-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eiusmod</a:t>
            </a:r>
            <a:r>
              <a:rPr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tempor</a:t>
            </a:r>
            <a:r>
              <a:rPr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incididunt</a:t>
            </a:r>
            <a:r>
              <a:rPr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labore</a:t>
            </a:r>
            <a:r>
              <a:rPr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</a:t>
            </a:r>
            <a:r>
              <a:rPr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dolore</a:t>
            </a:r>
            <a:r>
              <a:rPr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5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magna</a:t>
            </a:r>
            <a:r>
              <a:rPr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aliqua.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700" marR="5080">
              <a:lnSpc>
                <a:spcPct val="115599"/>
              </a:lnSpc>
            </a:pPr>
            <a:r>
              <a:rPr sz="2000" spc="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5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enim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minim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veniam,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quis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nostrud</a:t>
            </a:r>
            <a:r>
              <a:rPr sz="2000" spc="-1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exercitation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ullamco laboris</a:t>
            </a:r>
            <a:r>
              <a:rPr sz="2000" spc="-12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nisi</a:t>
            </a:r>
            <a:r>
              <a:rPr sz="2000" spc="-12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sz="2000" spc="-12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aliquip</a:t>
            </a:r>
            <a:r>
              <a:rPr sz="2000" spc="-12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7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</a:t>
            </a:r>
            <a:r>
              <a:rPr sz="2000" spc="-12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</a:t>
            </a:r>
            <a:r>
              <a:rPr sz="2000" spc="-12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commodo</a:t>
            </a:r>
            <a:r>
              <a:rPr sz="2000" spc="-12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consequat.</a:t>
            </a:r>
            <a:r>
              <a:rPr sz="2000" spc="-12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Duis</a:t>
            </a:r>
            <a:r>
              <a:rPr sz="2000" spc="-12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2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aute irure</a:t>
            </a:r>
            <a:r>
              <a:rPr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</a:t>
            </a:r>
            <a:r>
              <a:rPr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</a:t>
            </a:r>
            <a:r>
              <a:rPr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reprehenderit</a:t>
            </a:r>
            <a:r>
              <a:rPr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</a:t>
            </a:r>
            <a:r>
              <a:rPr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voluptate</a:t>
            </a:r>
            <a:r>
              <a:rPr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3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velit</a:t>
            </a:r>
            <a:r>
              <a:rPr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esse</a:t>
            </a:r>
            <a:r>
              <a:rPr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cillum</a:t>
            </a:r>
            <a:r>
              <a:rPr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dolore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</a:t>
            </a:r>
            <a:r>
              <a:rPr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fugiat</a:t>
            </a:r>
            <a:r>
              <a:rPr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nulla</a:t>
            </a:r>
            <a:r>
              <a:rPr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pariatur.</a:t>
            </a:r>
            <a:r>
              <a:rPr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Excepteur</a:t>
            </a:r>
            <a:r>
              <a:rPr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sint</a:t>
            </a:r>
            <a:r>
              <a:rPr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occaecat</a:t>
            </a:r>
            <a:r>
              <a:rPr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cupidatat</a:t>
            </a:r>
            <a:r>
              <a:rPr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non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proident,</a:t>
            </a:r>
            <a:r>
              <a:rPr sz="2000" spc="-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sunt</a:t>
            </a:r>
            <a:r>
              <a:rPr sz="2000" spc="-6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</a:t>
            </a:r>
            <a:r>
              <a:rPr sz="2000" spc="-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culpa</a:t>
            </a:r>
            <a:r>
              <a:rPr sz="2000" spc="-6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qui</a:t>
            </a:r>
            <a:r>
              <a:rPr sz="2000" spc="-6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officia</a:t>
            </a:r>
            <a:r>
              <a:rPr sz="2000" spc="-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deserunt</a:t>
            </a:r>
            <a:r>
              <a:rPr sz="2000" spc="-6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mollit</a:t>
            </a:r>
            <a:r>
              <a:rPr sz="2000" spc="-6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anim</a:t>
            </a:r>
            <a:r>
              <a:rPr sz="2000" spc="-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id</a:t>
            </a:r>
            <a:r>
              <a:rPr sz="2000" spc="-6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2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laborum.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A8CE254F-8699-4E95-9818-9E89B6828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7800" y="8572500"/>
            <a:ext cx="2895600" cy="579120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F9E044B-0AB7-436C-A2BD-79905700ECEA}"/>
              </a:ext>
            </a:extLst>
          </p:cNvPr>
          <p:cNvSpPr/>
          <p:nvPr/>
        </p:nvSpPr>
        <p:spPr>
          <a:xfrm>
            <a:off x="11658600" y="1257300"/>
            <a:ext cx="5181600" cy="7315200"/>
          </a:xfrm>
          <a:prstGeom prst="roundRect">
            <a:avLst>
              <a:gd name="adj" fmla="val 13389"/>
            </a:avLst>
          </a:prstGeom>
          <a:blipFill dpi="0" rotWithShape="1">
            <a:blip r:embed="rId5">
              <a:alphaModFix amt="99000"/>
            </a:blip>
            <a:srcRect/>
            <a:tile tx="-2095500" ty="4889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7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133600" y="6527047"/>
            <a:ext cx="5067301" cy="1337802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 marR="5080">
              <a:lnSpc>
                <a:spcPts val="8400"/>
              </a:lnSpc>
              <a:spcBef>
                <a:spcPts val="1780"/>
              </a:spcBef>
            </a:pPr>
            <a:r>
              <a:rPr lang="pt-BR" sz="8400" b="1" spc="55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48600" y="6757268"/>
            <a:ext cx="3960495" cy="2381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500" b="1" spc="1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01</a:t>
            </a:r>
            <a:endParaRPr sz="2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700" marR="5080">
              <a:lnSpc>
                <a:spcPct val="115599"/>
              </a:lnSpc>
              <a:spcBef>
                <a:spcPts val="1680"/>
              </a:spcBef>
            </a:pP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sz="2000" spc="-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sz="2000" spc="-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</a:t>
            </a:r>
            <a:r>
              <a:rPr sz="2000" spc="-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3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</a:t>
            </a:r>
            <a:r>
              <a:rPr sz="2000" spc="-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amet,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consectetur</a:t>
            </a:r>
            <a:r>
              <a:rPr sz="2000" spc="2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sz="2000" spc="2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elit,</a:t>
            </a:r>
            <a:r>
              <a:rPr sz="2000" spc="2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2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sed </a:t>
            </a:r>
            <a:r>
              <a:rPr sz="2000" spc="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</a:t>
            </a:r>
            <a:r>
              <a:rPr sz="2000" spc="-1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eiusmod</a:t>
            </a:r>
            <a:r>
              <a:rPr sz="2000" spc="-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tempor</a:t>
            </a:r>
            <a:r>
              <a:rPr sz="2000" spc="-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3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incididunt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sz="2000" spc="-12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labore</a:t>
            </a:r>
            <a:r>
              <a:rPr sz="2000" spc="-12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</a:t>
            </a:r>
            <a:r>
              <a:rPr sz="2000" spc="-114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dolore</a:t>
            </a:r>
            <a:r>
              <a:rPr sz="2000" spc="-12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magna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sz="2000" spc="-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aliqua.</a:t>
            </a:r>
            <a:endParaRPr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801600" y="6673906"/>
            <a:ext cx="3960495" cy="2381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500" b="1" spc="1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02</a:t>
            </a:r>
            <a:endParaRPr sz="2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700" marR="5080">
              <a:lnSpc>
                <a:spcPct val="115599"/>
              </a:lnSpc>
              <a:spcBef>
                <a:spcPts val="1680"/>
              </a:spcBef>
            </a:pP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sz="2000" spc="-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sz="2000" spc="-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</a:t>
            </a:r>
            <a:r>
              <a:rPr sz="2000" spc="-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3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</a:t>
            </a:r>
            <a:r>
              <a:rPr sz="2000" spc="-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amet,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consectetur</a:t>
            </a:r>
            <a:r>
              <a:rPr sz="2000" spc="2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sz="2000" spc="2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elit,</a:t>
            </a:r>
            <a:r>
              <a:rPr sz="2000" spc="2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2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sed </a:t>
            </a:r>
            <a:r>
              <a:rPr sz="2000" spc="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</a:t>
            </a:r>
            <a:r>
              <a:rPr sz="2000" spc="-1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eiusmod</a:t>
            </a:r>
            <a:r>
              <a:rPr sz="2000" spc="-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tempor</a:t>
            </a:r>
            <a:r>
              <a:rPr sz="2000" spc="-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3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incididunt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sz="2000" spc="-12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labore</a:t>
            </a:r>
            <a:r>
              <a:rPr sz="2000" spc="-12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</a:t>
            </a:r>
            <a:r>
              <a:rPr sz="2000" spc="-114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dolore</a:t>
            </a:r>
            <a:r>
              <a:rPr sz="2000" spc="-12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magna </a:t>
            </a:r>
            <a:r>
              <a:rPr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sz="2000" spc="-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aliqua.</a:t>
            </a:r>
            <a:endParaRPr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43503247-0691-48B3-B6DF-077223BAA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90292" y="6896100"/>
            <a:ext cx="619125" cy="619125"/>
          </a:xfrm>
          <a:prstGeom prst="rect">
            <a:avLst/>
          </a:prstGeom>
        </p:spPr>
      </p:pic>
      <p:sp>
        <p:nvSpPr>
          <p:cNvPr id="16" name="object 6">
            <a:extLst>
              <a:ext uri="{FF2B5EF4-FFF2-40B4-BE49-F238E27FC236}">
                <a16:creationId xmlns:a16="http://schemas.microsoft.com/office/drawing/2014/main" id="{6FDEFD3E-CB5E-4637-AAF1-449FF0987903}"/>
              </a:ext>
            </a:extLst>
          </p:cNvPr>
          <p:cNvSpPr txBox="1"/>
          <p:nvPr/>
        </p:nvSpPr>
        <p:spPr>
          <a:xfrm>
            <a:off x="1059179" y="7528605"/>
            <a:ext cx="5067301" cy="1337802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 marR="5080">
              <a:lnSpc>
                <a:spcPts val="8400"/>
              </a:lnSpc>
              <a:spcBef>
                <a:spcPts val="1780"/>
              </a:spcBef>
            </a:pPr>
            <a:r>
              <a:rPr lang="pt-BR" sz="8400" b="1" spc="55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E76E9217-227E-453C-A4C0-C2A282A7F517}"/>
              </a:ext>
            </a:extLst>
          </p:cNvPr>
          <p:cNvSpPr/>
          <p:nvPr/>
        </p:nvSpPr>
        <p:spPr>
          <a:xfrm>
            <a:off x="1090291" y="1029689"/>
            <a:ext cx="15671803" cy="4495800"/>
          </a:xfrm>
          <a:prstGeom prst="roundRect">
            <a:avLst/>
          </a:prstGeom>
          <a:blipFill dpi="0" rotWithShape="1">
            <a:blip r:embed="rId4"/>
            <a:srcRect/>
            <a:tile tx="-50800" ty="-78105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084093AD-81E6-425A-95D9-0B6C01EBF5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44600" y="419100"/>
            <a:ext cx="3429000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pt-BR" sz="2000" b="0" spc="1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  N  I  L  E  Ã  O</a:t>
            </a:r>
            <a:endParaRPr sz="2000" b="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918" y="1436432"/>
            <a:ext cx="7277226" cy="326836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0074628" y="5435297"/>
            <a:ext cx="621030" cy="621030"/>
          </a:xfrm>
          <a:custGeom>
            <a:avLst/>
            <a:gdLst/>
            <a:ahLst/>
            <a:cxnLst/>
            <a:rect l="l" t="t" r="r" b="b"/>
            <a:pathLst>
              <a:path w="621029" h="621029">
                <a:moveTo>
                  <a:pt x="516136" y="620911"/>
                </a:moveTo>
                <a:lnTo>
                  <a:pt x="104775" y="620911"/>
                </a:lnTo>
                <a:lnTo>
                  <a:pt x="63991" y="612677"/>
                </a:lnTo>
                <a:lnTo>
                  <a:pt x="30687" y="590223"/>
                </a:lnTo>
                <a:lnTo>
                  <a:pt x="8233" y="556919"/>
                </a:lnTo>
                <a:lnTo>
                  <a:pt x="0" y="516136"/>
                </a:lnTo>
                <a:lnTo>
                  <a:pt x="0" y="104775"/>
                </a:lnTo>
                <a:lnTo>
                  <a:pt x="8233" y="63991"/>
                </a:lnTo>
                <a:lnTo>
                  <a:pt x="30687" y="30687"/>
                </a:lnTo>
                <a:lnTo>
                  <a:pt x="63991" y="8233"/>
                </a:lnTo>
                <a:lnTo>
                  <a:pt x="104775" y="0"/>
                </a:lnTo>
                <a:lnTo>
                  <a:pt x="516136" y="0"/>
                </a:lnTo>
                <a:lnTo>
                  <a:pt x="556919" y="8233"/>
                </a:lnTo>
                <a:lnTo>
                  <a:pt x="590223" y="30687"/>
                </a:lnTo>
                <a:lnTo>
                  <a:pt x="612677" y="63991"/>
                </a:lnTo>
                <a:lnTo>
                  <a:pt x="620911" y="104775"/>
                </a:lnTo>
                <a:lnTo>
                  <a:pt x="620911" y="516136"/>
                </a:lnTo>
                <a:lnTo>
                  <a:pt x="612677" y="556919"/>
                </a:lnTo>
                <a:lnTo>
                  <a:pt x="590223" y="590223"/>
                </a:lnTo>
                <a:lnTo>
                  <a:pt x="556919" y="612677"/>
                </a:lnTo>
                <a:lnTo>
                  <a:pt x="516136" y="620911"/>
                </a:lnTo>
                <a:close/>
              </a:path>
            </a:pathLst>
          </a:custGeom>
          <a:solidFill>
            <a:srgbClr val="37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93981" y="6315121"/>
            <a:ext cx="621030" cy="621030"/>
          </a:xfrm>
          <a:custGeom>
            <a:avLst/>
            <a:gdLst/>
            <a:ahLst/>
            <a:cxnLst/>
            <a:rect l="l" t="t" r="r" b="b"/>
            <a:pathLst>
              <a:path w="621029" h="621029">
                <a:moveTo>
                  <a:pt x="516136" y="620911"/>
                </a:moveTo>
                <a:lnTo>
                  <a:pt x="104775" y="620911"/>
                </a:lnTo>
                <a:lnTo>
                  <a:pt x="63991" y="612677"/>
                </a:lnTo>
                <a:lnTo>
                  <a:pt x="30687" y="590223"/>
                </a:lnTo>
                <a:lnTo>
                  <a:pt x="8233" y="556919"/>
                </a:lnTo>
                <a:lnTo>
                  <a:pt x="0" y="516136"/>
                </a:lnTo>
                <a:lnTo>
                  <a:pt x="0" y="104775"/>
                </a:lnTo>
                <a:lnTo>
                  <a:pt x="8233" y="63991"/>
                </a:lnTo>
                <a:lnTo>
                  <a:pt x="30687" y="30687"/>
                </a:lnTo>
                <a:lnTo>
                  <a:pt x="63991" y="8233"/>
                </a:lnTo>
                <a:lnTo>
                  <a:pt x="104775" y="0"/>
                </a:lnTo>
                <a:lnTo>
                  <a:pt x="516136" y="0"/>
                </a:lnTo>
                <a:lnTo>
                  <a:pt x="556919" y="8233"/>
                </a:lnTo>
                <a:lnTo>
                  <a:pt x="590223" y="30687"/>
                </a:lnTo>
                <a:lnTo>
                  <a:pt x="612677" y="63991"/>
                </a:lnTo>
                <a:lnTo>
                  <a:pt x="620911" y="104775"/>
                </a:lnTo>
                <a:lnTo>
                  <a:pt x="620911" y="516136"/>
                </a:lnTo>
                <a:lnTo>
                  <a:pt x="612677" y="556919"/>
                </a:lnTo>
                <a:lnTo>
                  <a:pt x="590223" y="590223"/>
                </a:lnTo>
                <a:lnTo>
                  <a:pt x="556919" y="612677"/>
                </a:lnTo>
                <a:lnTo>
                  <a:pt x="516136" y="620911"/>
                </a:lnTo>
                <a:close/>
              </a:path>
            </a:pathLst>
          </a:custGeom>
          <a:solidFill>
            <a:srgbClr val="37B5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201629" y="4712193"/>
            <a:ext cx="419734" cy="501015"/>
          </a:xfrm>
          <a:custGeom>
            <a:avLst/>
            <a:gdLst/>
            <a:ahLst/>
            <a:cxnLst/>
            <a:rect l="l" t="t" r="r" b="b"/>
            <a:pathLst>
              <a:path w="419734" h="501015">
                <a:moveTo>
                  <a:pt x="45161" y="206235"/>
                </a:moveTo>
                <a:lnTo>
                  <a:pt x="42341" y="203403"/>
                </a:lnTo>
                <a:lnTo>
                  <a:pt x="2819" y="203403"/>
                </a:lnTo>
                <a:lnTo>
                  <a:pt x="0" y="206235"/>
                </a:lnTo>
                <a:lnTo>
                  <a:pt x="0" y="213207"/>
                </a:lnTo>
                <a:lnTo>
                  <a:pt x="2819" y="216039"/>
                </a:lnTo>
                <a:lnTo>
                  <a:pt x="38849" y="216039"/>
                </a:lnTo>
                <a:lnTo>
                  <a:pt x="42341" y="216039"/>
                </a:lnTo>
                <a:lnTo>
                  <a:pt x="45161" y="213207"/>
                </a:lnTo>
                <a:lnTo>
                  <a:pt x="45161" y="206235"/>
                </a:lnTo>
                <a:close/>
              </a:path>
              <a:path w="419734" h="501015">
                <a:moveTo>
                  <a:pt x="95834" y="328536"/>
                </a:moveTo>
                <a:lnTo>
                  <a:pt x="90893" y="323596"/>
                </a:lnTo>
                <a:lnTo>
                  <a:pt x="86893" y="323596"/>
                </a:lnTo>
                <a:lnTo>
                  <a:pt x="58953" y="351548"/>
                </a:lnTo>
                <a:lnTo>
                  <a:pt x="58953" y="355549"/>
                </a:lnTo>
                <a:lnTo>
                  <a:pt x="62649" y="359244"/>
                </a:lnTo>
                <a:lnTo>
                  <a:pt x="64262" y="359867"/>
                </a:lnTo>
                <a:lnTo>
                  <a:pt x="65887" y="359867"/>
                </a:lnTo>
                <a:lnTo>
                  <a:pt x="67500" y="359867"/>
                </a:lnTo>
                <a:lnTo>
                  <a:pt x="69113" y="359244"/>
                </a:lnTo>
                <a:lnTo>
                  <a:pt x="95834" y="332536"/>
                </a:lnTo>
                <a:lnTo>
                  <a:pt x="95834" y="328536"/>
                </a:lnTo>
                <a:close/>
              </a:path>
              <a:path w="419734" h="501015">
                <a:moveTo>
                  <a:pt x="95834" y="86893"/>
                </a:moveTo>
                <a:lnTo>
                  <a:pt x="67894" y="58953"/>
                </a:lnTo>
                <a:lnTo>
                  <a:pt x="63893" y="58953"/>
                </a:lnTo>
                <a:lnTo>
                  <a:pt x="58966" y="63881"/>
                </a:lnTo>
                <a:lnTo>
                  <a:pt x="58966" y="67881"/>
                </a:lnTo>
                <a:lnTo>
                  <a:pt x="85674" y="94589"/>
                </a:lnTo>
                <a:lnTo>
                  <a:pt x="87287" y="95211"/>
                </a:lnTo>
                <a:lnTo>
                  <a:pt x="88900" y="95211"/>
                </a:lnTo>
                <a:lnTo>
                  <a:pt x="90512" y="95211"/>
                </a:lnTo>
                <a:lnTo>
                  <a:pt x="92125" y="94589"/>
                </a:lnTo>
                <a:lnTo>
                  <a:pt x="95834" y="90893"/>
                </a:lnTo>
                <a:lnTo>
                  <a:pt x="95834" y="86893"/>
                </a:lnTo>
                <a:close/>
              </a:path>
              <a:path w="419734" h="501015">
                <a:moveTo>
                  <a:pt x="216027" y="2819"/>
                </a:moveTo>
                <a:lnTo>
                  <a:pt x="213207" y="0"/>
                </a:lnTo>
                <a:lnTo>
                  <a:pt x="206235" y="0"/>
                </a:lnTo>
                <a:lnTo>
                  <a:pt x="203403" y="2819"/>
                </a:lnTo>
                <a:lnTo>
                  <a:pt x="203403" y="42329"/>
                </a:lnTo>
                <a:lnTo>
                  <a:pt x="206235" y="45161"/>
                </a:lnTo>
                <a:lnTo>
                  <a:pt x="209715" y="45161"/>
                </a:lnTo>
                <a:lnTo>
                  <a:pt x="213207" y="45161"/>
                </a:lnTo>
                <a:lnTo>
                  <a:pt x="216027" y="42329"/>
                </a:lnTo>
                <a:lnTo>
                  <a:pt x="216027" y="2819"/>
                </a:lnTo>
                <a:close/>
              </a:path>
              <a:path w="419734" h="501015">
                <a:moveTo>
                  <a:pt x="329933" y="201587"/>
                </a:moveTo>
                <a:lnTo>
                  <a:pt x="320471" y="154838"/>
                </a:lnTo>
                <a:lnTo>
                  <a:pt x="317309" y="150152"/>
                </a:lnTo>
                <a:lnTo>
                  <a:pt x="317309" y="201587"/>
                </a:lnTo>
                <a:lnTo>
                  <a:pt x="315404" y="223939"/>
                </a:lnTo>
                <a:lnTo>
                  <a:pt x="309791" y="245554"/>
                </a:lnTo>
                <a:lnTo>
                  <a:pt x="300672" y="265938"/>
                </a:lnTo>
                <a:lnTo>
                  <a:pt x="288201" y="284581"/>
                </a:lnTo>
                <a:lnTo>
                  <a:pt x="284099" y="289699"/>
                </a:lnTo>
                <a:lnTo>
                  <a:pt x="270446" y="310121"/>
                </a:lnTo>
                <a:lnTo>
                  <a:pt x="260451" y="332447"/>
                </a:lnTo>
                <a:lnTo>
                  <a:pt x="254317" y="356120"/>
                </a:lnTo>
                <a:lnTo>
                  <a:pt x="252755" y="374269"/>
                </a:lnTo>
                <a:lnTo>
                  <a:pt x="216027" y="374269"/>
                </a:lnTo>
                <a:lnTo>
                  <a:pt x="216027" y="286423"/>
                </a:lnTo>
                <a:lnTo>
                  <a:pt x="216027" y="282943"/>
                </a:lnTo>
                <a:lnTo>
                  <a:pt x="220662" y="260083"/>
                </a:lnTo>
                <a:lnTo>
                  <a:pt x="225031" y="253593"/>
                </a:lnTo>
                <a:lnTo>
                  <a:pt x="233273" y="241401"/>
                </a:lnTo>
                <a:lnTo>
                  <a:pt x="251955" y="228790"/>
                </a:lnTo>
                <a:lnTo>
                  <a:pt x="274802" y="224167"/>
                </a:lnTo>
                <a:lnTo>
                  <a:pt x="278295" y="224167"/>
                </a:lnTo>
                <a:lnTo>
                  <a:pt x="281114" y="221348"/>
                </a:lnTo>
                <a:lnTo>
                  <a:pt x="281114" y="214376"/>
                </a:lnTo>
                <a:lnTo>
                  <a:pt x="278218" y="211480"/>
                </a:lnTo>
                <a:lnTo>
                  <a:pt x="274459" y="211480"/>
                </a:lnTo>
                <a:lnTo>
                  <a:pt x="251955" y="206921"/>
                </a:lnTo>
                <a:lnTo>
                  <a:pt x="245452" y="202539"/>
                </a:lnTo>
                <a:lnTo>
                  <a:pt x="245452" y="217855"/>
                </a:lnTo>
                <a:lnTo>
                  <a:pt x="234315" y="224167"/>
                </a:lnTo>
                <a:lnTo>
                  <a:pt x="224345" y="232473"/>
                </a:lnTo>
                <a:lnTo>
                  <a:pt x="216103" y="242341"/>
                </a:lnTo>
                <a:lnTo>
                  <a:pt x="209715" y="253593"/>
                </a:lnTo>
                <a:lnTo>
                  <a:pt x="203339" y="242341"/>
                </a:lnTo>
                <a:lnTo>
                  <a:pt x="195097" y="232473"/>
                </a:lnTo>
                <a:lnTo>
                  <a:pt x="185115" y="224167"/>
                </a:lnTo>
                <a:lnTo>
                  <a:pt x="173977" y="217855"/>
                </a:lnTo>
                <a:lnTo>
                  <a:pt x="185229" y="211480"/>
                </a:lnTo>
                <a:lnTo>
                  <a:pt x="195097" y="203238"/>
                </a:lnTo>
                <a:lnTo>
                  <a:pt x="203339" y="193370"/>
                </a:lnTo>
                <a:lnTo>
                  <a:pt x="209715" y="182118"/>
                </a:lnTo>
                <a:lnTo>
                  <a:pt x="216090" y="193370"/>
                </a:lnTo>
                <a:lnTo>
                  <a:pt x="224345" y="203238"/>
                </a:lnTo>
                <a:lnTo>
                  <a:pt x="234200" y="211480"/>
                </a:lnTo>
                <a:lnTo>
                  <a:pt x="245452" y="217855"/>
                </a:lnTo>
                <a:lnTo>
                  <a:pt x="245452" y="202539"/>
                </a:lnTo>
                <a:lnTo>
                  <a:pt x="233260" y="194310"/>
                </a:lnTo>
                <a:lnTo>
                  <a:pt x="225031" y="182118"/>
                </a:lnTo>
                <a:lnTo>
                  <a:pt x="220662" y="175628"/>
                </a:lnTo>
                <a:lnTo>
                  <a:pt x="216027" y="152768"/>
                </a:lnTo>
                <a:lnTo>
                  <a:pt x="216027" y="149288"/>
                </a:lnTo>
                <a:lnTo>
                  <a:pt x="213207" y="146456"/>
                </a:lnTo>
                <a:lnTo>
                  <a:pt x="206235" y="146456"/>
                </a:lnTo>
                <a:lnTo>
                  <a:pt x="203403" y="149288"/>
                </a:lnTo>
                <a:lnTo>
                  <a:pt x="203403" y="152768"/>
                </a:lnTo>
                <a:lnTo>
                  <a:pt x="198780" y="175628"/>
                </a:lnTo>
                <a:lnTo>
                  <a:pt x="186169" y="194310"/>
                </a:lnTo>
                <a:lnTo>
                  <a:pt x="167487" y="206921"/>
                </a:lnTo>
                <a:lnTo>
                  <a:pt x="144970" y="211480"/>
                </a:lnTo>
                <a:lnTo>
                  <a:pt x="141211" y="211480"/>
                </a:lnTo>
                <a:lnTo>
                  <a:pt x="138315" y="214376"/>
                </a:lnTo>
                <a:lnTo>
                  <a:pt x="138315" y="221348"/>
                </a:lnTo>
                <a:lnTo>
                  <a:pt x="141147" y="224167"/>
                </a:lnTo>
                <a:lnTo>
                  <a:pt x="144627" y="224167"/>
                </a:lnTo>
                <a:lnTo>
                  <a:pt x="167487" y="228790"/>
                </a:lnTo>
                <a:lnTo>
                  <a:pt x="186169" y="241401"/>
                </a:lnTo>
                <a:lnTo>
                  <a:pt x="198780" y="260083"/>
                </a:lnTo>
                <a:lnTo>
                  <a:pt x="203403" y="282943"/>
                </a:lnTo>
                <a:lnTo>
                  <a:pt x="203403" y="286423"/>
                </a:lnTo>
                <a:lnTo>
                  <a:pt x="203403" y="374269"/>
                </a:lnTo>
                <a:lnTo>
                  <a:pt x="166662" y="374269"/>
                </a:lnTo>
                <a:lnTo>
                  <a:pt x="165125" y="356120"/>
                </a:lnTo>
                <a:lnTo>
                  <a:pt x="158978" y="332447"/>
                </a:lnTo>
                <a:lnTo>
                  <a:pt x="148983" y="310121"/>
                </a:lnTo>
                <a:lnTo>
                  <a:pt x="135331" y="289699"/>
                </a:lnTo>
                <a:lnTo>
                  <a:pt x="131241" y="284581"/>
                </a:lnTo>
                <a:lnTo>
                  <a:pt x="118770" y="265938"/>
                </a:lnTo>
                <a:lnTo>
                  <a:pt x="109639" y="245554"/>
                </a:lnTo>
                <a:lnTo>
                  <a:pt x="104038" y="223939"/>
                </a:lnTo>
                <a:lnTo>
                  <a:pt x="102120" y="201587"/>
                </a:lnTo>
                <a:lnTo>
                  <a:pt x="110591" y="159753"/>
                </a:lnTo>
                <a:lnTo>
                  <a:pt x="133667" y="125539"/>
                </a:lnTo>
                <a:lnTo>
                  <a:pt x="167881" y="102463"/>
                </a:lnTo>
                <a:lnTo>
                  <a:pt x="209715" y="93992"/>
                </a:lnTo>
                <a:lnTo>
                  <a:pt x="251561" y="102463"/>
                </a:lnTo>
                <a:lnTo>
                  <a:pt x="285762" y="125539"/>
                </a:lnTo>
                <a:lnTo>
                  <a:pt x="308838" y="159753"/>
                </a:lnTo>
                <a:lnTo>
                  <a:pt x="317309" y="201587"/>
                </a:lnTo>
                <a:lnTo>
                  <a:pt x="317309" y="150152"/>
                </a:lnTo>
                <a:lnTo>
                  <a:pt x="294690" y="116624"/>
                </a:lnTo>
                <a:lnTo>
                  <a:pt x="256463" y="90830"/>
                </a:lnTo>
                <a:lnTo>
                  <a:pt x="214083" y="82257"/>
                </a:lnTo>
                <a:lnTo>
                  <a:pt x="213207" y="81368"/>
                </a:lnTo>
                <a:lnTo>
                  <a:pt x="209715" y="81368"/>
                </a:lnTo>
                <a:lnTo>
                  <a:pt x="206235" y="81368"/>
                </a:lnTo>
                <a:lnTo>
                  <a:pt x="205346" y="82257"/>
                </a:lnTo>
                <a:lnTo>
                  <a:pt x="162966" y="90830"/>
                </a:lnTo>
                <a:lnTo>
                  <a:pt x="124752" y="116624"/>
                </a:lnTo>
                <a:lnTo>
                  <a:pt x="98958" y="154838"/>
                </a:lnTo>
                <a:lnTo>
                  <a:pt x="89496" y="201587"/>
                </a:lnTo>
                <a:lnTo>
                  <a:pt x="91592" y="226060"/>
                </a:lnTo>
                <a:lnTo>
                  <a:pt x="97726" y="249732"/>
                </a:lnTo>
                <a:lnTo>
                  <a:pt x="107721" y="272059"/>
                </a:lnTo>
                <a:lnTo>
                  <a:pt x="121386" y="292481"/>
                </a:lnTo>
                <a:lnTo>
                  <a:pt x="125476" y="297599"/>
                </a:lnTo>
                <a:lnTo>
                  <a:pt x="137934" y="316230"/>
                </a:lnTo>
                <a:lnTo>
                  <a:pt x="147066" y="336626"/>
                </a:lnTo>
                <a:lnTo>
                  <a:pt x="152679" y="358241"/>
                </a:lnTo>
                <a:lnTo>
                  <a:pt x="154038" y="374269"/>
                </a:lnTo>
                <a:lnTo>
                  <a:pt x="141147" y="374269"/>
                </a:lnTo>
                <a:lnTo>
                  <a:pt x="138315" y="377101"/>
                </a:lnTo>
                <a:lnTo>
                  <a:pt x="138315" y="409638"/>
                </a:lnTo>
                <a:lnTo>
                  <a:pt x="138315" y="416610"/>
                </a:lnTo>
                <a:lnTo>
                  <a:pt x="138315" y="449160"/>
                </a:lnTo>
                <a:lnTo>
                  <a:pt x="141147" y="451980"/>
                </a:lnTo>
                <a:lnTo>
                  <a:pt x="170865" y="451980"/>
                </a:lnTo>
                <a:lnTo>
                  <a:pt x="170865" y="461949"/>
                </a:lnTo>
                <a:lnTo>
                  <a:pt x="173926" y="477062"/>
                </a:lnTo>
                <a:lnTo>
                  <a:pt x="182257" y="489407"/>
                </a:lnTo>
                <a:lnTo>
                  <a:pt x="194614" y="497738"/>
                </a:lnTo>
                <a:lnTo>
                  <a:pt x="209715" y="500799"/>
                </a:lnTo>
                <a:lnTo>
                  <a:pt x="224828" y="497738"/>
                </a:lnTo>
                <a:lnTo>
                  <a:pt x="237172" y="489407"/>
                </a:lnTo>
                <a:lnTo>
                  <a:pt x="238010" y="488175"/>
                </a:lnTo>
                <a:lnTo>
                  <a:pt x="245516" y="477062"/>
                </a:lnTo>
                <a:lnTo>
                  <a:pt x="248564" y="461949"/>
                </a:lnTo>
                <a:lnTo>
                  <a:pt x="248564" y="451980"/>
                </a:lnTo>
                <a:lnTo>
                  <a:pt x="278295" y="451980"/>
                </a:lnTo>
                <a:lnTo>
                  <a:pt x="281114" y="449160"/>
                </a:lnTo>
                <a:lnTo>
                  <a:pt x="281114" y="439356"/>
                </a:lnTo>
                <a:lnTo>
                  <a:pt x="281114" y="416623"/>
                </a:lnTo>
                <a:lnTo>
                  <a:pt x="281127" y="409638"/>
                </a:lnTo>
                <a:lnTo>
                  <a:pt x="281127" y="386892"/>
                </a:lnTo>
                <a:lnTo>
                  <a:pt x="281127" y="377101"/>
                </a:lnTo>
                <a:lnTo>
                  <a:pt x="278295" y="374269"/>
                </a:lnTo>
                <a:lnTo>
                  <a:pt x="268503" y="374269"/>
                </a:lnTo>
                <a:lnTo>
                  <a:pt x="268503" y="386892"/>
                </a:lnTo>
                <a:lnTo>
                  <a:pt x="268503" y="406806"/>
                </a:lnTo>
                <a:lnTo>
                  <a:pt x="268503" y="419442"/>
                </a:lnTo>
                <a:lnTo>
                  <a:pt x="268503" y="439356"/>
                </a:lnTo>
                <a:lnTo>
                  <a:pt x="245745" y="439356"/>
                </a:lnTo>
                <a:lnTo>
                  <a:pt x="235940" y="439356"/>
                </a:lnTo>
                <a:lnTo>
                  <a:pt x="235940" y="451980"/>
                </a:lnTo>
                <a:lnTo>
                  <a:pt x="235940" y="461949"/>
                </a:lnTo>
                <a:lnTo>
                  <a:pt x="233883" y="472147"/>
                </a:lnTo>
                <a:lnTo>
                  <a:pt x="228257" y="480491"/>
                </a:lnTo>
                <a:lnTo>
                  <a:pt x="219925" y="486117"/>
                </a:lnTo>
                <a:lnTo>
                  <a:pt x="209715" y="488175"/>
                </a:lnTo>
                <a:lnTo>
                  <a:pt x="199517" y="486117"/>
                </a:lnTo>
                <a:lnTo>
                  <a:pt x="191173" y="480491"/>
                </a:lnTo>
                <a:lnTo>
                  <a:pt x="185559" y="472147"/>
                </a:lnTo>
                <a:lnTo>
                  <a:pt x="183489" y="461949"/>
                </a:lnTo>
                <a:lnTo>
                  <a:pt x="183489" y="451980"/>
                </a:lnTo>
                <a:lnTo>
                  <a:pt x="235940" y="451980"/>
                </a:lnTo>
                <a:lnTo>
                  <a:pt x="235940" y="439356"/>
                </a:lnTo>
                <a:lnTo>
                  <a:pt x="173697" y="439356"/>
                </a:lnTo>
                <a:lnTo>
                  <a:pt x="150939" y="439356"/>
                </a:lnTo>
                <a:lnTo>
                  <a:pt x="150939" y="419442"/>
                </a:lnTo>
                <a:lnTo>
                  <a:pt x="268503" y="419442"/>
                </a:lnTo>
                <a:lnTo>
                  <a:pt x="268503" y="406806"/>
                </a:lnTo>
                <a:lnTo>
                  <a:pt x="150939" y="406806"/>
                </a:lnTo>
                <a:lnTo>
                  <a:pt x="150939" y="386892"/>
                </a:lnTo>
                <a:lnTo>
                  <a:pt x="268503" y="386892"/>
                </a:lnTo>
                <a:lnTo>
                  <a:pt x="268503" y="374269"/>
                </a:lnTo>
                <a:lnTo>
                  <a:pt x="265379" y="374269"/>
                </a:lnTo>
                <a:lnTo>
                  <a:pt x="266763" y="358241"/>
                </a:lnTo>
                <a:lnTo>
                  <a:pt x="272364" y="336626"/>
                </a:lnTo>
                <a:lnTo>
                  <a:pt x="281495" y="316230"/>
                </a:lnTo>
                <a:lnTo>
                  <a:pt x="293954" y="297599"/>
                </a:lnTo>
                <a:lnTo>
                  <a:pt x="298056" y="292481"/>
                </a:lnTo>
                <a:lnTo>
                  <a:pt x="311708" y="272059"/>
                </a:lnTo>
                <a:lnTo>
                  <a:pt x="321703" y="249732"/>
                </a:lnTo>
                <a:lnTo>
                  <a:pt x="327850" y="226060"/>
                </a:lnTo>
                <a:lnTo>
                  <a:pt x="329933" y="201587"/>
                </a:lnTo>
                <a:close/>
              </a:path>
              <a:path w="419734" h="501015">
                <a:moveTo>
                  <a:pt x="359867" y="64262"/>
                </a:moveTo>
                <a:lnTo>
                  <a:pt x="359244" y="62649"/>
                </a:lnTo>
                <a:lnTo>
                  <a:pt x="355549" y="58953"/>
                </a:lnTo>
                <a:lnTo>
                  <a:pt x="351548" y="58953"/>
                </a:lnTo>
                <a:lnTo>
                  <a:pt x="324840" y="85661"/>
                </a:lnTo>
                <a:lnTo>
                  <a:pt x="324218" y="87274"/>
                </a:lnTo>
                <a:lnTo>
                  <a:pt x="324218" y="90512"/>
                </a:lnTo>
                <a:lnTo>
                  <a:pt x="324840" y="92125"/>
                </a:lnTo>
                <a:lnTo>
                  <a:pt x="327304" y="94589"/>
                </a:lnTo>
                <a:lnTo>
                  <a:pt x="328917" y="95211"/>
                </a:lnTo>
                <a:lnTo>
                  <a:pt x="330530" y="95211"/>
                </a:lnTo>
                <a:lnTo>
                  <a:pt x="332155" y="95211"/>
                </a:lnTo>
                <a:lnTo>
                  <a:pt x="333768" y="94589"/>
                </a:lnTo>
                <a:lnTo>
                  <a:pt x="359257" y="69113"/>
                </a:lnTo>
                <a:lnTo>
                  <a:pt x="359867" y="67500"/>
                </a:lnTo>
                <a:lnTo>
                  <a:pt x="359867" y="64262"/>
                </a:lnTo>
                <a:close/>
              </a:path>
              <a:path w="419734" h="501015">
                <a:moveTo>
                  <a:pt x="359879" y="351929"/>
                </a:moveTo>
                <a:lnTo>
                  <a:pt x="359257" y="350316"/>
                </a:lnTo>
                <a:lnTo>
                  <a:pt x="332549" y="323608"/>
                </a:lnTo>
                <a:lnTo>
                  <a:pt x="328549" y="323608"/>
                </a:lnTo>
                <a:lnTo>
                  <a:pt x="324840" y="327304"/>
                </a:lnTo>
                <a:lnTo>
                  <a:pt x="324231" y="328917"/>
                </a:lnTo>
                <a:lnTo>
                  <a:pt x="324231" y="332155"/>
                </a:lnTo>
                <a:lnTo>
                  <a:pt x="324853" y="333768"/>
                </a:lnTo>
                <a:lnTo>
                  <a:pt x="350316" y="359244"/>
                </a:lnTo>
                <a:lnTo>
                  <a:pt x="351942" y="359867"/>
                </a:lnTo>
                <a:lnTo>
                  <a:pt x="353555" y="359867"/>
                </a:lnTo>
                <a:lnTo>
                  <a:pt x="355168" y="359867"/>
                </a:lnTo>
                <a:lnTo>
                  <a:pt x="356781" y="359244"/>
                </a:lnTo>
                <a:lnTo>
                  <a:pt x="359257" y="356781"/>
                </a:lnTo>
                <a:lnTo>
                  <a:pt x="359879" y="355168"/>
                </a:lnTo>
                <a:lnTo>
                  <a:pt x="359879" y="351929"/>
                </a:lnTo>
                <a:close/>
              </a:path>
              <a:path w="419734" h="501015">
                <a:moveTo>
                  <a:pt x="419442" y="206235"/>
                </a:moveTo>
                <a:lnTo>
                  <a:pt x="416610" y="203403"/>
                </a:lnTo>
                <a:lnTo>
                  <a:pt x="377101" y="203403"/>
                </a:lnTo>
                <a:lnTo>
                  <a:pt x="374269" y="206235"/>
                </a:lnTo>
                <a:lnTo>
                  <a:pt x="374269" y="213207"/>
                </a:lnTo>
                <a:lnTo>
                  <a:pt x="377101" y="216039"/>
                </a:lnTo>
                <a:lnTo>
                  <a:pt x="413131" y="216039"/>
                </a:lnTo>
                <a:lnTo>
                  <a:pt x="416610" y="216039"/>
                </a:lnTo>
                <a:lnTo>
                  <a:pt x="419442" y="213207"/>
                </a:lnTo>
                <a:lnTo>
                  <a:pt x="419442" y="206235"/>
                </a:lnTo>
                <a:close/>
              </a:path>
            </a:pathLst>
          </a:custGeom>
          <a:solidFill>
            <a:srgbClr val="E3F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89080" y="7132293"/>
            <a:ext cx="621030" cy="621030"/>
          </a:xfrm>
          <a:custGeom>
            <a:avLst/>
            <a:gdLst/>
            <a:ahLst/>
            <a:cxnLst/>
            <a:rect l="l" t="t" r="r" b="b"/>
            <a:pathLst>
              <a:path w="621029" h="621029">
                <a:moveTo>
                  <a:pt x="516136" y="620911"/>
                </a:moveTo>
                <a:lnTo>
                  <a:pt x="104775" y="620911"/>
                </a:lnTo>
                <a:lnTo>
                  <a:pt x="63991" y="612677"/>
                </a:lnTo>
                <a:lnTo>
                  <a:pt x="30687" y="590223"/>
                </a:lnTo>
                <a:lnTo>
                  <a:pt x="8233" y="556919"/>
                </a:lnTo>
                <a:lnTo>
                  <a:pt x="0" y="516136"/>
                </a:lnTo>
                <a:lnTo>
                  <a:pt x="0" y="104775"/>
                </a:lnTo>
                <a:lnTo>
                  <a:pt x="8233" y="63991"/>
                </a:lnTo>
                <a:lnTo>
                  <a:pt x="30687" y="30687"/>
                </a:lnTo>
                <a:lnTo>
                  <a:pt x="63991" y="8233"/>
                </a:lnTo>
                <a:lnTo>
                  <a:pt x="104775" y="0"/>
                </a:lnTo>
                <a:lnTo>
                  <a:pt x="516136" y="0"/>
                </a:lnTo>
                <a:lnTo>
                  <a:pt x="556919" y="8233"/>
                </a:lnTo>
                <a:lnTo>
                  <a:pt x="590223" y="30687"/>
                </a:lnTo>
                <a:lnTo>
                  <a:pt x="612677" y="63991"/>
                </a:lnTo>
                <a:lnTo>
                  <a:pt x="620911" y="104775"/>
                </a:lnTo>
                <a:lnTo>
                  <a:pt x="620911" y="516136"/>
                </a:lnTo>
                <a:lnTo>
                  <a:pt x="612677" y="556919"/>
                </a:lnTo>
                <a:lnTo>
                  <a:pt x="590223" y="590223"/>
                </a:lnTo>
                <a:lnTo>
                  <a:pt x="556919" y="612677"/>
                </a:lnTo>
                <a:lnTo>
                  <a:pt x="516136" y="620911"/>
                </a:lnTo>
                <a:close/>
              </a:path>
            </a:pathLst>
          </a:custGeom>
          <a:solidFill>
            <a:srgbClr val="37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62954" y="4625660"/>
            <a:ext cx="621030" cy="621030"/>
          </a:xfrm>
          <a:custGeom>
            <a:avLst/>
            <a:gdLst/>
            <a:ahLst/>
            <a:cxnLst/>
            <a:rect l="l" t="t" r="r" b="b"/>
            <a:pathLst>
              <a:path w="621029" h="621029">
                <a:moveTo>
                  <a:pt x="516136" y="620911"/>
                </a:moveTo>
                <a:lnTo>
                  <a:pt x="104775" y="620911"/>
                </a:lnTo>
                <a:lnTo>
                  <a:pt x="63991" y="612677"/>
                </a:lnTo>
                <a:lnTo>
                  <a:pt x="30687" y="590223"/>
                </a:lnTo>
                <a:lnTo>
                  <a:pt x="8233" y="556919"/>
                </a:lnTo>
                <a:lnTo>
                  <a:pt x="0" y="516136"/>
                </a:lnTo>
                <a:lnTo>
                  <a:pt x="0" y="104775"/>
                </a:lnTo>
                <a:lnTo>
                  <a:pt x="8233" y="63991"/>
                </a:lnTo>
                <a:lnTo>
                  <a:pt x="30687" y="30687"/>
                </a:lnTo>
                <a:lnTo>
                  <a:pt x="63991" y="8233"/>
                </a:lnTo>
                <a:lnTo>
                  <a:pt x="104775" y="0"/>
                </a:lnTo>
                <a:lnTo>
                  <a:pt x="516136" y="0"/>
                </a:lnTo>
                <a:lnTo>
                  <a:pt x="556919" y="8233"/>
                </a:lnTo>
                <a:lnTo>
                  <a:pt x="590223" y="30687"/>
                </a:lnTo>
                <a:lnTo>
                  <a:pt x="612677" y="63991"/>
                </a:lnTo>
                <a:lnTo>
                  <a:pt x="620911" y="104775"/>
                </a:lnTo>
                <a:lnTo>
                  <a:pt x="620911" y="516136"/>
                </a:lnTo>
                <a:lnTo>
                  <a:pt x="612677" y="556919"/>
                </a:lnTo>
                <a:lnTo>
                  <a:pt x="590223" y="590223"/>
                </a:lnTo>
                <a:lnTo>
                  <a:pt x="556919" y="612677"/>
                </a:lnTo>
                <a:lnTo>
                  <a:pt x="516136" y="620911"/>
                </a:lnTo>
                <a:close/>
              </a:path>
            </a:pathLst>
          </a:custGeom>
          <a:solidFill>
            <a:srgbClr val="37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0140986" y="5521657"/>
            <a:ext cx="447675" cy="448309"/>
            <a:chOff x="9347489" y="7801410"/>
            <a:chExt cx="447675" cy="448309"/>
          </a:xfrm>
        </p:grpSpPr>
        <p:sp>
          <p:nvSpPr>
            <p:cNvPr id="10" name="object 10"/>
            <p:cNvSpPr/>
            <p:nvPr/>
          </p:nvSpPr>
          <p:spPr>
            <a:xfrm>
              <a:off x="9347479" y="7801418"/>
              <a:ext cx="447675" cy="448309"/>
            </a:xfrm>
            <a:custGeom>
              <a:avLst/>
              <a:gdLst/>
              <a:ahLst/>
              <a:cxnLst/>
              <a:rect l="l" t="t" r="r" b="b"/>
              <a:pathLst>
                <a:path w="447675" h="448309">
                  <a:moveTo>
                    <a:pt x="405269" y="26276"/>
                  </a:moveTo>
                  <a:lnTo>
                    <a:pt x="403961" y="22644"/>
                  </a:lnTo>
                  <a:lnTo>
                    <a:pt x="402602" y="21158"/>
                  </a:lnTo>
                  <a:lnTo>
                    <a:pt x="357479" y="0"/>
                  </a:lnTo>
                  <a:lnTo>
                    <a:pt x="353148" y="1562"/>
                  </a:lnTo>
                  <a:lnTo>
                    <a:pt x="349732" y="8839"/>
                  </a:lnTo>
                  <a:lnTo>
                    <a:pt x="351294" y="13182"/>
                  </a:lnTo>
                  <a:lnTo>
                    <a:pt x="378802" y="26073"/>
                  </a:lnTo>
                  <a:lnTo>
                    <a:pt x="53568" y="149301"/>
                  </a:lnTo>
                  <a:lnTo>
                    <a:pt x="51676" y="153504"/>
                  </a:lnTo>
                  <a:lnTo>
                    <a:pt x="54203" y="160172"/>
                  </a:lnTo>
                  <a:lnTo>
                    <a:pt x="56972" y="161963"/>
                  </a:lnTo>
                  <a:lnTo>
                    <a:pt x="59905" y="161963"/>
                  </a:lnTo>
                  <a:lnTo>
                    <a:pt x="60756" y="161963"/>
                  </a:lnTo>
                  <a:lnTo>
                    <a:pt x="61633" y="161810"/>
                  </a:lnTo>
                  <a:lnTo>
                    <a:pt x="383705" y="39789"/>
                  </a:lnTo>
                  <a:lnTo>
                    <a:pt x="370840" y="67221"/>
                  </a:lnTo>
                  <a:lnTo>
                    <a:pt x="372402" y="71564"/>
                  </a:lnTo>
                  <a:lnTo>
                    <a:pt x="377037" y="73736"/>
                  </a:lnTo>
                  <a:lnTo>
                    <a:pt x="378091" y="73952"/>
                  </a:lnTo>
                  <a:lnTo>
                    <a:pt x="381863" y="73952"/>
                  </a:lnTo>
                  <a:lnTo>
                    <a:pt x="384479" y="72402"/>
                  </a:lnTo>
                  <a:lnTo>
                    <a:pt x="405180" y="28270"/>
                  </a:lnTo>
                  <a:lnTo>
                    <a:pt x="405269" y="26276"/>
                  </a:lnTo>
                  <a:close/>
                </a:path>
                <a:path w="447675" h="448309">
                  <a:moveTo>
                    <a:pt x="447675" y="121386"/>
                  </a:moveTo>
                  <a:lnTo>
                    <a:pt x="443433" y="115100"/>
                  </a:lnTo>
                  <a:lnTo>
                    <a:pt x="436689" y="110553"/>
                  </a:lnTo>
                  <a:lnTo>
                    <a:pt x="436689" y="127266"/>
                  </a:lnTo>
                  <a:lnTo>
                    <a:pt x="436689" y="362064"/>
                  </a:lnTo>
                  <a:lnTo>
                    <a:pt x="373583" y="362064"/>
                  </a:lnTo>
                  <a:lnTo>
                    <a:pt x="373583" y="127266"/>
                  </a:lnTo>
                  <a:lnTo>
                    <a:pt x="379006" y="121843"/>
                  </a:lnTo>
                  <a:lnTo>
                    <a:pt x="431266" y="121843"/>
                  </a:lnTo>
                  <a:lnTo>
                    <a:pt x="436689" y="127266"/>
                  </a:lnTo>
                  <a:lnTo>
                    <a:pt x="436689" y="110553"/>
                  </a:lnTo>
                  <a:lnTo>
                    <a:pt x="434962" y="109385"/>
                  </a:lnTo>
                  <a:lnTo>
                    <a:pt x="424599" y="107289"/>
                  </a:lnTo>
                  <a:lnTo>
                    <a:pt x="385673" y="107289"/>
                  </a:lnTo>
                  <a:lnTo>
                    <a:pt x="375310" y="109385"/>
                  </a:lnTo>
                  <a:lnTo>
                    <a:pt x="366839" y="115100"/>
                  </a:lnTo>
                  <a:lnTo>
                    <a:pt x="361124" y="123571"/>
                  </a:lnTo>
                  <a:lnTo>
                    <a:pt x="359029" y="133934"/>
                  </a:lnTo>
                  <a:lnTo>
                    <a:pt x="359029" y="362064"/>
                  </a:lnTo>
                  <a:lnTo>
                    <a:pt x="337248" y="362064"/>
                  </a:lnTo>
                  <a:lnTo>
                    <a:pt x="339077" y="353949"/>
                  </a:lnTo>
                  <a:lnTo>
                    <a:pt x="340080" y="345528"/>
                  </a:lnTo>
                  <a:lnTo>
                    <a:pt x="340080" y="336854"/>
                  </a:lnTo>
                  <a:lnTo>
                    <a:pt x="339534" y="325704"/>
                  </a:lnTo>
                  <a:lnTo>
                    <a:pt x="337934" y="314744"/>
                  </a:lnTo>
                  <a:lnTo>
                    <a:pt x="335280" y="304038"/>
                  </a:lnTo>
                  <a:lnTo>
                    <a:pt x="331584" y="293598"/>
                  </a:lnTo>
                  <a:lnTo>
                    <a:pt x="331584" y="267931"/>
                  </a:lnTo>
                  <a:lnTo>
                    <a:pt x="331584" y="175755"/>
                  </a:lnTo>
                  <a:lnTo>
                    <a:pt x="329476" y="165392"/>
                  </a:lnTo>
                  <a:lnTo>
                    <a:pt x="328307" y="163664"/>
                  </a:lnTo>
                  <a:lnTo>
                    <a:pt x="325513" y="159524"/>
                  </a:lnTo>
                  <a:lnTo>
                    <a:pt x="325513" y="336854"/>
                  </a:lnTo>
                  <a:lnTo>
                    <a:pt x="317652" y="375704"/>
                  </a:lnTo>
                  <a:lnTo>
                    <a:pt x="296227" y="407466"/>
                  </a:lnTo>
                  <a:lnTo>
                    <a:pt x="264477" y="428891"/>
                  </a:lnTo>
                  <a:lnTo>
                    <a:pt x="225628" y="436753"/>
                  </a:lnTo>
                  <a:lnTo>
                    <a:pt x="186778" y="428891"/>
                  </a:lnTo>
                  <a:lnTo>
                    <a:pt x="155028" y="407466"/>
                  </a:lnTo>
                  <a:lnTo>
                    <a:pt x="133591" y="375704"/>
                  </a:lnTo>
                  <a:lnTo>
                    <a:pt x="130835" y="362064"/>
                  </a:lnTo>
                  <a:lnTo>
                    <a:pt x="125730" y="336854"/>
                  </a:lnTo>
                  <a:lnTo>
                    <a:pt x="133654" y="297802"/>
                  </a:lnTo>
                  <a:lnTo>
                    <a:pt x="162572" y="259346"/>
                  </a:lnTo>
                  <a:lnTo>
                    <a:pt x="206044" y="238899"/>
                  </a:lnTo>
                  <a:lnTo>
                    <a:pt x="225640" y="236982"/>
                  </a:lnTo>
                  <a:lnTo>
                    <a:pt x="235483" y="237464"/>
                  </a:lnTo>
                  <a:lnTo>
                    <a:pt x="288671" y="259346"/>
                  </a:lnTo>
                  <a:lnTo>
                    <a:pt x="317588" y="297802"/>
                  </a:lnTo>
                  <a:lnTo>
                    <a:pt x="325513" y="336854"/>
                  </a:lnTo>
                  <a:lnTo>
                    <a:pt x="325513" y="159524"/>
                  </a:lnTo>
                  <a:lnTo>
                    <a:pt x="323761" y="156921"/>
                  </a:lnTo>
                  <a:lnTo>
                    <a:pt x="317017" y="152374"/>
                  </a:lnTo>
                  <a:lnTo>
                    <a:pt x="317017" y="169087"/>
                  </a:lnTo>
                  <a:lnTo>
                    <a:pt x="317017" y="267931"/>
                  </a:lnTo>
                  <a:lnTo>
                    <a:pt x="289166" y="241630"/>
                  </a:lnTo>
                  <a:lnTo>
                    <a:pt x="253923" y="225958"/>
                  </a:lnTo>
                  <a:lnTo>
                    <a:pt x="253923" y="223164"/>
                  </a:lnTo>
                  <a:lnTo>
                    <a:pt x="253923" y="169087"/>
                  </a:lnTo>
                  <a:lnTo>
                    <a:pt x="259346" y="163664"/>
                  </a:lnTo>
                  <a:lnTo>
                    <a:pt x="311594" y="163664"/>
                  </a:lnTo>
                  <a:lnTo>
                    <a:pt x="317017" y="169087"/>
                  </a:lnTo>
                  <a:lnTo>
                    <a:pt x="317017" y="152374"/>
                  </a:lnTo>
                  <a:lnTo>
                    <a:pt x="315290" y="151206"/>
                  </a:lnTo>
                  <a:lnTo>
                    <a:pt x="304927" y="149098"/>
                  </a:lnTo>
                  <a:lnTo>
                    <a:pt x="266001" y="149098"/>
                  </a:lnTo>
                  <a:lnTo>
                    <a:pt x="255638" y="151206"/>
                  </a:lnTo>
                  <a:lnTo>
                    <a:pt x="247180" y="156921"/>
                  </a:lnTo>
                  <a:lnTo>
                    <a:pt x="241465" y="165392"/>
                  </a:lnTo>
                  <a:lnTo>
                    <a:pt x="239369" y="175755"/>
                  </a:lnTo>
                  <a:lnTo>
                    <a:pt x="239369" y="223164"/>
                  </a:lnTo>
                  <a:lnTo>
                    <a:pt x="238099" y="223164"/>
                  </a:lnTo>
                  <a:lnTo>
                    <a:pt x="232511" y="222656"/>
                  </a:lnTo>
                  <a:lnTo>
                    <a:pt x="225628" y="222453"/>
                  </a:lnTo>
                  <a:lnTo>
                    <a:pt x="218757" y="222656"/>
                  </a:lnTo>
                  <a:lnTo>
                    <a:pt x="213156" y="223164"/>
                  </a:lnTo>
                  <a:lnTo>
                    <a:pt x="211861" y="223164"/>
                  </a:lnTo>
                  <a:lnTo>
                    <a:pt x="211772" y="222656"/>
                  </a:lnTo>
                  <a:lnTo>
                    <a:pt x="211721" y="222453"/>
                  </a:lnTo>
                  <a:lnTo>
                    <a:pt x="209791" y="212801"/>
                  </a:lnTo>
                  <a:lnTo>
                    <a:pt x="208622" y="211074"/>
                  </a:lnTo>
                  <a:lnTo>
                    <a:pt x="204076" y="204330"/>
                  </a:lnTo>
                  <a:lnTo>
                    <a:pt x="197370" y="199809"/>
                  </a:lnTo>
                  <a:lnTo>
                    <a:pt x="197370" y="225958"/>
                  </a:lnTo>
                  <a:lnTo>
                    <a:pt x="178968" y="232333"/>
                  </a:lnTo>
                  <a:lnTo>
                    <a:pt x="162090" y="241630"/>
                  </a:lnTo>
                  <a:lnTo>
                    <a:pt x="147078" y="253580"/>
                  </a:lnTo>
                  <a:lnTo>
                    <a:pt x="134226" y="267931"/>
                  </a:lnTo>
                  <a:lnTo>
                    <a:pt x="134226" y="216496"/>
                  </a:lnTo>
                  <a:lnTo>
                    <a:pt x="139661" y="211074"/>
                  </a:lnTo>
                  <a:lnTo>
                    <a:pt x="191909" y="211074"/>
                  </a:lnTo>
                  <a:lnTo>
                    <a:pt x="197332" y="216496"/>
                  </a:lnTo>
                  <a:lnTo>
                    <a:pt x="197370" y="225958"/>
                  </a:lnTo>
                  <a:lnTo>
                    <a:pt x="197370" y="199809"/>
                  </a:lnTo>
                  <a:lnTo>
                    <a:pt x="195605" y="198615"/>
                  </a:lnTo>
                  <a:lnTo>
                    <a:pt x="185254" y="196519"/>
                  </a:lnTo>
                  <a:lnTo>
                    <a:pt x="146329" y="196519"/>
                  </a:lnTo>
                  <a:lnTo>
                    <a:pt x="119672" y="293598"/>
                  </a:lnTo>
                  <a:lnTo>
                    <a:pt x="115976" y="304038"/>
                  </a:lnTo>
                  <a:lnTo>
                    <a:pt x="113322" y="314744"/>
                  </a:lnTo>
                  <a:lnTo>
                    <a:pt x="111709" y="325704"/>
                  </a:lnTo>
                  <a:lnTo>
                    <a:pt x="111658" y="326771"/>
                  </a:lnTo>
                  <a:lnTo>
                    <a:pt x="111175" y="336854"/>
                  </a:lnTo>
                  <a:lnTo>
                    <a:pt x="111175" y="345528"/>
                  </a:lnTo>
                  <a:lnTo>
                    <a:pt x="112179" y="353949"/>
                  </a:lnTo>
                  <a:lnTo>
                    <a:pt x="114007" y="362064"/>
                  </a:lnTo>
                  <a:lnTo>
                    <a:pt x="92227" y="362064"/>
                  </a:lnTo>
                  <a:lnTo>
                    <a:pt x="92214" y="273443"/>
                  </a:lnTo>
                  <a:lnTo>
                    <a:pt x="77660" y="250063"/>
                  </a:lnTo>
                  <a:lnTo>
                    <a:pt x="77660" y="266776"/>
                  </a:lnTo>
                  <a:lnTo>
                    <a:pt x="77660" y="362064"/>
                  </a:lnTo>
                  <a:lnTo>
                    <a:pt x="14554" y="362064"/>
                  </a:lnTo>
                  <a:lnTo>
                    <a:pt x="14554" y="266776"/>
                  </a:lnTo>
                  <a:lnTo>
                    <a:pt x="19989" y="261353"/>
                  </a:lnTo>
                  <a:lnTo>
                    <a:pt x="72237" y="261353"/>
                  </a:lnTo>
                  <a:lnTo>
                    <a:pt x="77660" y="266776"/>
                  </a:lnTo>
                  <a:lnTo>
                    <a:pt x="77660" y="250063"/>
                  </a:lnTo>
                  <a:lnTo>
                    <a:pt x="75933" y="248894"/>
                  </a:lnTo>
                  <a:lnTo>
                    <a:pt x="65570" y="246799"/>
                  </a:lnTo>
                  <a:lnTo>
                    <a:pt x="26644" y="246799"/>
                  </a:lnTo>
                  <a:lnTo>
                    <a:pt x="16281" y="248894"/>
                  </a:lnTo>
                  <a:lnTo>
                    <a:pt x="7810" y="254609"/>
                  </a:lnTo>
                  <a:lnTo>
                    <a:pt x="2095" y="263080"/>
                  </a:lnTo>
                  <a:lnTo>
                    <a:pt x="0" y="273443"/>
                  </a:lnTo>
                  <a:lnTo>
                    <a:pt x="0" y="373367"/>
                  </a:lnTo>
                  <a:lnTo>
                    <a:pt x="3263" y="376631"/>
                  </a:lnTo>
                  <a:lnTo>
                    <a:pt x="118313" y="376631"/>
                  </a:lnTo>
                  <a:lnTo>
                    <a:pt x="135001" y="406666"/>
                  </a:lnTo>
                  <a:lnTo>
                    <a:pt x="159613" y="430301"/>
                  </a:lnTo>
                  <a:lnTo>
                    <a:pt x="190411" y="445770"/>
                  </a:lnTo>
                  <a:lnTo>
                    <a:pt x="202603" y="447687"/>
                  </a:lnTo>
                  <a:lnTo>
                    <a:pt x="248653" y="447687"/>
                  </a:lnTo>
                  <a:lnTo>
                    <a:pt x="260845" y="445770"/>
                  </a:lnTo>
                  <a:lnTo>
                    <a:pt x="278790" y="436753"/>
                  </a:lnTo>
                  <a:lnTo>
                    <a:pt x="291630" y="430301"/>
                  </a:lnTo>
                  <a:lnTo>
                    <a:pt x="316255" y="406666"/>
                  </a:lnTo>
                  <a:lnTo>
                    <a:pt x="332943" y="376631"/>
                  </a:lnTo>
                  <a:lnTo>
                    <a:pt x="447675" y="376631"/>
                  </a:lnTo>
                  <a:lnTo>
                    <a:pt x="447675" y="362064"/>
                  </a:lnTo>
                  <a:lnTo>
                    <a:pt x="447675" y="121843"/>
                  </a:lnTo>
                  <a:lnTo>
                    <a:pt x="447675" y="121386"/>
                  </a:lnTo>
                  <a:close/>
                </a:path>
              </a:pathLst>
            </a:custGeom>
            <a:solidFill>
              <a:srgbClr val="E3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35232" y="8071409"/>
              <a:ext cx="75767" cy="133738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10167338" y="6377140"/>
            <a:ext cx="435609" cy="434340"/>
          </a:xfrm>
          <a:custGeom>
            <a:avLst/>
            <a:gdLst/>
            <a:ahLst/>
            <a:cxnLst/>
            <a:rect l="l" t="t" r="r" b="b"/>
            <a:pathLst>
              <a:path w="435609" h="434340">
                <a:moveTo>
                  <a:pt x="304025" y="229336"/>
                </a:moveTo>
                <a:lnTo>
                  <a:pt x="284695" y="207835"/>
                </a:lnTo>
                <a:lnTo>
                  <a:pt x="284213" y="207835"/>
                </a:lnTo>
                <a:lnTo>
                  <a:pt x="284213" y="200520"/>
                </a:lnTo>
                <a:lnTo>
                  <a:pt x="281076" y="197370"/>
                </a:lnTo>
                <a:lnTo>
                  <a:pt x="273342" y="197370"/>
                </a:lnTo>
                <a:lnTo>
                  <a:pt x="270205" y="200520"/>
                </a:lnTo>
                <a:lnTo>
                  <a:pt x="270205" y="207873"/>
                </a:lnTo>
                <a:lnTo>
                  <a:pt x="262636" y="209651"/>
                </a:lnTo>
                <a:lnTo>
                  <a:pt x="256463" y="213995"/>
                </a:lnTo>
                <a:lnTo>
                  <a:pt x="252323" y="220306"/>
                </a:lnTo>
                <a:lnTo>
                  <a:pt x="250812" y="227965"/>
                </a:lnTo>
                <a:lnTo>
                  <a:pt x="250812" y="237350"/>
                </a:lnTo>
                <a:lnTo>
                  <a:pt x="257454" y="245618"/>
                </a:lnTo>
                <a:lnTo>
                  <a:pt x="287718" y="252247"/>
                </a:lnTo>
                <a:lnTo>
                  <a:pt x="289737" y="254762"/>
                </a:lnTo>
                <a:lnTo>
                  <a:pt x="289737" y="260985"/>
                </a:lnTo>
                <a:lnTo>
                  <a:pt x="286994" y="263715"/>
                </a:lnTo>
                <a:lnTo>
                  <a:pt x="283679" y="263715"/>
                </a:lnTo>
                <a:lnTo>
                  <a:pt x="267068" y="263613"/>
                </a:lnTo>
                <a:lnTo>
                  <a:pt x="264858" y="261543"/>
                </a:lnTo>
                <a:lnTo>
                  <a:pt x="264363" y="255066"/>
                </a:lnTo>
                <a:lnTo>
                  <a:pt x="261010" y="252183"/>
                </a:lnTo>
                <a:lnTo>
                  <a:pt x="253276" y="252768"/>
                </a:lnTo>
                <a:lnTo>
                  <a:pt x="250393" y="256133"/>
                </a:lnTo>
                <a:lnTo>
                  <a:pt x="250685" y="259994"/>
                </a:lnTo>
                <a:lnTo>
                  <a:pt x="270205" y="277647"/>
                </a:lnTo>
                <a:lnTo>
                  <a:pt x="270205" y="285051"/>
                </a:lnTo>
                <a:lnTo>
                  <a:pt x="273342" y="288188"/>
                </a:lnTo>
                <a:lnTo>
                  <a:pt x="281076" y="288188"/>
                </a:lnTo>
                <a:lnTo>
                  <a:pt x="284213" y="285051"/>
                </a:lnTo>
                <a:lnTo>
                  <a:pt x="284213" y="277698"/>
                </a:lnTo>
                <a:lnTo>
                  <a:pt x="291833" y="275958"/>
                </a:lnTo>
                <a:lnTo>
                  <a:pt x="298043" y="271627"/>
                </a:lnTo>
                <a:lnTo>
                  <a:pt x="302221" y="265303"/>
                </a:lnTo>
                <a:lnTo>
                  <a:pt x="303758" y="257606"/>
                </a:lnTo>
                <a:lnTo>
                  <a:pt x="303758" y="248221"/>
                </a:lnTo>
                <a:lnTo>
                  <a:pt x="297103" y="239953"/>
                </a:lnTo>
                <a:lnTo>
                  <a:pt x="266839" y="233324"/>
                </a:lnTo>
                <a:lnTo>
                  <a:pt x="264820" y="230809"/>
                </a:lnTo>
                <a:lnTo>
                  <a:pt x="264820" y="224586"/>
                </a:lnTo>
                <a:lnTo>
                  <a:pt x="267563" y="221856"/>
                </a:lnTo>
                <a:lnTo>
                  <a:pt x="287337" y="221856"/>
                </a:lnTo>
                <a:lnTo>
                  <a:pt x="289560" y="223913"/>
                </a:lnTo>
                <a:lnTo>
                  <a:pt x="290055" y="230403"/>
                </a:lnTo>
                <a:lnTo>
                  <a:pt x="293395" y="233273"/>
                </a:lnTo>
                <a:lnTo>
                  <a:pt x="301142" y="232702"/>
                </a:lnTo>
                <a:lnTo>
                  <a:pt x="304025" y="229336"/>
                </a:lnTo>
                <a:close/>
              </a:path>
              <a:path w="435609" h="434340">
                <a:moveTo>
                  <a:pt x="435368" y="321310"/>
                </a:moveTo>
                <a:lnTo>
                  <a:pt x="433882" y="313690"/>
                </a:lnTo>
                <a:lnTo>
                  <a:pt x="431812" y="311150"/>
                </a:lnTo>
                <a:lnTo>
                  <a:pt x="429742" y="308610"/>
                </a:lnTo>
                <a:lnTo>
                  <a:pt x="427393" y="304800"/>
                </a:lnTo>
                <a:lnTo>
                  <a:pt x="424281" y="302260"/>
                </a:lnTo>
                <a:lnTo>
                  <a:pt x="420865" y="299821"/>
                </a:lnTo>
                <a:lnTo>
                  <a:pt x="420865" y="322580"/>
                </a:lnTo>
                <a:lnTo>
                  <a:pt x="420128" y="326390"/>
                </a:lnTo>
                <a:lnTo>
                  <a:pt x="281533" y="412750"/>
                </a:lnTo>
                <a:lnTo>
                  <a:pt x="261531" y="419100"/>
                </a:lnTo>
                <a:lnTo>
                  <a:pt x="250926" y="419100"/>
                </a:lnTo>
                <a:lnTo>
                  <a:pt x="240411" y="417830"/>
                </a:lnTo>
                <a:lnTo>
                  <a:pt x="193471" y="403860"/>
                </a:lnTo>
                <a:lnTo>
                  <a:pt x="150799" y="391160"/>
                </a:lnTo>
                <a:lnTo>
                  <a:pt x="142646" y="389890"/>
                </a:lnTo>
                <a:lnTo>
                  <a:pt x="104495" y="389890"/>
                </a:lnTo>
                <a:lnTo>
                  <a:pt x="104495" y="281940"/>
                </a:lnTo>
                <a:lnTo>
                  <a:pt x="155486" y="281940"/>
                </a:lnTo>
                <a:lnTo>
                  <a:pt x="166306" y="287020"/>
                </a:lnTo>
                <a:lnTo>
                  <a:pt x="171272" y="289560"/>
                </a:lnTo>
                <a:lnTo>
                  <a:pt x="175666" y="293370"/>
                </a:lnTo>
                <a:lnTo>
                  <a:pt x="184696" y="299720"/>
                </a:lnTo>
                <a:lnTo>
                  <a:pt x="194627" y="303530"/>
                </a:lnTo>
                <a:lnTo>
                  <a:pt x="205193" y="306070"/>
                </a:lnTo>
                <a:lnTo>
                  <a:pt x="216166" y="307340"/>
                </a:lnTo>
                <a:lnTo>
                  <a:pt x="268592" y="307340"/>
                </a:lnTo>
                <a:lnTo>
                  <a:pt x="274053" y="309880"/>
                </a:lnTo>
                <a:lnTo>
                  <a:pt x="282270" y="317500"/>
                </a:lnTo>
                <a:lnTo>
                  <a:pt x="284530" y="323850"/>
                </a:lnTo>
                <a:lnTo>
                  <a:pt x="284530" y="328930"/>
                </a:lnTo>
                <a:lnTo>
                  <a:pt x="282816" y="337820"/>
                </a:lnTo>
                <a:lnTo>
                  <a:pt x="278155" y="344170"/>
                </a:lnTo>
                <a:lnTo>
                  <a:pt x="271246" y="349250"/>
                </a:lnTo>
                <a:lnTo>
                  <a:pt x="262788" y="350520"/>
                </a:lnTo>
                <a:lnTo>
                  <a:pt x="188404" y="350520"/>
                </a:lnTo>
                <a:lnTo>
                  <a:pt x="185267" y="354330"/>
                </a:lnTo>
                <a:lnTo>
                  <a:pt x="185267" y="361950"/>
                </a:lnTo>
                <a:lnTo>
                  <a:pt x="188404" y="364490"/>
                </a:lnTo>
                <a:lnTo>
                  <a:pt x="262788" y="364490"/>
                </a:lnTo>
                <a:lnTo>
                  <a:pt x="275399" y="363220"/>
                </a:lnTo>
                <a:lnTo>
                  <a:pt x="286042" y="356870"/>
                </a:lnTo>
                <a:lnTo>
                  <a:pt x="293865" y="346710"/>
                </a:lnTo>
                <a:lnTo>
                  <a:pt x="298043" y="335280"/>
                </a:lnTo>
                <a:lnTo>
                  <a:pt x="361543" y="321310"/>
                </a:lnTo>
                <a:lnTo>
                  <a:pt x="407720" y="311150"/>
                </a:lnTo>
                <a:lnTo>
                  <a:pt x="411670" y="311150"/>
                </a:lnTo>
                <a:lnTo>
                  <a:pt x="414312" y="312420"/>
                </a:lnTo>
                <a:lnTo>
                  <a:pt x="416648" y="313690"/>
                </a:lnTo>
                <a:lnTo>
                  <a:pt x="420192" y="318770"/>
                </a:lnTo>
                <a:lnTo>
                  <a:pt x="420865" y="322580"/>
                </a:lnTo>
                <a:lnTo>
                  <a:pt x="420865" y="299821"/>
                </a:lnTo>
                <a:lnTo>
                  <a:pt x="420738" y="299720"/>
                </a:lnTo>
                <a:lnTo>
                  <a:pt x="420560" y="297180"/>
                </a:lnTo>
                <a:lnTo>
                  <a:pt x="420458" y="294640"/>
                </a:lnTo>
                <a:lnTo>
                  <a:pt x="420357" y="292100"/>
                </a:lnTo>
                <a:lnTo>
                  <a:pt x="414134" y="240030"/>
                </a:lnTo>
                <a:lnTo>
                  <a:pt x="406552" y="217754"/>
                </a:lnTo>
                <a:lnTo>
                  <a:pt x="406552" y="297180"/>
                </a:lnTo>
                <a:lnTo>
                  <a:pt x="403910" y="297180"/>
                </a:lnTo>
                <a:lnTo>
                  <a:pt x="297535" y="321310"/>
                </a:lnTo>
                <a:lnTo>
                  <a:pt x="297129" y="318770"/>
                </a:lnTo>
                <a:lnTo>
                  <a:pt x="296595" y="317500"/>
                </a:lnTo>
                <a:lnTo>
                  <a:pt x="295948" y="316230"/>
                </a:lnTo>
                <a:lnTo>
                  <a:pt x="318960" y="306070"/>
                </a:lnTo>
                <a:lnTo>
                  <a:pt x="321754" y="303530"/>
                </a:lnTo>
                <a:lnTo>
                  <a:pt x="337108" y="289560"/>
                </a:lnTo>
                <a:lnTo>
                  <a:pt x="349008" y="267970"/>
                </a:lnTo>
                <a:lnTo>
                  <a:pt x="353275" y="242570"/>
                </a:lnTo>
                <a:lnTo>
                  <a:pt x="353148" y="240030"/>
                </a:lnTo>
                <a:lnTo>
                  <a:pt x="353021" y="237490"/>
                </a:lnTo>
                <a:lnTo>
                  <a:pt x="339255" y="198996"/>
                </a:lnTo>
                <a:lnTo>
                  <a:pt x="339255" y="233680"/>
                </a:lnTo>
                <a:lnTo>
                  <a:pt x="339255" y="242570"/>
                </a:lnTo>
                <a:lnTo>
                  <a:pt x="335343" y="264160"/>
                </a:lnTo>
                <a:lnTo>
                  <a:pt x="324485" y="281940"/>
                </a:lnTo>
                <a:lnTo>
                  <a:pt x="308038" y="295910"/>
                </a:lnTo>
                <a:lnTo>
                  <a:pt x="287350" y="303530"/>
                </a:lnTo>
                <a:lnTo>
                  <a:pt x="282003" y="299720"/>
                </a:lnTo>
                <a:lnTo>
                  <a:pt x="276034" y="295910"/>
                </a:lnTo>
                <a:lnTo>
                  <a:pt x="262801" y="293370"/>
                </a:lnTo>
                <a:lnTo>
                  <a:pt x="242468" y="293370"/>
                </a:lnTo>
                <a:lnTo>
                  <a:pt x="230974" y="283210"/>
                </a:lnTo>
                <a:lnTo>
                  <a:pt x="222377" y="271780"/>
                </a:lnTo>
                <a:lnTo>
                  <a:pt x="217004" y="257810"/>
                </a:lnTo>
                <a:lnTo>
                  <a:pt x="215150" y="242570"/>
                </a:lnTo>
                <a:lnTo>
                  <a:pt x="215150" y="233680"/>
                </a:lnTo>
                <a:lnTo>
                  <a:pt x="238023" y="194310"/>
                </a:lnTo>
                <a:lnTo>
                  <a:pt x="281432" y="179070"/>
                </a:lnTo>
                <a:lnTo>
                  <a:pt x="289382" y="181610"/>
                </a:lnTo>
                <a:lnTo>
                  <a:pt x="303758" y="185420"/>
                </a:lnTo>
                <a:lnTo>
                  <a:pt x="334352" y="218440"/>
                </a:lnTo>
                <a:lnTo>
                  <a:pt x="339255" y="233680"/>
                </a:lnTo>
                <a:lnTo>
                  <a:pt x="339255" y="198996"/>
                </a:lnTo>
                <a:lnTo>
                  <a:pt x="309753" y="173990"/>
                </a:lnTo>
                <a:lnTo>
                  <a:pt x="284708" y="166370"/>
                </a:lnTo>
                <a:lnTo>
                  <a:pt x="269671" y="166370"/>
                </a:lnTo>
                <a:lnTo>
                  <a:pt x="229171" y="182880"/>
                </a:lnTo>
                <a:lnTo>
                  <a:pt x="204546" y="219710"/>
                </a:lnTo>
                <a:lnTo>
                  <a:pt x="201383" y="237490"/>
                </a:lnTo>
                <a:lnTo>
                  <a:pt x="201256" y="240030"/>
                </a:lnTo>
                <a:lnTo>
                  <a:pt x="212623" y="281940"/>
                </a:lnTo>
                <a:lnTo>
                  <a:pt x="221107" y="293370"/>
                </a:lnTo>
                <a:lnTo>
                  <a:pt x="207632" y="293370"/>
                </a:lnTo>
                <a:lnTo>
                  <a:pt x="199390" y="290830"/>
                </a:lnTo>
                <a:lnTo>
                  <a:pt x="191668" y="287020"/>
                </a:lnTo>
                <a:lnTo>
                  <a:pt x="184632" y="281940"/>
                </a:lnTo>
                <a:lnTo>
                  <a:pt x="178993" y="276860"/>
                </a:lnTo>
                <a:lnTo>
                  <a:pt x="172618" y="274320"/>
                </a:lnTo>
                <a:lnTo>
                  <a:pt x="160921" y="269240"/>
                </a:lnTo>
                <a:lnTo>
                  <a:pt x="156057" y="267970"/>
                </a:lnTo>
                <a:lnTo>
                  <a:pt x="151117" y="267970"/>
                </a:lnTo>
                <a:lnTo>
                  <a:pt x="154978" y="237490"/>
                </a:lnTo>
                <a:lnTo>
                  <a:pt x="166116" y="201930"/>
                </a:lnTo>
                <a:lnTo>
                  <a:pt x="187121" y="161290"/>
                </a:lnTo>
                <a:lnTo>
                  <a:pt x="220599" y="118110"/>
                </a:lnTo>
                <a:lnTo>
                  <a:pt x="333806" y="118110"/>
                </a:lnTo>
                <a:lnTo>
                  <a:pt x="360121" y="152400"/>
                </a:lnTo>
                <a:lnTo>
                  <a:pt x="383400" y="194310"/>
                </a:lnTo>
                <a:lnTo>
                  <a:pt x="400011" y="241300"/>
                </a:lnTo>
                <a:lnTo>
                  <a:pt x="406349" y="292100"/>
                </a:lnTo>
                <a:lnTo>
                  <a:pt x="406450" y="295910"/>
                </a:lnTo>
                <a:lnTo>
                  <a:pt x="406552" y="297180"/>
                </a:lnTo>
                <a:lnTo>
                  <a:pt x="406552" y="217754"/>
                </a:lnTo>
                <a:lnTo>
                  <a:pt x="397713" y="191770"/>
                </a:lnTo>
                <a:lnTo>
                  <a:pt x="374535" y="148590"/>
                </a:lnTo>
                <a:lnTo>
                  <a:pt x="351790" y="118110"/>
                </a:lnTo>
                <a:lnTo>
                  <a:pt x="348005" y="113030"/>
                </a:lnTo>
                <a:lnTo>
                  <a:pt x="349046" y="113030"/>
                </a:lnTo>
                <a:lnTo>
                  <a:pt x="350050" y="111760"/>
                </a:lnTo>
                <a:lnTo>
                  <a:pt x="355993" y="105410"/>
                </a:lnTo>
                <a:lnTo>
                  <a:pt x="356539" y="104140"/>
                </a:lnTo>
                <a:lnTo>
                  <a:pt x="358749" y="99060"/>
                </a:lnTo>
                <a:lnTo>
                  <a:pt x="358749" y="83820"/>
                </a:lnTo>
                <a:lnTo>
                  <a:pt x="356781" y="80010"/>
                </a:lnTo>
                <a:lnTo>
                  <a:pt x="354812" y="76200"/>
                </a:lnTo>
                <a:lnTo>
                  <a:pt x="348526" y="71120"/>
                </a:lnTo>
                <a:lnTo>
                  <a:pt x="352501" y="66040"/>
                </a:lnTo>
                <a:lnTo>
                  <a:pt x="360476" y="55880"/>
                </a:lnTo>
                <a:lnTo>
                  <a:pt x="369887" y="41910"/>
                </a:lnTo>
                <a:lnTo>
                  <a:pt x="376885" y="27940"/>
                </a:lnTo>
                <a:lnTo>
                  <a:pt x="381584" y="13970"/>
                </a:lnTo>
                <a:lnTo>
                  <a:pt x="382333" y="11430"/>
                </a:lnTo>
                <a:lnTo>
                  <a:pt x="381812" y="10160"/>
                </a:lnTo>
                <a:lnTo>
                  <a:pt x="381304" y="8890"/>
                </a:lnTo>
                <a:lnTo>
                  <a:pt x="378015" y="6350"/>
                </a:lnTo>
                <a:lnTo>
                  <a:pt x="369252" y="0"/>
                </a:lnTo>
                <a:lnTo>
                  <a:pt x="366674" y="0"/>
                </a:lnTo>
                <a:lnTo>
                  <a:pt x="366674" y="15240"/>
                </a:lnTo>
                <a:lnTo>
                  <a:pt x="361848" y="26670"/>
                </a:lnTo>
                <a:lnTo>
                  <a:pt x="355003" y="39370"/>
                </a:lnTo>
                <a:lnTo>
                  <a:pt x="346024" y="52070"/>
                </a:lnTo>
                <a:lnTo>
                  <a:pt x="344728" y="53695"/>
                </a:lnTo>
                <a:lnTo>
                  <a:pt x="344728" y="86360"/>
                </a:lnTo>
                <a:lnTo>
                  <a:pt x="344728" y="95250"/>
                </a:lnTo>
                <a:lnTo>
                  <a:pt x="343433" y="99060"/>
                </a:lnTo>
                <a:lnTo>
                  <a:pt x="339382" y="102870"/>
                </a:lnTo>
                <a:lnTo>
                  <a:pt x="337273" y="104140"/>
                </a:lnTo>
                <a:lnTo>
                  <a:pt x="220345" y="104140"/>
                </a:lnTo>
                <a:lnTo>
                  <a:pt x="213779" y="102870"/>
                </a:lnTo>
                <a:lnTo>
                  <a:pt x="209677" y="97790"/>
                </a:lnTo>
                <a:lnTo>
                  <a:pt x="209677" y="88900"/>
                </a:lnTo>
                <a:lnTo>
                  <a:pt x="210985" y="86360"/>
                </a:lnTo>
                <a:lnTo>
                  <a:pt x="215023" y="81280"/>
                </a:lnTo>
                <a:lnTo>
                  <a:pt x="217144" y="80010"/>
                </a:lnTo>
                <a:lnTo>
                  <a:pt x="334467" y="80010"/>
                </a:lnTo>
                <a:lnTo>
                  <a:pt x="340969" y="81280"/>
                </a:lnTo>
                <a:lnTo>
                  <a:pt x="344728" y="86360"/>
                </a:lnTo>
                <a:lnTo>
                  <a:pt x="344728" y="53695"/>
                </a:lnTo>
                <a:lnTo>
                  <a:pt x="334810" y="66040"/>
                </a:lnTo>
                <a:lnTo>
                  <a:pt x="220726" y="66040"/>
                </a:lnTo>
                <a:lnTo>
                  <a:pt x="211683" y="54610"/>
                </a:lnTo>
                <a:lnTo>
                  <a:pt x="203466" y="43180"/>
                </a:lnTo>
                <a:lnTo>
                  <a:pt x="195757" y="30480"/>
                </a:lnTo>
                <a:lnTo>
                  <a:pt x="188214" y="15240"/>
                </a:lnTo>
                <a:lnTo>
                  <a:pt x="189877" y="13970"/>
                </a:lnTo>
                <a:lnTo>
                  <a:pt x="198983" y="13970"/>
                </a:lnTo>
                <a:lnTo>
                  <a:pt x="212775" y="24130"/>
                </a:lnTo>
                <a:lnTo>
                  <a:pt x="231254" y="24130"/>
                </a:lnTo>
                <a:lnTo>
                  <a:pt x="245046" y="13970"/>
                </a:lnTo>
                <a:lnTo>
                  <a:pt x="254177" y="13970"/>
                </a:lnTo>
                <a:lnTo>
                  <a:pt x="267982" y="24130"/>
                </a:lnTo>
                <a:lnTo>
                  <a:pt x="286448" y="24130"/>
                </a:lnTo>
                <a:lnTo>
                  <a:pt x="300253" y="13970"/>
                </a:lnTo>
                <a:lnTo>
                  <a:pt x="309384" y="13970"/>
                </a:lnTo>
                <a:lnTo>
                  <a:pt x="323176" y="24130"/>
                </a:lnTo>
                <a:lnTo>
                  <a:pt x="341655" y="24130"/>
                </a:lnTo>
                <a:lnTo>
                  <a:pt x="355447" y="13970"/>
                </a:lnTo>
                <a:lnTo>
                  <a:pt x="364858" y="13970"/>
                </a:lnTo>
                <a:lnTo>
                  <a:pt x="366674" y="15240"/>
                </a:lnTo>
                <a:lnTo>
                  <a:pt x="366674" y="0"/>
                </a:lnTo>
                <a:lnTo>
                  <a:pt x="350786" y="0"/>
                </a:lnTo>
                <a:lnTo>
                  <a:pt x="336994" y="10160"/>
                </a:lnTo>
                <a:lnTo>
                  <a:pt x="327850" y="10160"/>
                </a:lnTo>
                <a:lnTo>
                  <a:pt x="314058" y="0"/>
                </a:lnTo>
                <a:lnTo>
                  <a:pt x="295592" y="0"/>
                </a:lnTo>
                <a:lnTo>
                  <a:pt x="281787" y="10160"/>
                </a:lnTo>
                <a:lnTo>
                  <a:pt x="272656" y="10160"/>
                </a:lnTo>
                <a:lnTo>
                  <a:pt x="258851" y="0"/>
                </a:lnTo>
                <a:lnTo>
                  <a:pt x="240372" y="0"/>
                </a:lnTo>
                <a:lnTo>
                  <a:pt x="226580" y="10160"/>
                </a:lnTo>
                <a:lnTo>
                  <a:pt x="217462" y="10160"/>
                </a:lnTo>
                <a:lnTo>
                  <a:pt x="203657" y="0"/>
                </a:lnTo>
                <a:lnTo>
                  <a:pt x="185178" y="0"/>
                </a:lnTo>
                <a:lnTo>
                  <a:pt x="175437" y="6350"/>
                </a:lnTo>
                <a:lnTo>
                  <a:pt x="172872" y="8890"/>
                </a:lnTo>
                <a:lnTo>
                  <a:pt x="171907" y="11430"/>
                </a:lnTo>
                <a:lnTo>
                  <a:pt x="173101" y="15240"/>
                </a:lnTo>
                <a:lnTo>
                  <a:pt x="180530" y="31750"/>
                </a:lnTo>
                <a:lnTo>
                  <a:pt x="188188" y="45720"/>
                </a:lnTo>
                <a:lnTo>
                  <a:pt x="196672" y="58420"/>
                </a:lnTo>
                <a:lnTo>
                  <a:pt x="206603" y="71120"/>
                </a:lnTo>
                <a:lnTo>
                  <a:pt x="205486" y="71120"/>
                </a:lnTo>
                <a:lnTo>
                  <a:pt x="204419" y="72390"/>
                </a:lnTo>
                <a:lnTo>
                  <a:pt x="198424" y="78740"/>
                </a:lnTo>
                <a:lnTo>
                  <a:pt x="195668" y="85090"/>
                </a:lnTo>
                <a:lnTo>
                  <a:pt x="195668" y="100330"/>
                </a:lnTo>
                <a:lnTo>
                  <a:pt x="199771" y="109220"/>
                </a:lnTo>
                <a:lnTo>
                  <a:pt x="206349" y="113030"/>
                </a:lnTo>
                <a:lnTo>
                  <a:pt x="173062" y="157480"/>
                </a:lnTo>
                <a:lnTo>
                  <a:pt x="152120" y="199390"/>
                </a:lnTo>
                <a:lnTo>
                  <a:pt x="140995" y="236220"/>
                </a:lnTo>
                <a:lnTo>
                  <a:pt x="137109" y="267970"/>
                </a:lnTo>
                <a:lnTo>
                  <a:pt x="104482" y="267970"/>
                </a:lnTo>
                <a:lnTo>
                  <a:pt x="104482" y="248920"/>
                </a:lnTo>
                <a:lnTo>
                  <a:pt x="104482" y="238760"/>
                </a:lnTo>
                <a:lnTo>
                  <a:pt x="101346" y="234950"/>
                </a:lnTo>
                <a:lnTo>
                  <a:pt x="90474" y="234950"/>
                </a:lnTo>
                <a:lnTo>
                  <a:pt x="90474" y="248920"/>
                </a:lnTo>
                <a:lnTo>
                  <a:pt x="90474" y="420370"/>
                </a:lnTo>
                <a:lnTo>
                  <a:pt x="14020" y="420370"/>
                </a:lnTo>
                <a:lnTo>
                  <a:pt x="14020" y="248920"/>
                </a:lnTo>
                <a:lnTo>
                  <a:pt x="90474" y="248920"/>
                </a:lnTo>
                <a:lnTo>
                  <a:pt x="90474" y="234950"/>
                </a:lnTo>
                <a:lnTo>
                  <a:pt x="3136" y="234950"/>
                </a:lnTo>
                <a:lnTo>
                  <a:pt x="0" y="238760"/>
                </a:lnTo>
                <a:lnTo>
                  <a:pt x="0" y="430530"/>
                </a:lnTo>
                <a:lnTo>
                  <a:pt x="3136" y="434340"/>
                </a:lnTo>
                <a:lnTo>
                  <a:pt x="101346" y="434340"/>
                </a:lnTo>
                <a:lnTo>
                  <a:pt x="104482" y="430530"/>
                </a:lnTo>
                <a:lnTo>
                  <a:pt x="104482" y="420370"/>
                </a:lnTo>
                <a:lnTo>
                  <a:pt x="104482" y="403860"/>
                </a:lnTo>
                <a:lnTo>
                  <a:pt x="141312" y="403860"/>
                </a:lnTo>
                <a:lnTo>
                  <a:pt x="148145" y="405130"/>
                </a:lnTo>
                <a:lnTo>
                  <a:pt x="242531" y="433070"/>
                </a:lnTo>
                <a:lnTo>
                  <a:pt x="248742" y="434340"/>
                </a:lnTo>
                <a:lnTo>
                  <a:pt x="254939" y="434340"/>
                </a:lnTo>
                <a:lnTo>
                  <a:pt x="272376" y="431800"/>
                </a:lnTo>
                <a:lnTo>
                  <a:pt x="280746" y="429260"/>
                </a:lnTo>
                <a:lnTo>
                  <a:pt x="288683" y="424180"/>
                </a:lnTo>
                <a:lnTo>
                  <a:pt x="297243" y="419100"/>
                </a:lnTo>
                <a:lnTo>
                  <a:pt x="427824" y="341630"/>
                </a:lnTo>
                <a:lnTo>
                  <a:pt x="432282" y="336550"/>
                </a:lnTo>
                <a:lnTo>
                  <a:pt x="435368" y="321310"/>
                </a:lnTo>
                <a:close/>
              </a:path>
            </a:pathLst>
          </a:custGeom>
          <a:solidFill>
            <a:srgbClr val="E3F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40986" y="4667613"/>
            <a:ext cx="488315" cy="487680"/>
          </a:xfrm>
          <a:custGeom>
            <a:avLst/>
            <a:gdLst/>
            <a:ahLst/>
            <a:cxnLst/>
            <a:rect l="l" t="t" r="r" b="b"/>
            <a:pathLst>
              <a:path w="488315" h="487679">
                <a:moveTo>
                  <a:pt x="231417" y="32274"/>
                </a:moveTo>
                <a:lnTo>
                  <a:pt x="226445" y="32274"/>
                </a:lnTo>
                <a:lnTo>
                  <a:pt x="220322" y="26150"/>
                </a:lnTo>
                <a:lnTo>
                  <a:pt x="220322" y="21179"/>
                </a:lnTo>
                <a:lnTo>
                  <a:pt x="241500" y="0"/>
                </a:lnTo>
                <a:lnTo>
                  <a:pt x="246469" y="0"/>
                </a:lnTo>
                <a:lnTo>
                  <a:pt x="267647" y="21179"/>
                </a:lnTo>
                <a:lnTo>
                  <a:pt x="267647" y="26150"/>
                </a:lnTo>
                <a:lnTo>
                  <a:pt x="266245" y="27553"/>
                </a:lnTo>
                <a:lnTo>
                  <a:pt x="236139" y="27553"/>
                </a:lnTo>
                <a:lnTo>
                  <a:pt x="231417" y="32274"/>
                </a:lnTo>
                <a:close/>
              </a:path>
              <a:path w="488315" h="487679">
                <a:moveTo>
                  <a:pt x="248314" y="78457"/>
                </a:moveTo>
                <a:lnTo>
                  <a:pt x="239655" y="78457"/>
                </a:lnTo>
                <a:lnTo>
                  <a:pt x="236139" y="74941"/>
                </a:lnTo>
                <a:lnTo>
                  <a:pt x="236139" y="27553"/>
                </a:lnTo>
                <a:lnTo>
                  <a:pt x="251830" y="27553"/>
                </a:lnTo>
                <a:lnTo>
                  <a:pt x="251830" y="74941"/>
                </a:lnTo>
                <a:lnTo>
                  <a:pt x="248314" y="78457"/>
                </a:lnTo>
                <a:close/>
              </a:path>
              <a:path w="488315" h="487679">
                <a:moveTo>
                  <a:pt x="261524" y="32274"/>
                </a:moveTo>
                <a:lnTo>
                  <a:pt x="256552" y="32274"/>
                </a:lnTo>
                <a:lnTo>
                  <a:pt x="251830" y="27553"/>
                </a:lnTo>
                <a:lnTo>
                  <a:pt x="266245" y="27553"/>
                </a:lnTo>
                <a:lnTo>
                  <a:pt x="261524" y="32274"/>
                </a:lnTo>
                <a:close/>
              </a:path>
              <a:path w="488315" h="487679">
                <a:moveTo>
                  <a:pt x="81881" y="106534"/>
                </a:moveTo>
                <a:lnTo>
                  <a:pt x="73220" y="106534"/>
                </a:lnTo>
                <a:lnTo>
                  <a:pt x="69704" y="102724"/>
                </a:lnTo>
                <a:lnTo>
                  <a:pt x="69704" y="72244"/>
                </a:lnTo>
                <a:lnTo>
                  <a:pt x="73217" y="69704"/>
                </a:lnTo>
                <a:lnTo>
                  <a:pt x="103170" y="69704"/>
                </a:lnTo>
                <a:lnTo>
                  <a:pt x="106685" y="72244"/>
                </a:lnTo>
                <a:lnTo>
                  <a:pt x="106685" y="81134"/>
                </a:lnTo>
                <a:lnTo>
                  <a:pt x="103170" y="84944"/>
                </a:lnTo>
                <a:lnTo>
                  <a:pt x="96492" y="84944"/>
                </a:lnTo>
                <a:lnTo>
                  <a:pt x="108091" y="96374"/>
                </a:lnTo>
                <a:lnTo>
                  <a:pt x="85396" y="96374"/>
                </a:lnTo>
                <a:lnTo>
                  <a:pt x="85396" y="102724"/>
                </a:lnTo>
                <a:lnTo>
                  <a:pt x="81881" y="106534"/>
                </a:lnTo>
                <a:close/>
              </a:path>
              <a:path w="488315" h="487679">
                <a:moveTo>
                  <a:pt x="369064" y="129394"/>
                </a:moveTo>
                <a:lnTo>
                  <a:pt x="364092" y="129394"/>
                </a:lnTo>
                <a:lnTo>
                  <a:pt x="357968" y="123044"/>
                </a:lnTo>
                <a:lnTo>
                  <a:pt x="357968" y="117964"/>
                </a:lnTo>
                <a:lnTo>
                  <a:pt x="391477" y="84944"/>
                </a:lnTo>
                <a:lnTo>
                  <a:pt x="384800" y="84944"/>
                </a:lnTo>
                <a:lnTo>
                  <a:pt x="381284" y="81134"/>
                </a:lnTo>
                <a:lnTo>
                  <a:pt x="381284" y="72244"/>
                </a:lnTo>
                <a:lnTo>
                  <a:pt x="384800" y="69704"/>
                </a:lnTo>
                <a:lnTo>
                  <a:pt x="414752" y="69704"/>
                </a:lnTo>
                <a:lnTo>
                  <a:pt x="418265" y="72244"/>
                </a:lnTo>
                <a:lnTo>
                  <a:pt x="418265" y="96374"/>
                </a:lnTo>
                <a:lnTo>
                  <a:pt x="402573" y="96374"/>
                </a:lnTo>
                <a:lnTo>
                  <a:pt x="369064" y="129394"/>
                </a:lnTo>
                <a:close/>
              </a:path>
              <a:path w="488315" h="487679">
                <a:moveTo>
                  <a:pt x="243985" y="401174"/>
                </a:moveTo>
                <a:lnTo>
                  <a:pt x="194277" y="392284"/>
                </a:lnTo>
                <a:lnTo>
                  <a:pt x="151090" y="370694"/>
                </a:lnTo>
                <a:lnTo>
                  <a:pt x="117023" y="336404"/>
                </a:lnTo>
                <a:lnTo>
                  <a:pt x="94676" y="293224"/>
                </a:lnTo>
                <a:lnTo>
                  <a:pt x="86649" y="243694"/>
                </a:lnTo>
                <a:lnTo>
                  <a:pt x="94676" y="194164"/>
                </a:lnTo>
                <a:lnTo>
                  <a:pt x="117023" y="150984"/>
                </a:lnTo>
                <a:lnTo>
                  <a:pt x="151090" y="116694"/>
                </a:lnTo>
                <a:lnTo>
                  <a:pt x="194277" y="93834"/>
                </a:lnTo>
                <a:lnTo>
                  <a:pt x="243985" y="86214"/>
                </a:lnTo>
                <a:lnTo>
                  <a:pt x="293692" y="93834"/>
                </a:lnTo>
                <a:lnTo>
                  <a:pt x="308088" y="101454"/>
                </a:lnTo>
                <a:lnTo>
                  <a:pt x="243985" y="101454"/>
                </a:lnTo>
                <a:lnTo>
                  <a:pt x="199234" y="109074"/>
                </a:lnTo>
                <a:lnTo>
                  <a:pt x="160354" y="129394"/>
                </a:lnTo>
                <a:lnTo>
                  <a:pt x="129685" y="159874"/>
                </a:lnTo>
                <a:lnTo>
                  <a:pt x="109567" y="197974"/>
                </a:lnTo>
                <a:lnTo>
                  <a:pt x="102341" y="243694"/>
                </a:lnTo>
                <a:lnTo>
                  <a:pt x="109567" y="288144"/>
                </a:lnTo>
                <a:lnTo>
                  <a:pt x="129685" y="327514"/>
                </a:lnTo>
                <a:lnTo>
                  <a:pt x="160354" y="357994"/>
                </a:lnTo>
                <a:lnTo>
                  <a:pt x="199234" y="378314"/>
                </a:lnTo>
                <a:lnTo>
                  <a:pt x="243985" y="384664"/>
                </a:lnTo>
                <a:lnTo>
                  <a:pt x="308935" y="384664"/>
                </a:lnTo>
                <a:lnTo>
                  <a:pt x="293692" y="392284"/>
                </a:lnTo>
                <a:lnTo>
                  <a:pt x="243985" y="401174"/>
                </a:lnTo>
                <a:close/>
              </a:path>
              <a:path w="488315" h="487679">
                <a:moveTo>
                  <a:pt x="123877" y="129394"/>
                </a:moveTo>
                <a:lnTo>
                  <a:pt x="118905" y="129394"/>
                </a:lnTo>
                <a:lnTo>
                  <a:pt x="85396" y="96374"/>
                </a:lnTo>
                <a:lnTo>
                  <a:pt x="108091" y="96374"/>
                </a:lnTo>
                <a:lnTo>
                  <a:pt x="130001" y="117964"/>
                </a:lnTo>
                <a:lnTo>
                  <a:pt x="130001" y="123044"/>
                </a:lnTo>
                <a:lnTo>
                  <a:pt x="123877" y="129394"/>
                </a:lnTo>
                <a:close/>
              </a:path>
              <a:path w="488315" h="487679">
                <a:moveTo>
                  <a:pt x="414749" y="106534"/>
                </a:moveTo>
                <a:lnTo>
                  <a:pt x="406088" y="106534"/>
                </a:lnTo>
                <a:lnTo>
                  <a:pt x="402573" y="102724"/>
                </a:lnTo>
                <a:lnTo>
                  <a:pt x="402573" y="96374"/>
                </a:lnTo>
                <a:lnTo>
                  <a:pt x="418265" y="96374"/>
                </a:lnTo>
                <a:lnTo>
                  <a:pt x="418265" y="102724"/>
                </a:lnTo>
                <a:lnTo>
                  <a:pt x="414749" y="106534"/>
                </a:lnTo>
                <a:close/>
              </a:path>
              <a:path w="488315" h="487679">
                <a:moveTo>
                  <a:pt x="308935" y="384664"/>
                </a:moveTo>
                <a:lnTo>
                  <a:pt x="243985" y="384664"/>
                </a:lnTo>
                <a:lnTo>
                  <a:pt x="288735" y="378314"/>
                </a:lnTo>
                <a:lnTo>
                  <a:pt x="327615" y="357994"/>
                </a:lnTo>
                <a:lnTo>
                  <a:pt x="358284" y="327514"/>
                </a:lnTo>
                <a:lnTo>
                  <a:pt x="378402" y="288144"/>
                </a:lnTo>
                <a:lnTo>
                  <a:pt x="385628" y="243694"/>
                </a:lnTo>
                <a:lnTo>
                  <a:pt x="378402" y="197974"/>
                </a:lnTo>
                <a:lnTo>
                  <a:pt x="358284" y="159874"/>
                </a:lnTo>
                <a:lnTo>
                  <a:pt x="327615" y="129394"/>
                </a:lnTo>
                <a:lnTo>
                  <a:pt x="288735" y="109074"/>
                </a:lnTo>
                <a:lnTo>
                  <a:pt x="243985" y="101454"/>
                </a:lnTo>
                <a:lnTo>
                  <a:pt x="308088" y="101454"/>
                </a:lnTo>
                <a:lnTo>
                  <a:pt x="336879" y="116694"/>
                </a:lnTo>
                <a:lnTo>
                  <a:pt x="370946" y="150984"/>
                </a:lnTo>
                <a:lnTo>
                  <a:pt x="393293" y="194164"/>
                </a:lnTo>
                <a:lnTo>
                  <a:pt x="401320" y="243694"/>
                </a:lnTo>
                <a:lnTo>
                  <a:pt x="393293" y="293224"/>
                </a:lnTo>
                <a:lnTo>
                  <a:pt x="370946" y="336404"/>
                </a:lnTo>
                <a:lnTo>
                  <a:pt x="336879" y="370694"/>
                </a:lnTo>
                <a:lnTo>
                  <a:pt x="308935" y="384664"/>
                </a:lnTo>
                <a:close/>
              </a:path>
              <a:path w="488315" h="487679">
                <a:moveTo>
                  <a:pt x="332547" y="337674"/>
                </a:moveTo>
                <a:lnTo>
                  <a:pt x="155422" y="337674"/>
                </a:lnTo>
                <a:lnTo>
                  <a:pt x="151909" y="333864"/>
                </a:lnTo>
                <a:lnTo>
                  <a:pt x="151909" y="242424"/>
                </a:lnTo>
                <a:lnTo>
                  <a:pt x="144863" y="237344"/>
                </a:lnTo>
                <a:lnTo>
                  <a:pt x="139402" y="230994"/>
                </a:lnTo>
                <a:lnTo>
                  <a:pt x="135872" y="222104"/>
                </a:lnTo>
                <a:lnTo>
                  <a:pt x="134618" y="213214"/>
                </a:lnTo>
                <a:lnTo>
                  <a:pt x="134618" y="211944"/>
                </a:lnTo>
                <a:lnTo>
                  <a:pt x="134923" y="210674"/>
                </a:lnTo>
                <a:lnTo>
                  <a:pt x="163473" y="156064"/>
                </a:lnTo>
                <a:lnTo>
                  <a:pt x="165616" y="152254"/>
                </a:lnTo>
                <a:lnTo>
                  <a:pt x="169548" y="149714"/>
                </a:lnTo>
                <a:lnTo>
                  <a:pt x="318370" y="149714"/>
                </a:lnTo>
                <a:lnTo>
                  <a:pt x="322342" y="152254"/>
                </a:lnTo>
                <a:lnTo>
                  <a:pt x="324496" y="156064"/>
                </a:lnTo>
                <a:lnTo>
                  <a:pt x="329144" y="164954"/>
                </a:lnTo>
                <a:lnTo>
                  <a:pt x="176376" y="164954"/>
                </a:lnTo>
                <a:lnTo>
                  <a:pt x="155405" y="205594"/>
                </a:lnTo>
                <a:lnTo>
                  <a:pt x="350390" y="205594"/>
                </a:lnTo>
                <a:lnTo>
                  <a:pt x="353046" y="210674"/>
                </a:lnTo>
                <a:lnTo>
                  <a:pt x="353351" y="211944"/>
                </a:lnTo>
                <a:lnTo>
                  <a:pt x="353351" y="213214"/>
                </a:lnTo>
                <a:lnTo>
                  <a:pt x="352276" y="220834"/>
                </a:lnTo>
                <a:lnTo>
                  <a:pt x="152167" y="220834"/>
                </a:lnTo>
                <a:lnTo>
                  <a:pt x="155054" y="227184"/>
                </a:lnTo>
                <a:lnTo>
                  <a:pt x="161001" y="230994"/>
                </a:lnTo>
                <a:lnTo>
                  <a:pt x="348568" y="230994"/>
                </a:lnTo>
                <a:lnTo>
                  <a:pt x="345291" y="234804"/>
                </a:lnTo>
                <a:lnTo>
                  <a:pt x="193234" y="234804"/>
                </a:lnTo>
                <a:lnTo>
                  <a:pt x="188125" y="239884"/>
                </a:lnTo>
                <a:lnTo>
                  <a:pt x="182070" y="243694"/>
                </a:lnTo>
                <a:lnTo>
                  <a:pt x="175252" y="246234"/>
                </a:lnTo>
                <a:lnTo>
                  <a:pt x="167685" y="246234"/>
                </a:lnTo>
                <a:lnTo>
                  <a:pt x="167601" y="321164"/>
                </a:lnTo>
                <a:lnTo>
                  <a:pt x="336060" y="321164"/>
                </a:lnTo>
                <a:lnTo>
                  <a:pt x="336060" y="333864"/>
                </a:lnTo>
                <a:lnTo>
                  <a:pt x="332547" y="337674"/>
                </a:lnTo>
                <a:close/>
              </a:path>
              <a:path w="488315" h="487679">
                <a:moveTo>
                  <a:pt x="203421" y="205594"/>
                </a:moveTo>
                <a:lnTo>
                  <a:pt x="187195" y="205594"/>
                </a:lnTo>
                <a:lnTo>
                  <a:pt x="197776" y="164954"/>
                </a:lnTo>
                <a:lnTo>
                  <a:pt x="214002" y="164954"/>
                </a:lnTo>
                <a:lnTo>
                  <a:pt x="203421" y="205594"/>
                </a:lnTo>
                <a:close/>
              </a:path>
              <a:path w="488315" h="487679">
                <a:moveTo>
                  <a:pt x="251830" y="205594"/>
                </a:moveTo>
                <a:lnTo>
                  <a:pt x="236139" y="205594"/>
                </a:lnTo>
                <a:lnTo>
                  <a:pt x="236139" y="164954"/>
                </a:lnTo>
                <a:lnTo>
                  <a:pt x="251830" y="164954"/>
                </a:lnTo>
                <a:lnTo>
                  <a:pt x="251830" y="205594"/>
                </a:lnTo>
                <a:close/>
              </a:path>
              <a:path w="488315" h="487679">
                <a:moveTo>
                  <a:pt x="300774" y="205594"/>
                </a:moveTo>
                <a:lnTo>
                  <a:pt x="284548" y="205594"/>
                </a:lnTo>
                <a:lnTo>
                  <a:pt x="273967" y="164954"/>
                </a:lnTo>
                <a:lnTo>
                  <a:pt x="290193" y="164954"/>
                </a:lnTo>
                <a:lnTo>
                  <a:pt x="300774" y="205594"/>
                </a:lnTo>
                <a:close/>
              </a:path>
              <a:path w="488315" h="487679">
                <a:moveTo>
                  <a:pt x="350390" y="205594"/>
                </a:moveTo>
                <a:lnTo>
                  <a:pt x="332565" y="205594"/>
                </a:lnTo>
                <a:lnTo>
                  <a:pt x="311594" y="164954"/>
                </a:lnTo>
                <a:lnTo>
                  <a:pt x="329144" y="164954"/>
                </a:lnTo>
                <a:lnTo>
                  <a:pt x="350390" y="205594"/>
                </a:lnTo>
                <a:close/>
              </a:path>
              <a:path w="488315" h="487679">
                <a:moveTo>
                  <a:pt x="26150" y="266554"/>
                </a:moveTo>
                <a:lnTo>
                  <a:pt x="21179" y="266554"/>
                </a:lnTo>
                <a:lnTo>
                  <a:pt x="0" y="246234"/>
                </a:lnTo>
                <a:lnTo>
                  <a:pt x="0" y="241154"/>
                </a:lnTo>
                <a:lnTo>
                  <a:pt x="21179" y="219564"/>
                </a:lnTo>
                <a:lnTo>
                  <a:pt x="26150" y="219564"/>
                </a:lnTo>
                <a:lnTo>
                  <a:pt x="32274" y="225914"/>
                </a:lnTo>
                <a:lnTo>
                  <a:pt x="32274" y="230994"/>
                </a:lnTo>
                <a:lnTo>
                  <a:pt x="27553" y="236074"/>
                </a:lnTo>
                <a:lnTo>
                  <a:pt x="74941" y="236074"/>
                </a:lnTo>
                <a:lnTo>
                  <a:pt x="78457" y="238614"/>
                </a:lnTo>
                <a:lnTo>
                  <a:pt x="78457" y="247504"/>
                </a:lnTo>
                <a:lnTo>
                  <a:pt x="74941" y="251314"/>
                </a:lnTo>
                <a:lnTo>
                  <a:pt x="27553" y="251314"/>
                </a:lnTo>
                <a:lnTo>
                  <a:pt x="32274" y="256394"/>
                </a:lnTo>
                <a:lnTo>
                  <a:pt x="32274" y="261474"/>
                </a:lnTo>
                <a:lnTo>
                  <a:pt x="26150" y="266554"/>
                </a:lnTo>
                <a:close/>
              </a:path>
              <a:path w="488315" h="487679">
                <a:moveTo>
                  <a:pt x="466790" y="266554"/>
                </a:moveTo>
                <a:lnTo>
                  <a:pt x="461819" y="266554"/>
                </a:lnTo>
                <a:lnTo>
                  <a:pt x="455695" y="261474"/>
                </a:lnTo>
                <a:lnTo>
                  <a:pt x="455695" y="256394"/>
                </a:lnTo>
                <a:lnTo>
                  <a:pt x="460416" y="251314"/>
                </a:lnTo>
                <a:lnTo>
                  <a:pt x="413028" y="251314"/>
                </a:lnTo>
                <a:lnTo>
                  <a:pt x="409512" y="247504"/>
                </a:lnTo>
                <a:lnTo>
                  <a:pt x="409512" y="238614"/>
                </a:lnTo>
                <a:lnTo>
                  <a:pt x="413028" y="236074"/>
                </a:lnTo>
                <a:lnTo>
                  <a:pt x="460416" y="236074"/>
                </a:lnTo>
                <a:lnTo>
                  <a:pt x="455695" y="230994"/>
                </a:lnTo>
                <a:lnTo>
                  <a:pt x="455695" y="225914"/>
                </a:lnTo>
                <a:lnTo>
                  <a:pt x="461819" y="219564"/>
                </a:lnTo>
                <a:lnTo>
                  <a:pt x="466790" y="219564"/>
                </a:lnTo>
                <a:lnTo>
                  <a:pt x="487970" y="241154"/>
                </a:lnTo>
                <a:lnTo>
                  <a:pt x="487970" y="246234"/>
                </a:lnTo>
                <a:lnTo>
                  <a:pt x="466790" y="266554"/>
                </a:lnTo>
                <a:close/>
              </a:path>
              <a:path w="488315" h="487679">
                <a:moveTo>
                  <a:pt x="211744" y="230994"/>
                </a:moveTo>
                <a:lnTo>
                  <a:pt x="174706" y="230994"/>
                </a:lnTo>
                <a:lnTo>
                  <a:pt x="180653" y="227184"/>
                </a:lnTo>
                <a:lnTo>
                  <a:pt x="183540" y="220834"/>
                </a:lnTo>
                <a:lnTo>
                  <a:pt x="202940" y="220834"/>
                </a:lnTo>
                <a:lnTo>
                  <a:pt x="205817" y="227184"/>
                </a:lnTo>
                <a:lnTo>
                  <a:pt x="211744" y="230994"/>
                </a:lnTo>
                <a:close/>
              </a:path>
              <a:path w="488315" h="487679">
                <a:moveTo>
                  <a:pt x="262522" y="230994"/>
                </a:moveTo>
                <a:lnTo>
                  <a:pt x="225467" y="230994"/>
                </a:lnTo>
                <a:lnTo>
                  <a:pt x="231406" y="227184"/>
                </a:lnTo>
                <a:lnTo>
                  <a:pt x="234286" y="220834"/>
                </a:lnTo>
                <a:lnTo>
                  <a:pt x="253688" y="220834"/>
                </a:lnTo>
                <a:lnTo>
                  <a:pt x="256574" y="227184"/>
                </a:lnTo>
                <a:lnTo>
                  <a:pt x="262522" y="230994"/>
                </a:lnTo>
                <a:close/>
              </a:path>
              <a:path w="488315" h="487679">
                <a:moveTo>
                  <a:pt x="313263" y="230994"/>
                </a:moveTo>
                <a:lnTo>
                  <a:pt x="276225" y="230994"/>
                </a:lnTo>
                <a:lnTo>
                  <a:pt x="282152" y="227184"/>
                </a:lnTo>
                <a:lnTo>
                  <a:pt x="285029" y="220834"/>
                </a:lnTo>
                <a:lnTo>
                  <a:pt x="304429" y="220834"/>
                </a:lnTo>
                <a:lnTo>
                  <a:pt x="307316" y="227184"/>
                </a:lnTo>
                <a:lnTo>
                  <a:pt x="313263" y="230994"/>
                </a:lnTo>
                <a:close/>
              </a:path>
              <a:path w="488315" h="487679">
                <a:moveTo>
                  <a:pt x="348568" y="230994"/>
                </a:moveTo>
                <a:lnTo>
                  <a:pt x="326968" y="230994"/>
                </a:lnTo>
                <a:lnTo>
                  <a:pt x="332915" y="227184"/>
                </a:lnTo>
                <a:lnTo>
                  <a:pt x="335802" y="220834"/>
                </a:lnTo>
                <a:lnTo>
                  <a:pt x="352276" y="220834"/>
                </a:lnTo>
                <a:lnTo>
                  <a:pt x="352097" y="222104"/>
                </a:lnTo>
                <a:lnTo>
                  <a:pt x="348568" y="230994"/>
                </a:lnTo>
                <a:close/>
              </a:path>
              <a:path w="488315" h="487679">
                <a:moveTo>
                  <a:pt x="226009" y="246234"/>
                </a:moveTo>
                <a:lnTo>
                  <a:pt x="211197" y="246234"/>
                </a:lnTo>
                <a:lnTo>
                  <a:pt x="204383" y="243694"/>
                </a:lnTo>
                <a:lnTo>
                  <a:pt x="198335" y="239884"/>
                </a:lnTo>
                <a:lnTo>
                  <a:pt x="193234" y="234804"/>
                </a:lnTo>
                <a:lnTo>
                  <a:pt x="243993" y="234804"/>
                </a:lnTo>
                <a:lnTo>
                  <a:pt x="238889" y="239884"/>
                </a:lnTo>
                <a:lnTo>
                  <a:pt x="232834" y="243694"/>
                </a:lnTo>
                <a:lnTo>
                  <a:pt x="226009" y="246234"/>
                </a:lnTo>
                <a:close/>
              </a:path>
              <a:path w="488315" h="487679">
                <a:moveTo>
                  <a:pt x="276772" y="246234"/>
                </a:moveTo>
                <a:lnTo>
                  <a:pt x="261976" y="246234"/>
                </a:lnTo>
                <a:lnTo>
                  <a:pt x="255158" y="243694"/>
                </a:lnTo>
                <a:lnTo>
                  <a:pt x="249102" y="239884"/>
                </a:lnTo>
                <a:lnTo>
                  <a:pt x="243993" y="234804"/>
                </a:lnTo>
                <a:lnTo>
                  <a:pt x="294735" y="234804"/>
                </a:lnTo>
                <a:lnTo>
                  <a:pt x="289634" y="239884"/>
                </a:lnTo>
                <a:lnTo>
                  <a:pt x="283586" y="243694"/>
                </a:lnTo>
                <a:lnTo>
                  <a:pt x="276772" y="246234"/>
                </a:lnTo>
                <a:close/>
              </a:path>
              <a:path w="488315" h="487679">
                <a:moveTo>
                  <a:pt x="336060" y="321164"/>
                </a:moveTo>
                <a:lnTo>
                  <a:pt x="320368" y="321164"/>
                </a:lnTo>
                <a:lnTo>
                  <a:pt x="320368" y="246234"/>
                </a:lnTo>
                <a:lnTo>
                  <a:pt x="312717" y="246234"/>
                </a:lnTo>
                <a:lnTo>
                  <a:pt x="305899" y="243694"/>
                </a:lnTo>
                <a:lnTo>
                  <a:pt x="299844" y="239884"/>
                </a:lnTo>
                <a:lnTo>
                  <a:pt x="294735" y="234804"/>
                </a:lnTo>
                <a:lnTo>
                  <a:pt x="345291" y="234804"/>
                </a:lnTo>
                <a:lnTo>
                  <a:pt x="343107" y="237344"/>
                </a:lnTo>
                <a:lnTo>
                  <a:pt x="336060" y="242424"/>
                </a:lnTo>
                <a:lnTo>
                  <a:pt x="336060" y="321164"/>
                </a:lnTo>
                <a:close/>
              </a:path>
              <a:path w="488315" h="487679">
                <a:moveTo>
                  <a:pt x="204611" y="321164"/>
                </a:moveTo>
                <a:lnTo>
                  <a:pt x="188919" y="321164"/>
                </a:lnTo>
                <a:lnTo>
                  <a:pt x="188919" y="265284"/>
                </a:lnTo>
                <a:lnTo>
                  <a:pt x="194007" y="258934"/>
                </a:lnTo>
                <a:lnTo>
                  <a:pt x="245818" y="258934"/>
                </a:lnTo>
                <a:lnTo>
                  <a:pt x="250969" y="265284"/>
                </a:lnTo>
                <a:lnTo>
                  <a:pt x="250969" y="275444"/>
                </a:lnTo>
                <a:lnTo>
                  <a:pt x="204611" y="275444"/>
                </a:lnTo>
                <a:lnTo>
                  <a:pt x="204611" y="321164"/>
                </a:lnTo>
                <a:close/>
              </a:path>
              <a:path w="488315" h="487679">
                <a:moveTo>
                  <a:pt x="250969" y="321164"/>
                </a:moveTo>
                <a:lnTo>
                  <a:pt x="235278" y="321164"/>
                </a:lnTo>
                <a:lnTo>
                  <a:pt x="235278" y="275444"/>
                </a:lnTo>
                <a:lnTo>
                  <a:pt x="250969" y="275444"/>
                </a:lnTo>
                <a:lnTo>
                  <a:pt x="250969" y="321164"/>
                </a:lnTo>
                <a:close/>
              </a:path>
              <a:path w="488315" h="487679">
                <a:moveTo>
                  <a:pt x="107662" y="391014"/>
                </a:moveTo>
                <a:lnTo>
                  <a:pt x="85396" y="391014"/>
                </a:lnTo>
                <a:lnTo>
                  <a:pt x="118905" y="356724"/>
                </a:lnTo>
                <a:lnTo>
                  <a:pt x="123877" y="356724"/>
                </a:lnTo>
                <a:lnTo>
                  <a:pt x="130001" y="363074"/>
                </a:lnTo>
                <a:lnTo>
                  <a:pt x="130001" y="368154"/>
                </a:lnTo>
                <a:lnTo>
                  <a:pt x="107662" y="391014"/>
                </a:lnTo>
                <a:close/>
              </a:path>
              <a:path w="488315" h="487679">
                <a:moveTo>
                  <a:pt x="414752" y="417684"/>
                </a:moveTo>
                <a:lnTo>
                  <a:pt x="384800" y="417684"/>
                </a:lnTo>
                <a:lnTo>
                  <a:pt x="381284" y="413874"/>
                </a:lnTo>
                <a:lnTo>
                  <a:pt x="381284" y="404984"/>
                </a:lnTo>
                <a:lnTo>
                  <a:pt x="384800" y="402444"/>
                </a:lnTo>
                <a:lnTo>
                  <a:pt x="391477" y="402444"/>
                </a:lnTo>
                <a:lnTo>
                  <a:pt x="357968" y="368154"/>
                </a:lnTo>
                <a:lnTo>
                  <a:pt x="357968" y="363074"/>
                </a:lnTo>
                <a:lnTo>
                  <a:pt x="364092" y="356724"/>
                </a:lnTo>
                <a:lnTo>
                  <a:pt x="369064" y="356724"/>
                </a:lnTo>
                <a:lnTo>
                  <a:pt x="402573" y="391014"/>
                </a:lnTo>
                <a:lnTo>
                  <a:pt x="418265" y="391014"/>
                </a:lnTo>
                <a:lnTo>
                  <a:pt x="418265" y="413874"/>
                </a:lnTo>
                <a:lnTo>
                  <a:pt x="414752" y="417684"/>
                </a:lnTo>
                <a:close/>
              </a:path>
              <a:path w="488315" h="487679">
                <a:moveTo>
                  <a:pt x="103170" y="417684"/>
                </a:moveTo>
                <a:lnTo>
                  <a:pt x="73217" y="417684"/>
                </a:lnTo>
                <a:lnTo>
                  <a:pt x="69704" y="413874"/>
                </a:lnTo>
                <a:lnTo>
                  <a:pt x="69704" y="384664"/>
                </a:lnTo>
                <a:lnTo>
                  <a:pt x="73220" y="380854"/>
                </a:lnTo>
                <a:lnTo>
                  <a:pt x="81881" y="380854"/>
                </a:lnTo>
                <a:lnTo>
                  <a:pt x="85396" y="384664"/>
                </a:lnTo>
                <a:lnTo>
                  <a:pt x="85396" y="391014"/>
                </a:lnTo>
                <a:lnTo>
                  <a:pt x="107662" y="391014"/>
                </a:lnTo>
                <a:lnTo>
                  <a:pt x="96492" y="402444"/>
                </a:lnTo>
                <a:lnTo>
                  <a:pt x="103170" y="402444"/>
                </a:lnTo>
                <a:lnTo>
                  <a:pt x="106685" y="404984"/>
                </a:lnTo>
                <a:lnTo>
                  <a:pt x="106685" y="413874"/>
                </a:lnTo>
                <a:lnTo>
                  <a:pt x="103170" y="417684"/>
                </a:lnTo>
                <a:close/>
              </a:path>
              <a:path w="488315" h="487679">
                <a:moveTo>
                  <a:pt x="418265" y="391014"/>
                </a:moveTo>
                <a:lnTo>
                  <a:pt x="402573" y="391014"/>
                </a:lnTo>
                <a:lnTo>
                  <a:pt x="402573" y="384664"/>
                </a:lnTo>
                <a:lnTo>
                  <a:pt x="406088" y="380854"/>
                </a:lnTo>
                <a:lnTo>
                  <a:pt x="414749" y="380854"/>
                </a:lnTo>
                <a:lnTo>
                  <a:pt x="418265" y="384664"/>
                </a:lnTo>
                <a:lnTo>
                  <a:pt x="418265" y="391014"/>
                </a:lnTo>
                <a:close/>
              </a:path>
              <a:path w="488315" h="487679">
                <a:moveTo>
                  <a:pt x="251830" y="459594"/>
                </a:moveTo>
                <a:lnTo>
                  <a:pt x="236139" y="459594"/>
                </a:lnTo>
                <a:lnTo>
                  <a:pt x="236139" y="412604"/>
                </a:lnTo>
                <a:lnTo>
                  <a:pt x="239655" y="408794"/>
                </a:lnTo>
                <a:lnTo>
                  <a:pt x="248314" y="408794"/>
                </a:lnTo>
                <a:lnTo>
                  <a:pt x="251830" y="412604"/>
                </a:lnTo>
                <a:lnTo>
                  <a:pt x="251830" y="459594"/>
                </a:lnTo>
                <a:close/>
              </a:path>
              <a:path w="488315" h="487679">
                <a:moveTo>
                  <a:pt x="246469" y="487534"/>
                </a:moveTo>
                <a:lnTo>
                  <a:pt x="241500" y="487534"/>
                </a:lnTo>
                <a:lnTo>
                  <a:pt x="220322" y="465944"/>
                </a:lnTo>
                <a:lnTo>
                  <a:pt x="220322" y="460864"/>
                </a:lnTo>
                <a:lnTo>
                  <a:pt x="226445" y="454514"/>
                </a:lnTo>
                <a:lnTo>
                  <a:pt x="231417" y="454514"/>
                </a:lnTo>
                <a:lnTo>
                  <a:pt x="236139" y="459594"/>
                </a:lnTo>
                <a:lnTo>
                  <a:pt x="266423" y="459594"/>
                </a:lnTo>
                <a:lnTo>
                  <a:pt x="267647" y="460864"/>
                </a:lnTo>
                <a:lnTo>
                  <a:pt x="267647" y="465944"/>
                </a:lnTo>
                <a:lnTo>
                  <a:pt x="246469" y="487534"/>
                </a:lnTo>
                <a:close/>
              </a:path>
              <a:path w="488315" h="487679">
                <a:moveTo>
                  <a:pt x="266423" y="459594"/>
                </a:moveTo>
                <a:lnTo>
                  <a:pt x="251830" y="459594"/>
                </a:lnTo>
                <a:lnTo>
                  <a:pt x="256552" y="454514"/>
                </a:lnTo>
                <a:lnTo>
                  <a:pt x="261524" y="454514"/>
                </a:lnTo>
                <a:lnTo>
                  <a:pt x="266423" y="459594"/>
                </a:lnTo>
                <a:close/>
              </a:path>
            </a:pathLst>
          </a:custGeom>
          <a:solidFill>
            <a:srgbClr val="E3F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993750" y="2569841"/>
            <a:ext cx="6529070" cy="1337802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 marR="5080">
              <a:lnSpc>
                <a:spcPts val="8400"/>
              </a:lnSpc>
              <a:spcBef>
                <a:spcPts val="1780"/>
              </a:spcBef>
            </a:pPr>
            <a:r>
              <a:rPr lang="pt-BR" sz="8400" b="1" spc="395" dirty="0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03</a:t>
            </a:r>
            <a:endParaRPr lang="pt-BR" sz="8400" dirty="0">
              <a:solidFill>
                <a:srgbClr val="1579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95137" y="5284643"/>
            <a:ext cx="7101205" cy="284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sz="2000" spc="-2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sz="2000" spc="-1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</a:t>
            </a:r>
            <a:r>
              <a:rPr sz="2000" spc="-1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3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</a:t>
            </a:r>
            <a:r>
              <a:rPr sz="2000" spc="-1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amet,</a:t>
            </a:r>
            <a:r>
              <a:rPr sz="2000" spc="-1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consectetur</a:t>
            </a:r>
            <a:r>
              <a:rPr sz="2000" spc="-1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sz="2000" spc="-1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elit,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sed</a:t>
            </a:r>
            <a:r>
              <a:rPr sz="2000" spc="-9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</a:t>
            </a:r>
            <a:r>
              <a:rPr sz="2000" spc="-9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eiusmod</a:t>
            </a:r>
            <a:r>
              <a:rPr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tempor</a:t>
            </a:r>
            <a:r>
              <a:rPr sz="2000" spc="-9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incididunt</a:t>
            </a:r>
            <a:r>
              <a:rPr sz="2000" spc="-9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labore</a:t>
            </a:r>
            <a:r>
              <a:rPr sz="2000" spc="-9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</a:t>
            </a:r>
            <a:r>
              <a:rPr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dolore </a:t>
            </a:r>
            <a:r>
              <a:rPr sz="2000" spc="5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magna</a:t>
            </a:r>
            <a:r>
              <a:rPr sz="2000" spc="-1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aliqua.</a:t>
            </a:r>
            <a:r>
              <a:rPr sz="2000" spc="-1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sz="2000" spc="-1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5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enim</a:t>
            </a:r>
            <a:r>
              <a:rPr sz="2000" spc="-1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</a:t>
            </a:r>
            <a:r>
              <a:rPr sz="2000" spc="-1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minim</a:t>
            </a:r>
            <a:r>
              <a:rPr sz="2000" spc="-1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veniam,</a:t>
            </a:r>
            <a:r>
              <a:rPr sz="2000" spc="-1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quis</a:t>
            </a:r>
            <a:r>
              <a:rPr sz="2000" spc="-1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nostrud exercitation</a:t>
            </a:r>
            <a:r>
              <a:rPr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ullamco</a:t>
            </a:r>
            <a:r>
              <a:rPr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laboris</a:t>
            </a:r>
            <a:r>
              <a:rPr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nisi</a:t>
            </a:r>
            <a:r>
              <a:rPr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aliquip</a:t>
            </a:r>
            <a:r>
              <a:rPr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7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</a:t>
            </a:r>
            <a:r>
              <a:rPr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2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 </a:t>
            </a:r>
            <a:r>
              <a:rPr sz="2000" spc="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commodo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consequat.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Duis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aute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2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irure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2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reprehenderit</a:t>
            </a:r>
            <a:r>
              <a:rPr sz="2000" spc="-7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</a:t>
            </a:r>
            <a:r>
              <a:rPr sz="2000" spc="-7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voluptate</a:t>
            </a:r>
            <a:r>
              <a:rPr sz="2000" spc="-7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3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velit</a:t>
            </a:r>
            <a:r>
              <a:rPr sz="2000" spc="-7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esse</a:t>
            </a:r>
            <a:r>
              <a:rPr sz="2000" spc="-7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cillum</a:t>
            </a:r>
            <a:r>
              <a:rPr sz="2000" spc="-7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dolore</a:t>
            </a:r>
            <a:r>
              <a:rPr sz="2000" spc="-7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2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fugiat</a:t>
            </a:r>
            <a:r>
              <a:rPr sz="2000" spc="-7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nulla</a:t>
            </a:r>
            <a:r>
              <a:rPr sz="2000" spc="-7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pariatur.</a:t>
            </a:r>
            <a:r>
              <a:rPr sz="2000" spc="-7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Excepteur</a:t>
            </a:r>
            <a:r>
              <a:rPr sz="2000" spc="-7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sint</a:t>
            </a:r>
            <a:r>
              <a:rPr sz="2000" spc="-7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occaecat</a:t>
            </a:r>
            <a:r>
              <a:rPr sz="2000" spc="-7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cupidatat </a:t>
            </a:r>
            <a:r>
              <a:rPr sz="2000" spc="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non</a:t>
            </a:r>
            <a:r>
              <a:rPr sz="2000" spc="-17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proident.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object 13">
            <a:extLst>
              <a:ext uri="{FF2B5EF4-FFF2-40B4-BE49-F238E27FC236}">
                <a16:creationId xmlns:a16="http://schemas.microsoft.com/office/drawing/2014/main" id="{340DEAA2-6917-4683-9DCE-AD7236144583}"/>
              </a:ext>
            </a:extLst>
          </p:cNvPr>
          <p:cNvSpPr/>
          <p:nvPr/>
        </p:nvSpPr>
        <p:spPr>
          <a:xfrm>
            <a:off x="10160998" y="7198968"/>
            <a:ext cx="488315" cy="487680"/>
          </a:xfrm>
          <a:custGeom>
            <a:avLst/>
            <a:gdLst/>
            <a:ahLst/>
            <a:cxnLst/>
            <a:rect l="l" t="t" r="r" b="b"/>
            <a:pathLst>
              <a:path w="488315" h="487679">
                <a:moveTo>
                  <a:pt x="231417" y="32274"/>
                </a:moveTo>
                <a:lnTo>
                  <a:pt x="226445" y="32274"/>
                </a:lnTo>
                <a:lnTo>
                  <a:pt x="220322" y="26150"/>
                </a:lnTo>
                <a:lnTo>
                  <a:pt x="220322" y="21179"/>
                </a:lnTo>
                <a:lnTo>
                  <a:pt x="241500" y="0"/>
                </a:lnTo>
                <a:lnTo>
                  <a:pt x="246469" y="0"/>
                </a:lnTo>
                <a:lnTo>
                  <a:pt x="267647" y="21179"/>
                </a:lnTo>
                <a:lnTo>
                  <a:pt x="267647" y="26150"/>
                </a:lnTo>
                <a:lnTo>
                  <a:pt x="266245" y="27553"/>
                </a:lnTo>
                <a:lnTo>
                  <a:pt x="236139" y="27553"/>
                </a:lnTo>
                <a:lnTo>
                  <a:pt x="231417" y="32274"/>
                </a:lnTo>
                <a:close/>
              </a:path>
              <a:path w="488315" h="487679">
                <a:moveTo>
                  <a:pt x="248314" y="78457"/>
                </a:moveTo>
                <a:lnTo>
                  <a:pt x="239655" y="78457"/>
                </a:lnTo>
                <a:lnTo>
                  <a:pt x="236139" y="74941"/>
                </a:lnTo>
                <a:lnTo>
                  <a:pt x="236139" y="27553"/>
                </a:lnTo>
                <a:lnTo>
                  <a:pt x="251830" y="27553"/>
                </a:lnTo>
                <a:lnTo>
                  <a:pt x="251830" y="74941"/>
                </a:lnTo>
                <a:lnTo>
                  <a:pt x="248314" y="78457"/>
                </a:lnTo>
                <a:close/>
              </a:path>
              <a:path w="488315" h="487679">
                <a:moveTo>
                  <a:pt x="261524" y="32274"/>
                </a:moveTo>
                <a:lnTo>
                  <a:pt x="256552" y="32274"/>
                </a:lnTo>
                <a:lnTo>
                  <a:pt x="251830" y="27553"/>
                </a:lnTo>
                <a:lnTo>
                  <a:pt x="266245" y="27553"/>
                </a:lnTo>
                <a:lnTo>
                  <a:pt x="261524" y="32274"/>
                </a:lnTo>
                <a:close/>
              </a:path>
              <a:path w="488315" h="487679">
                <a:moveTo>
                  <a:pt x="81881" y="106534"/>
                </a:moveTo>
                <a:lnTo>
                  <a:pt x="73220" y="106534"/>
                </a:lnTo>
                <a:lnTo>
                  <a:pt x="69704" y="102724"/>
                </a:lnTo>
                <a:lnTo>
                  <a:pt x="69704" y="72244"/>
                </a:lnTo>
                <a:lnTo>
                  <a:pt x="73217" y="69704"/>
                </a:lnTo>
                <a:lnTo>
                  <a:pt x="103170" y="69704"/>
                </a:lnTo>
                <a:lnTo>
                  <a:pt x="106685" y="72244"/>
                </a:lnTo>
                <a:lnTo>
                  <a:pt x="106685" y="81134"/>
                </a:lnTo>
                <a:lnTo>
                  <a:pt x="103170" y="84944"/>
                </a:lnTo>
                <a:lnTo>
                  <a:pt x="96492" y="84944"/>
                </a:lnTo>
                <a:lnTo>
                  <a:pt x="108091" y="96374"/>
                </a:lnTo>
                <a:lnTo>
                  <a:pt x="85396" y="96374"/>
                </a:lnTo>
                <a:lnTo>
                  <a:pt x="85396" y="102724"/>
                </a:lnTo>
                <a:lnTo>
                  <a:pt x="81881" y="106534"/>
                </a:lnTo>
                <a:close/>
              </a:path>
              <a:path w="488315" h="487679">
                <a:moveTo>
                  <a:pt x="369064" y="129394"/>
                </a:moveTo>
                <a:lnTo>
                  <a:pt x="364092" y="129394"/>
                </a:lnTo>
                <a:lnTo>
                  <a:pt x="357968" y="123044"/>
                </a:lnTo>
                <a:lnTo>
                  <a:pt x="357968" y="117964"/>
                </a:lnTo>
                <a:lnTo>
                  <a:pt x="391477" y="84944"/>
                </a:lnTo>
                <a:lnTo>
                  <a:pt x="384800" y="84944"/>
                </a:lnTo>
                <a:lnTo>
                  <a:pt x="381284" y="81134"/>
                </a:lnTo>
                <a:lnTo>
                  <a:pt x="381284" y="72244"/>
                </a:lnTo>
                <a:lnTo>
                  <a:pt x="384800" y="69704"/>
                </a:lnTo>
                <a:lnTo>
                  <a:pt x="414752" y="69704"/>
                </a:lnTo>
                <a:lnTo>
                  <a:pt x="418265" y="72244"/>
                </a:lnTo>
                <a:lnTo>
                  <a:pt x="418265" y="96374"/>
                </a:lnTo>
                <a:lnTo>
                  <a:pt x="402573" y="96374"/>
                </a:lnTo>
                <a:lnTo>
                  <a:pt x="369064" y="129394"/>
                </a:lnTo>
                <a:close/>
              </a:path>
              <a:path w="488315" h="487679">
                <a:moveTo>
                  <a:pt x="243985" y="401174"/>
                </a:moveTo>
                <a:lnTo>
                  <a:pt x="194277" y="392284"/>
                </a:lnTo>
                <a:lnTo>
                  <a:pt x="151090" y="370694"/>
                </a:lnTo>
                <a:lnTo>
                  <a:pt x="117023" y="336404"/>
                </a:lnTo>
                <a:lnTo>
                  <a:pt x="94676" y="293224"/>
                </a:lnTo>
                <a:lnTo>
                  <a:pt x="86649" y="243694"/>
                </a:lnTo>
                <a:lnTo>
                  <a:pt x="94676" y="194164"/>
                </a:lnTo>
                <a:lnTo>
                  <a:pt x="117023" y="150984"/>
                </a:lnTo>
                <a:lnTo>
                  <a:pt x="151090" y="116694"/>
                </a:lnTo>
                <a:lnTo>
                  <a:pt x="194277" y="93834"/>
                </a:lnTo>
                <a:lnTo>
                  <a:pt x="243985" y="86214"/>
                </a:lnTo>
                <a:lnTo>
                  <a:pt x="293692" y="93834"/>
                </a:lnTo>
                <a:lnTo>
                  <a:pt x="308088" y="101454"/>
                </a:lnTo>
                <a:lnTo>
                  <a:pt x="243985" y="101454"/>
                </a:lnTo>
                <a:lnTo>
                  <a:pt x="199234" y="109074"/>
                </a:lnTo>
                <a:lnTo>
                  <a:pt x="160354" y="129394"/>
                </a:lnTo>
                <a:lnTo>
                  <a:pt x="129685" y="159874"/>
                </a:lnTo>
                <a:lnTo>
                  <a:pt x="109567" y="197974"/>
                </a:lnTo>
                <a:lnTo>
                  <a:pt x="102341" y="243694"/>
                </a:lnTo>
                <a:lnTo>
                  <a:pt x="109567" y="288144"/>
                </a:lnTo>
                <a:lnTo>
                  <a:pt x="129685" y="327514"/>
                </a:lnTo>
                <a:lnTo>
                  <a:pt x="160354" y="357994"/>
                </a:lnTo>
                <a:lnTo>
                  <a:pt x="199234" y="378314"/>
                </a:lnTo>
                <a:lnTo>
                  <a:pt x="243985" y="384664"/>
                </a:lnTo>
                <a:lnTo>
                  <a:pt x="308935" y="384664"/>
                </a:lnTo>
                <a:lnTo>
                  <a:pt x="293692" y="392284"/>
                </a:lnTo>
                <a:lnTo>
                  <a:pt x="243985" y="401174"/>
                </a:lnTo>
                <a:close/>
              </a:path>
              <a:path w="488315" h="487679">
                <a:moveTo>
                  <a:pt x="123877" y="129394"/>
                </a:moveTo>
                <a:lnTo>
                  <a:pt x="118905" y="129394"/>
                </a:lnTo>
                <a:lnTo>
                  <a:pt x="85396" y="96374"/>
                </a:lnTo>
                <a:lnTo>
                  <a:pt x="108091" y="96374"/>
                </a:lnTo>
                <a:lnTo>
                  <a:pt x="130001" y="117964"/>
                </a:lnTo>
                <a:lnTo>
                  <a:pt x="130001" y="123044"/>
                </a:lnTo>
                <a:lnTo>
                  <a:pt x="123877" y="129394"/>
                </a:lnTo>
                <a:close/>
              </a:path>
              <a:path w="488315" h="487679">
                <a:moveTo>
                  <a:pt x="414749" y="106534"/>
                </a:moveTo>
                <a:lnTo>
                  <a:pt x="406088" y="106534"/>
                </a:lnTo>
                <a:lnTo>
                  <a:pt x="402573" y="102724"/>
                </a:lnTo>
                <a:lnTo>
                  <a:pt x="402573" y="96374"/>
                </a:lnTo>
                <a:lnTo>
                  <a:pt x="418265" y="96374"/>
                </a:lnTo>
                <a:lnTo>
                  <a:pt x="418265" y="102724"/>
                </a:lnTo>
                <a:lnTo>
                  <a:pt x="414749" y="106534"/>
                </a:lnTo>
                <a:close/>
              </a:path>
              <a:path w="488315" h="487679">
                <a:moveTo>
                  <a:pt x="308935" y="384664"/>
                </a:moveTo>
                <a:lnTo>
                  <a:pt x="243985" y="384664"/>
                </a:lnTo>
                <a:lnTo>
                  <a:pt x="288735" y="378314"/>
                </a:lnTo>
                <a:lnTo>
                  <a:pt x="327615" y="357994"/>
                </a:lnTo>
                <a:lnTo>
                  <a:pt x="358284" y="327514"/>
                </a:lnTo>
                <a:lnTo>
                  <a:pt x="378402" y="288144"/>
                </a:lnTo>
                <a:lnTo>
                  <a:pt x="385628" y="243694"/>
                </a:lnTo>
                <a:lnTo>
                  <a:pt x="378402" y="197974"/>
                </a:lnTo>
                <a:lnTo>
                  <a:pt x="358284" y="159874"/>
                </a:lnTo>
                <a:lnTo>
                  <a:pt x="327615" y="129394"/>
                </a:lnTo>
                <a:lnTo>
                  <a:pt x="288735" y="109074"/>
                </a:lnTo>
                <a:lnTo>
                  <a:pt x="243985" y="101454"/>
                </a:lnTo>
                <a:lnTo>
                  <a:pt x="308088" y="101454"/>
                </a:lnTo>
                <a:lnTo>
                  <a:pt x="336879" y="116694"/>
                </a:lnTo>
                <a:lnTo>
                  <a:pt x="370946" y="150984"/>
                </a:lnTo>
                <a:lnTo>
                  <a:pt x="393293" y="194164"/>
                </a:lnTo>
                <a:lnTo>
                  <a:pt x="401320" y="243694"/>
                </a:lnTo>
                <a:lnTo>
                  <a:pt x="393293" y="293224"/>
                </a:lnTo>
                <a:lnTo>
                  <a:pt x="370946" y="336404"/>
                </a:lnTo>
                <a:lnTo>
                  <a:pt x="336879" y="370694"/>
                </a:lnTo>
                <a:lnTo>
                  <a:pt x="308935" y="384664"/>
                </a:lnTo>
                <a:close/>
              </a:path>
              <a:path w="488315" h="487679">
                <a:moveTo>
                  <a:pt x="332547" y="337674"/>
                </a:moveTo>
                <a:lnTo>
                  <a:pt x="155422" y="337674"/>
                </a:lnTo>
                <a:lnTo>
                  <a:pt x="151909" y="333864"/>
                </a:lnTo>
                <a:lnTo>
                  <a:pt x="151909" y="242424"/>
                </a:lnTo>
                <a:lnTo>
                  <a:pt x="144863" y="237344"/>
                </a:lnTo>
                <a:lnTo>
                  <a:pt x="139402" y="230994"/>
                </a:lnTo>
                <a:lnTo>
                  <a:pt x="135872" y="222104"/>
                </a:lnTo>
                <a:lnTo>
                  <a:pt x="134618" y="213214"/>
                </a:lnTo>
                <a:lnTo>
                  <a:pt x="134618" y="211944"/>
                </a:lnTo>
                <a:lnTo>
                  <a:pt x="134923" y="210674"/>
                </a:lnTo>
                <a:lnTo>
                  <a:pt x="163473" y="156064"/>
                </a:lnTo>
                <a:lnTo>
                  <a:pt x="165616" y="152254"/>
                </a:lnTo>
                <a:lnTo>
                  <a:pt x="169548" y="149714"/>
                </a:lnTo>
                <a:lnTo>
                  <a:pt x="318370" y="149714"/>
                </a:lnTo>
                <a:lnTo>
                  <a:pt x="322342" y="152254"/>
                </a:lnTo>
                <a:lnTo>
                  <a:pt x="324496" y="156064"/>
                </a:lnTo>
                <a:lnTo>
                  <a:pt x="329144" y="164954"/>
                </a:lnTo>
                <a:lnTo>
                  <a:pt x="176376" y="164954"/>
                </a:lnTo>
                <a:lnTo>
                  <a:pt x="155405" y="205594"/>
                </a:lnTo>
                <a:lnTo>
                  <a:pt x="350390" y="205594"/>
                </a:lnTo>
                <a:lnTo>
                  <a:pt x="353046" y="210674"/>
                </a:lnTo>
                <a:lnTo>
                  <a:pt x="353351" y="211944"/>
                </a:lnTo>
                <a:lnTo>
                  <a:pt x="353351" y="213214"/>
                </a:lnTo>
                <a:lnTo>
                  <a:pt x="352276" y="220834"/>
                </a:lnTo>
                <a:lnTo>
                  <a:pt x="152167" y="220834"/>
                </a:lnTo>
                <a:lnTo>
                  <a:pt x="155054" y="227184"/>
                </a:lnTo>
                <a:lnTo>
                  <a:pt x="161001" y="230994"/>
                </a:lnTo>
                <a:lnTo>
                  <a:pt x="348568" y="230994"/>
                </a:lnTo>
                <a:lnTo>
                  <a:pt x="345291" y="234804"/>
                </a:lnTo>
                <a:lnTo>
                  <a:pt x="193234" y="234804"/>
                </a:lnTo>
                <a:lnTo>
                  <a:pt x="188125" y="239884"/>
                </a:lnTo>
                <a:lnTo>
                  <a:pt x="182070" y="243694"/>
                </a:lnTo>
                <a:lnTo>
                  <a:pt x="175252" y="246234"/>
                </a:lnTo>
                <a:lnTo>
                  <a:pt x="167685" y="246234"/>
                </a:lnTo>
                <a:lnTo>
                  <a:pt x="167601" y="321164"/>
                </a:lnTo>
                <a:lnTo>
                  <a:pt x="336060" y="321164"/>
                </a:lnTo>
                <a:lnTo>
                  <a:pt x="336060" y="333864"/>
                </a:lnTo>
                <a:lnTo>
                  <a:pt x="332547" y="337674"/>
                </a:lnTo>
                <a:close/>
              </a:path>
              <a:path w="488315" h="487679">
                <a:moveTo>
                  <a:pt x="203421" y="205594"/>
                </a:moveTo>
                <a:lnTo>
                  <a:pt x="187195" y="205594"/>
                </a:lnTo>
                <a:lnTo>
                  <a:pt x="197776" y="164954"/>
                </a:lnTo>
                <a:lnTo>
                  <a:pt x="214002" y="164954"/>
                </a:lnTo>
                <a:lnTo>
                  <a:pt x="203421" y="205594"/>
                </a:lnTo>
                <a:close/>
              </a:path>
              <a:path w="488315" h="487679">
                <a:moveTo>
                  <a:pt x="251830" y="205594"/>
                </a:moveTo>
                <a:lnTo>
                  <a:pt x="236139" y="205594"/>
                </a:lnTo>
                <a:lnTo>
                  <a:pt x="236139" y="164954"/>
                </a:lnTo>
                <a:lnTo>
                  <a:pt x="251830" y="164954"/>
                </a:lnTo>
                <a:lnTo>
                  <a:pt x="251830" y="205594"/>
                </a:lnTo>
                <a:close/>
              </a:path>
              <a:path w="488315" h="487679">
                <a:moveTo>
                  <a:pt x="300774" y="205594"/>
                </a:moveTo>
                <a:lnTo>
                  <a:pt x="284548" y="205594"/>
                </a:lnTo>
                <a:lnTo>
                  <a:pt x="273967" y="164954"/>
                </a:lnTo>
                <a:lnTo>
                  <a:pt x="290193" y="164954"/>
                </a:lnTo>
                <a:lnTo>
                  <a:pt x="300774" y="205594"/>
                </a:lnTo>
                <a:close/>
              </a:path>
              <a:path w="488315" h="487679">
                <a:moveTo>
                  <a:pt x="350390" y="205594"/>
                </a:moveTo>
                <a:lnTo>
                  <a:pt x="332565" y="205594"/>
                </a:lnTo>
                <a:lnTo>
                  <a:pt x="311594" y="164954"/>
                </a:lnTo>
                <a:lnTo>
                  <a:pt x="329144" y="164954"/>
                </a:lnTo>
                <a:lnTo>
                  <a:pt x="350390" y="205594"/>
                </a:lnTo>
                <a:close/>
              </a:path>
              <a:path w="488315" h="487679">
                <a:moveTo>
                  <a:pt x="26150" y="266554"/>
                </a:moveTo>
                <a:lnTo>
                  <a:pt x="21179" y="266554"/>
                </a:lnTo>
                <a:lnTo>
                  <a:pt x="0" y="246234"/>
                </a:lnTo>
                <a:lnTo>
                  <a:pt x="0" y="241154"/>
                </a:lnTo>
                <a:lnTo>
                  <a:pt x="21179" y="219564"/>
                </a:lnTo>
                <a:lnTo>
                  <a:pt x="26150" y="219564"/>
                </a:lnTo>
                <a:lnTo>
                  <a:pt x="32274" y="225914"/>
                </a:lnTo>
                <a:lnTo>
                  <a:pt x="32274" y="230994"/>
                </a:lnTo>
                <a:lnTo>
                  <a:pt x="27553" y="236074"/>
                </a:lnTo>
                <a:lnTo>
                  <a:pt x="74941" y="236074"/>
                </a:lnTo>
                <a:lnTo>
                  <a:pt x="78457" y="238614"/>
                </a:lnTo>
                <a:lnTo>
                  <a:pt x="78457" y="247504"/>
                </a:lnTo>
                <a:lnTo>
                  <a:pt x="74941" y="251314"/>
                </a:lnTo>
                <a:lnTo>
                  <a:pt x="27553" y="251314"/>
                </a:lnTo>
                <a:lnTo>
                  <a:pt x="32274" y="256394"/>
                </a:lnTo>
                <a:lnTo>
                  <a:pt x="32274" y="261474"/>
                </a:lnTo>
                <a:lnTo>
                  <a:pt x="26150" y="266554"/>
                </a:lnTo>
                <a:close/>
              </a:path>
              <a:path w="488315" h="487679">
                <a:moveTo>
                  <a:pt x="466790" y="266554"/>
                </a:moveTo>
                <a:lnTo>
                  <a:pt x="461819" y="266554"/>
                </a:lnTo>
                <a:lnTo>
                  <a:pt x="455695" y="261474"/>
                </a:lnTo>
                <a:lnTo>
                  <a:pt x="455695" y="256394"/>
                </a:lnTo>
                <a:lnTo>
                  <a:pt x="460416" y="251314"/>
                </a:lnTo>
                <a:lnTo>
                  <a:pt x="413028" y="251314"/>
                </a:lnTo>
                <a:lnTo>
                  <a:pt x="409512" y="247504"/>
                </a:lnTo>
                <a:lnTo>
                  <a:pt x="409512" y="238614"/>
                </a:lnTo>
                <a:lnTo>
                  <a:pt x="413028" y="236074"/>
                </a:lnTo>
                <a:lnTo>
                  <a:pt x="460416" y="236074"/>
                </a:lnTo>
                <a:lnTo>
                  <a:pt x="455695" y="230994"/>
                </a:lnTo>
                <a:lnTo>
                  <a:pt x="455695" y="225914"/>
                </a:lnTo>
                <a:lnTo>
                  <a:pt x="461819" y="219564"/>
                </a:lnTo>
                <a:lnTo>
                  <a:pt x="466790" y="219564"/>
                </a:lnTo>
                <a:lnTo>
                  <a:pt x="487970" y="241154"/>
                </a:lnTo>
                <a:lnTo>
                  <a:pt x="487970" y="246234"/>
                </a:lnTo>
                <a:lnTo>
                  <a:pt x="466790" y="266554"/>
                </a:lnTo>
                <a:close/>
              </a:path>
              <a:path w="488315" h="487679">
                <a:moveTo>
                  <a:pt x="211744" y="230994"/>
                </a:moveTo>
                <a:lnTo>
                  <a:pt x="174706" y="230994"/>
                </a:lnTo>
                <a:lnTo>
                  <a:pt x="180653" y="227184"/>
                </a:lnTo>
                <a:lnTo>
                  <a:pt x="183540" y="220834"/>
                </a:lnTo>
                <a:lnTo>
                  <a:pt x="202940" y="220834"/>
                </a:lnTo>
                <a:lnTo>
                  <a:pt x="205817" y="227184"/>
                </a:lnTo>
                <a:lnTo>
                  <a:pt x="211744" y="230994"/>
                </a:lnTo>
                <a:close/>
              </a:path>
              <a:path w="488315" h="487679">
                <a:moveTo>
                  <a:pt x="262522" y="230994"/>
                </a:moveTo>
                <a:lnTo>
                  <a:pt x="225467" y="230994"/>
                </a:lnTo>
                <a:lnTo>
                  <a:pt x="231406" y="227184"/>
                </a:lnTo>
                <a:lnTo>
                  <a:pt x="234286" y="220834"/>
                </a:lnTo>
                <a:lnTo>
                  <a:pt x="253688" y="220834"/>
                </a:lnTo>
                <a:lnTo>
                  <a:pt x="256574" y="227184"/>
                </a:lnTo>
                <a:lnTo>
                  <a:pt x="262522" y="230994"/>
                </a:lnTo>
                <a:close/>
              </a:path>
              <a:path w="488315" h="487679">
                <a:moveTo>
                  <a:pt x="313263" y="230994"/>
                </a:moveTo>
                <a:lnTo>
                  <a:pt x="276225" y="230994"/>
                </a:lnTo>
                <a:lnTo>
                  <a:pt x="282152" y="227184"/>
                </a:lnTo>
                <a:lnTo>
                  <a:pt x="285029" y="220834"/>
                </a:lnTo>
                <a:lnTo>
                  <a:pt x="304429" y="220834"/>
                </a:lnTo>
                <a:lnTo>
                  <a:pt x="307316" y="227184"/>
                </a:lnTo>
                <a:lnTo>
                  <a:pt x="313263" y="230994"/>
                </a:lnTo>
                <a:close/>
              </a:path>
              <a:path w="488315" h="487679">
                <a:moveTo>
                  <a:pt x="348568" y="230994"/>
                </a:moveTo>
                <a:lnTo>
                  <a:pt x="326968" y="230994"/>
                </a:lnTo>
                <a:lnTo>
                  <a:pt x="332915" y="227184"/>
                </a:lnTo>
                <a:lnTo>
                  <a:pt x="335802" y="220834"/>
                </a:lnTo>
                <a:lnTo>
                  <a:pt x="352276" y="220834"/>
                </a:lnTo>
                <a:lnTo>
                  <a:pt x="352097" y="222104"/>
                </a:lnTo>
                <a:lnTo>
                  <a:pt x="348568" y="230994"/>
                </a:lnTo>
                <a:close/>
              </a:path>
              <a:path w="488315" h="487679">
                <a:moveTo>
                  <a:pt x="226009" y="246234"/>
                </a:moveTo>
                <a:lnTo>
                  <a:pt x="211197" y="246234"/>
                </a:lnTo>
                <a:lnTo>
                  <a:pt x="204383" y="243694"/>
                </a:lnTo>
                <a:lnTo>
                  <a:pt x="198335" y="239884"/>
                </a:lnTo>
                <a:lnTo>
                  <a:pt x="193234" y="234804"/>
                </a:lnTo>
                <a:lnTo>
                  <a:pt x="243993" y="234804"/>
                </a:lnTo>
                <a:lnTo>
                  <a:pt x="238889" y="239884"/>
                </a:lnTo>
                <a:lnTo>
                  <a:pt x="232834" y="243694"/>
                </a:lnTo>
                <a:lnTo>
                  <a:pt x="226009" y="246234"/>
                </a:lnTo>
                <a:close/>
              </a:path>
              <a:path w="488315" h="487679">
                <a:moveTo>
                  <a:pt x="276772" y="246234"/>
                </a:moveTo>
                <a:lnTo>
                  <a:pt x="261976" y="246234"/>
                </a:lnTo>
                <a:lnTo>
                  <a:pt x="255158" y="243694"/>
                </a:lnTo>
                <a:lnTo>
                  <a:pt x="249102" y="239884"/>
                </a:lnTo>
                <a:lnTo>
                  <a:pt x="243993" y="234804"/>
                </a:lnTo>
                <a:lnTo>
                  <a:pt x="294735" y="234804"/>
                </a:lnTo>
                <a:lnTo>
                  <a:pt x="289634" y="239884"/>
                </a:lnTo>
                <a:lnTo>
                  <a:pt x="283586" y="243694"/>
                </a:lnTo>
                <a:lnTo>
                  <a:pt x="276772" y="246234"/>
                </a:lnTo>
                <a:close/>
              </a:path>
              <a:path w="488315" h="487679">
                <a:moveTo>
                  <a:pt x="336060" y="321164"/>
                </a:moveTo>
                <a:lnTo>
                  <a:pt x="320368" y="321164"/>
                </a:lnTo>
                <a:lnTo>
                  <a:pt x="320368" y="246234"/>
                </a:lnTo>
                <a:lnTo>
                  <a:pt x="312717" y="246234"/>
                </a:lnTo>
                <a:lnTo>
                  <a:pt x="305899" y="243694"/>
                </a:lnTo>
                <a:lnTo>
                  <a:pt x="299844" y="239884"/>
                </a:lnTo>
                <a:lnTo>
                  <a:pt x="294735" y="234804"/>
                </a:lnTo>
                <a:lnTo>
                  <a:pt x="345291" y="234804"/>
                </a:lnTo>
                <a:lnTo>
                  <a:pt x="343107" y="237344"/>
                </a:lnTo>
                <a:lnTo>
                  <a:pt x="336060" y="242424"/>
                </a:lnTo>
                <a:lnTo>
                  <a:pt x="336060" y="321164"/>
                </a:lnTo>
                <a:close/>
              </a:path>
              <a:path w="488315" h="487679">
                <a:moveTo>
                  <a:pt x="204611" y="321164"/>
                </a:moveTo>
                <a:lnTo>
                  <a:pt x="188919" y="321164"/>
                </a:lnTo>
                <a:lnTo>
                  <a:pt x="188919" y="265284"/>
                </a:lnTo>
                <a:lnTo>
                  <a:pt x="194007" y="258934"/>
                </a:lnTo>
                <a:lnTo>
                  <a:pt x="245818" y="258934"/>
                </a:lnTo>
                <a:lnTo>
                  <a:pt x="250969" y="265284"/>
                </a:lnTo>
                <a:lnTo>
                  <a:pt x="250969" y="275444"/>
                </a:lnTo>
                <a:lnTo>
                  <a:pt x="204611" y="275444"/>
                </a:lnTo>
                <a:lnTo>
                  <a:pt x="204611" y="321164"/>
                </a:lnTo>
                <a:close/>
              </a:path>
              <a:path w="488315" h="487679">
                <a:moveTo>
                  <a:pt x="250969" y="321164"/>
                </a:moveTo>
                <a:lnTo>
                  <a:pt x="235278" y="321164"/>
                </a:lnTo>
                <a:lnTo>
                  <a:pt x="235278" y="275444"/>
                </a:lnTo>
                <a:lnTo>
                  <a:pt x="250969" y="275444"/>
                </a:lnTo>
                <a:lnTo>
                  <a:pt x="250969" y="321164"/>
                </a:lnTo>
                <a:close/>
              </a:path>
              <a:path w="488315" h="487679">
                <a:moveTo>
                  <a:pt x="107662" y="391014"/>
                </a:moveTo>
                <a:lnTo>
                  <a:pt x="85396" y="391014"/>
                </a:lnTo>
                <a:lnTo>
                  <a:pt x="118905" y="356724"/>
                </a:lnTo>
                <a:lnTo>
                  <a:pt x="123877" y="356724"/>
                </a:lnTo>
                <a:lnTo>
                  <a:pt x="130001" y="363074"/>
                </a:lnTo>
                <a:lnTo>
                  <a:pt x="130001" y="368154"/>
                </a:lnTo>
                <a:lnTo>
                  <a:pt x="107662" y="391014"/>
                </a:lnTo>
                <a:close/>
              </a:path>
              <a:path w="488315" h="487679">
                <a:moveTo>
                  <a:pt x="414752" y="417684"/>
                </a:moveTo>
                <a:lnTo>
                  <a:pt x="384800" y="417684"/>
                </a:lnTo>
                <a:lnTo>
                  <a:pt x="381284" y="413874"/>
                </a:lnTo>
                <a:lnTo>
                  <a:pt x="381284" y="404984"/>
                </a:lnTo>
                <a:lnTo>
                  <a:pt x="384800" y="402444"/>
                </a:lnTo>
                <a:lnTo>
                  <a:pt x="391477" y="402444"/>
                </a:lnTo>
                <a:lnTo>
                  <a:pt x="357968" y="368154"/>
                </a:lnTo>
                <a:lnTo>
                  <a:pt x="357968" y="363074"/>
                </a:lnTo>
                <a:lnTo>
                  <a:pt x="364092" y="356724"/>
                </a:lnTo>
                <a:lnTo>
                  <a:pt x="369064" y="356724"/>
                </a:lnTo>
                <a:lnTo>
                  <a:pt x="402573" y="391014"/>
                </a:lnTo>
                <a:lnTo>
                  <a:pt x="418265" y="391014"/>
                </a:lnTo>
                <a:lnTo>
                  <a:pt x="418265" y="413874"/>
                </a:lnTo>
                <a:lnTo>
                  <a:pt x="414752" y="417684"/>
                </a:lnTo>
                <a:close/>
              </a:path>
              <a:path w="488315" h="487679">
                <a:moveTo>
                  <a:pt x="103170" y="417684"/>
                </a:moveTo>
                <a:lnTo>
                  <a:pt x="73217" y="417684"/>
                </a:lnTo>
                <a:lnTo>
                  <a:pt x="69704" y="413874"/>
                </a:lnTo>
                <a:lnTo>
                  <a:pt x="69704" y="384664"/>
                </a:lnTo>
                <a:lnTo>
                  <a:pt x="73220" y="380854"/>
                </a:lnTo>
                <a:lnTo>
                  <a:pt x="81881" y="380854"/>
                </a:lnTo>
                <a:lnTo>
                  <a:pt x="85396" y="384664"/>
                </a:lnTo>
                <a:lnTo>
                  <a:pt x="85396" y="391014"/>
                </a:lnTo>
                <a:lnTo>
                  <a:pt x="107662" y="391014"/>
                </a:lnTo>
                <a:lnTo>
                  <a:pt x="96492" y="402444"/>
                </a:lnTo>
                <a:lnTo>
                  <a:pt x="103170" y="402444"/>
                </a:lnTo>
                <a:lnTo>
                  <a:pt x="106685" y="404984"/>
                </a:lnTo>
                <a:lnTo>
                  <a:pt x="106685" y="413874"/>
                </a:lnTo>
                <a:lnTo>
                  <a:pt x="103170" y="417684"/>
                </a:lnTo>
                <a:close/>
              </a:path>
              <a:path w="488315" h="487679">
                <a:moveTo>
                  <a:pt x="418265" y="391014"/>
                </a:moveTo>
                <a:lnTo>
                  <a:pt x="402573" y="391014"/>
                </a:lnTo>
                <a:lnTo>
                  <a:pt x="402573" y="384664"/>
                </a:lnTo>
                <a:lnTo>
                  <a:pt x="406088" y="380854"/>
                </a:lnTo>
                <a:lnTo>
                  <a:pt x="414749" y="380854"/>
                </a:lnTo>
                <a:lnTo>
                  <a:pt x="418265" y="384664"/>
                </a:lnTo>
                <a:lnTo>
                  <a:pt x="418265" y="391014"/>
                </a:lnTo>
                <a:close/>
              </a:path>
              <a:path w="488315" h="487679">
                <a:moveTo>
                  <a:pt x="251830" y="459594"/>
                </a:moveTo>
                <a:lnTo>
                  <a:pt x="236139" y="459594"/>
                </a:lnTo>
                <a:lnTo>
                  <a:pt x="236139" y="412604"/>
                </a:lnTo>
                <a:lnTo>
                  <a:pt x="239655" y="408794"/>
                </a:lnTo>
                <a:lnTo>
                  <a:pt x="248314" y="408794"/>
                </a:lnTo>
                <a:lnTo>
                  <a:pt x="251830" y="412604"/>
                </a:lnTo>
                <a:lnTo>
                  <a:pt x="251830" y="459594"/>
                </a:lnTo>
                <a:close/>
              </a:path>
              <a:path w="488315" h="487679">
                <a:moveTo>
                  <a:pt x="246469" y="487534"/>
                </a:moveTo>
                <a:lnTo>
                  <a:pt x="241500" y="487534"/>
                </a:lnTo>
                <a:lnTo>
                  <a:pt x="220322" y="465944"/>
                </a:lnTo>
                <a:lnTo>
                  <a:pt x="220322" y="460864"/>
                </a:lnTo>
                <a:lnTo>
                  <a:pt x="226445" y="454514"/>
                </a:lnTo>
                <a:lnTo>
                  <a:pt x="231417" y="454514"/>
                </a:lnTo>
                <a:lnTo>
                  <a:pt x="236139" y="459594"/>
                </a:lnTo>
                <a:lnTo>
                  <a:pt x="266423" y="459594"/>
                </a:lnTo>
                <a:lnTo>
                  <a:pt x="267647" y="460864"/>
                </a:lnTo>
                <a:lnTo>
                  <a:pt x="267647" y="465944"/>
                </a:lnTo>
                <a:lnTo>
                  <a:pt x="246469" y="487534"/>
                </a:lnTo>
                <a:close/>
              </a:path>
              <a:path w="488315" h="487679">
                <a:moveTo>
                  <a:pt x="266423" y="459594"/>
                </a:moveTo>
                <a:lnTo>
                  <a:pt x="251830" y="459594"/>
                </a:lnTo>
                <a:lnTo>
                  <a:pt x="256552" y="454514"/>
                </a:lnTo>
                <a:lnTo>
                  <a:pt x="261524" y="454514"/>
                </a:lnTo>
                <a:lnTo>
                  <a:pt x="266423" y="459594"/>
                </a:lnTo>
                <a:close/>
              </a:path>
            </a:pathLst>
          </a:custGeom>
          <a:solidFill>
            <a:srgbClr val="E3F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C373A02-208A-45AE-8600-33AC2F56A0F5}"/>
              </a:ext>
            </a:extLst>
          </p:cNvPr>
          <p:cNvSpPr txBox="1"/>
          <p:nvPr/>
        </p:nvSpPr>
        <p:spPr>
          <a:xfrm>
            <a:off x="10972800" y="462028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pt-BR" sz="2800" dirty="0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Ipsum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36AA18E-A24D-4510-BD9F-876F61C3F0CD}"/>
              </a:ext>
            </a:extLst>
          </p:cNvPr>
          <p:cNvSpPr txBox="1"/>
          <p:nvPr/>
        </p:nvSpPr>
        <p:spPr>
          <a:xfrm>
            <a:off x="10964091" y="5435297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pt-BR" sz="2800" dirty="0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Ipsum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471B901-340B-4CF7-8179-0AE819022C35}"/>
              </a:ext>
            </a:extLst>
          </p:cNvPr>
          <p:cNvSpPr txBox="1"/>
          <p:nvPr/>
        </p:nvSpPr>
        <p:spPr>
          <a:xfrm>
            <a:off x="10972800" y="6288917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pt-BR" sz="2800" dirty="0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Ipsum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93A81DA-7B22-47C3-98C0-F9F0F3E5B359}"/>
              </a:ext>
            </a:extLst>
          </p:cNvPr>
          <p:cNvSpPr txBox="1"/>
          <p:nvPr/>
        </p:nvSpPr>
        <p:spPr>
          <a:xfrm>
            <a:off x="10978543" y="7163428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pt-BR" sz="2800" dirty="0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Ipsum</a:t>
            </a:r>
          </a:p>
        </p:txBody>
      </p:sp>
      <p:sp>
        <p:nvSpPr>
          <p:cNvPr id="26" name="object 18">
            <a:extLst>
              <a:ext uri="{FF2B5EF4-FFF2-40B4-BE49-F238E27FC236}">
                <a16:creationId xmlns:a16="http://schemas.microsoft.com/office/drawing/2014/main" id="{8BDF2935-3E45-4501-9188-1B00CE49DF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1918" y="9046313"/>
            <a:ext cx="3429000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pt-BR" sz="2000" b="0" spc="165" dirty="0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  N  I  L  E  Ã  O</a:t>
            </a:r>
            <a:endParaRPr sz="2000" b="0" dirty="0">
              <a:solidFill>
                <a:srgbClr val="1579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06781" y="4235605"/>
            <a:ext cx="1662430" cy="0"/>
          </a:xfrm>
          <a:custGeom>
            <a:avLst/>
            <a:gdLst/>
            <a:ahLst/>
            <a:cxnLst/>
            <a:rect l="l" t="t" r="r" b="b"/>
            <a:pathLst>
              <a:path w="1662430">
                <a:moveTo>
                  <a:pt x="0" y="0"/>
                </a:moveTo>
                <a:lnTo>
                  <a:pt x="1661834" y="0"/>
                </a:lnTo>
              </a:path>
            </a:pathLst>
          </a:custGeom>
          <a:ln w="38099">
            <a:solidFill>
              <a:srgbClr val="37B5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68775" y="4235605"/>
            <a:ext cx="1662430" cy="0"/>
          </a:xfrm>
          <a:custGeom>
            <a:avLst/>
            <a:gdLst/>
            <a:ahLst/>
            <a:cxnLst/>
            <a:rect l="l" t="t" r="r" b="b"/>
            <a:pathLst>
              <a:path w="1662429">
                <a:moveTo>
                  <a:pt x="0" y="0"/>
                </a:moveTo>
                <a:lnTo>
                  <a:pt x="1661834" y="0"/>
                </a:lnTo>
              </a:path>
            </a:pathLst>
          </a:custGeom>
          <a:ln w="38099">
            <a:solidFill>
              <a:srgbClr val="37B5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10800" y="3327711"/>
            <a:ext cx="1815789" cy="181578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4248807" y="3327711"/>
            <a:ext cx="1816100" cy="1816100"/>
            <a:chOff x="14261769" y="4418449"/>
            <a:chExt cx="1816100" cy="1816100"/>
          </a:xfrm>
        </p:grpSpPr>
        <p:sp>
          <p:nvSpPr>
            <p:cNvPr id="8" name="object 8"/>
            <p:cNvSpPr/>
            <p:nvPr/>
          </p:nvSpPr>
          <p:spPr>
            <a:xfrm>
              <a:off x="14261769" y="4418449"/>
              <a:ext cx="1816100" cy="1816100"/>
            </a:xfrm>
            <a:custGeom>
              <a:avLst/>
              <a:gdLst/>
              <a:ahLst/>
              <a:cxnLst/>
              <a:rect l="l" t="t" r="r" b="b"/>
              <a:pathLst>
                <a:path w="1816100" h="1816100">
                  <a:moveTo>
                    <a:pt x="907894" y="1815789"/>
                  </a:moveTo>
                  <a:lnTo>
                    <a:pt x="859677" y="1814530"/>
                  </a:lnTo>
                  <a:lnTo>
                    <a:pt x="812115" y="1810797"/>
                  </a:lnTo>
                  <a:lnTo>
                    <a:pt x="765271" y="1804651"/>
                  </a:lnTo>
                  <a:lnTo>
                    <a:pt x="719209" y="1796155"/>
                  </a:lnTo>
                  <a:lnTo>
                    <a:pt x="673990" y="1785373"/>
                  </a:lnTo>
                  <a:lnTo>
                    <a:pt x="629677" y="1772366"/>
                  </a:lnTo>
                  <a:lnTo>
                    <a:pt x="586334" y="1757198"/>
                  </a:lnTo>
                  <a:lnTo>
                    <a:pt x="544023" y="1739932"/>
                  </a:lnTo>
                  <a:lnTo>
                    <a:pt x="502806" y="1720629"/>
                  </a:lnTo>
                  <a:lnTo>
                    <a:pt x="462747" y="1699354"/>
                  </a:lnTo>
                  <a:lnTo>
                    <a:pt x="423908" y="1676168"/>
                  </a:lnTo>
                  <a:lnTo>
                    <a:pt x="386352" y="1651134"/>
                  </a:lnTo>
                  <a:lnTo>
                    <a:pt x="350142" y="1624316"/>
                  </a:lnTo>
                  <a:lnTo>
                    <a:pt x="315340" y="1595775"/>
                  </a:lnTo>
                  <a:lnTo>
                    <a:pt x="282010" y="1565575"/>
                  </a:lnTo>
                  <a:lnTo>
                    <a:pt x="250213" y="1533778"/>
                  </a:lnTo>
                  <a:lnTo>
                    <a:pt x="220013" y="1500448"/>
                  </a:lnTo>
                  <a:lnTo>
                    <a:pt x="191472" y="1465646"/>
                  </a:lnTo>
                  <a:lnTo>
                    <a:pt x="164654" y="1429436"/>
                  </a:lnTo>
                  <a:lnTo>
                    <a:pt x="139620" y="1391880"/>
                  </a:lnTo>
                  <a:lnTo>
                    <a:pt x="116434" y="1353041"/>
                  </a:lnTo>
                  <a:lnTo>
                    <a:pt x="95159" y="1312982"/>
                  </a:lnTo>
                  <a:lnTo>
                    <a:pt x="75856" y="1271765"/>
                  </a:lnTo>
                  <a:lnTo>
                    <a:pt x="58590" y="1229454"/>
                  </a:lnTo>
                  <a:lnTo>
                    <a:pt x="43422" y="1186111"/>
                  </a:lnTo>
                  <a:lnTo>
                    <a:pt x="30415" y="1141798"/>
                  </a:lnTo>
                  <a:lnTo>
                    <a:pt x="19633" y="1096580"/>
                  </a:lnTo>
                  <a:lnTo>
                    <a:pt x="11137" y="1050517"/>
                  </a:lnTo>
                  <a:lnTo>
                    <a:pt x="4992" y="1003673"/>
                  </a:lnTo>
                  <a:lnTo>
                    <a:pt x="1258" y="956112"/>
                  </a:lnTo>
                  <a:lnTo>
                    <a:pt x="0" y="907894"/>
                  </a:lnTo>
                  <a:lnTo>
                    <a:pt x="1258" y="859677"/>
                  </a:lnTo>
                  <a:lnTo>
                    <a:pt x="4992" y="812115"/>
                  </a:lnTo>
                  <a:lnTo>
                    <a:pt x="11137" y="765271"/>
                  </a:lnTo>
                  <a:lnTo>
                    <a:pt x="19633" y="719209"/>
                  </a:lnTo>
                  <a:lnTo>
                    <a:pt x="30415" y="673990"/>
                  </a:lnTo>
                  <a:lnTo>
                    <a:pt x="43422" y="629677"/>
                  </a:lnTo>
                  <a:lnTo>
                    <a:pt x="58590" y="586334"/>
                  </a:lnTo>
                  <a:lnTo>
                    <a:pt x="75856" y="544023"/>
                  </a:lnTo>
                  <a:lnTo>
                    <a:pt x="95159" y="502806"/>
                  </a:lnTo>
                  <a:lnTo>
                    <a:pt x="116434" y="462747"/>
                  </a:lnTo>
                  <a:lnTo>
                    <a:pt x="139620" y="423908"/>
                  </a:lnTo>
                  <a:lnTo>
                    <a:pt x="164654" y="386352"/>
                  </a:lnTo>
                  <a:lnTo>
                    <a:pt x="191472" y="350142"/>
                  </a:lnTo>
                  <a:lnTo>
                    <a:pt x="220013" y="315340"/>
                  </a:lnTo>
                  <a:lnTo>
                    <a:pt x="250213" y="282010"/>
                  </a:lnTo>
                  <a:lnTo>
                    <a:pt x="282010" y="250213"/>
                  </a:lnTo>
                  <a:lnTo>
                    <a:pt x="315340" y="220013"/>
                  </a:lnTo>
                  <a:lnTo>
                    <a:pt x="350142" y="191472"/>
                  </a:lnTo>
                  <a:lnTo>
                    <a:pt x="386352" y="164654"/>
                  </a:lnTo>
                  <a:lnTo>
                    <a:pt x="423908" y="139620"/>
                  </a:lnTo>
                  <a:lnTo>
                    <a:pt x="462747" y="116434"/>
                  </a:lnTo>
                  <a:lnTo>
                    <a:pt x="502806" y="95159"/>
                  </a:lnTo>
                  <a:lnTo>
                    <a:pt x="544023" y="75856"/>
                  </a:lnTo>
                  <a:lnTo>
                    <a:pt x="586334" y="58590"/>
                  </a:lnTo>
                  <a:lnTo>
                    <a:pt x="629677" y="43422"/>
                  </a:lnTo>
                  <a:lnTo>
                    <a:pt x="673990" y="30415"/>
                  </a:lnTo>
                  <a:lnTo>
                    <a:pt x="719209" y="19633"/>
                  </a:lnTo>
                  <a:lnTo>
                    <a:pt x="765271" y="11137"/>
                  </a:lnTo>
                  <a:lnTo>
                    <a:pt x="812115" y="4992"/>
                  </a:lnTo>
                  <a:lnTo>
                    <a:pt x="859677" y="1258"/>
                  </a:lnTo>
                  <a:lnTo>
                    <a:pt x="907894" y="0"/>
                  </a:lnTo>
                  <a:lnTo>
                    <a:pt x="956112" y="1258"/>
                  </a:lnTo>
                  <a:lnTo>
                    <a:pt x="1003673" y="4992"/>
                  </a:lnTo>
                  <a:lnTo>
                    <a:pt x="1050517" y="11137"/>
                  </a:lnTo>
                  <a:lnTo>
                    <a:pt x="1096580" y="19633"/>
                  </a:lnTo>
                  <a:lnTo>
                    <a:pt x="1141799" y="30415"/>
                  </a:lnTo>
                  <a:lnTo>
                    <a:pt x="1186111" y="43422"/>
                  </a:lnTo>
                  <a:lnTo>
                    <a:pt x="1229454" y="58590"/>
                  </a:lnTo>
                  <a:lnTo>
                    <a:pt x="1271766" y="75856"/>
                  </a:lnTo>
                  <a:lnTo>
                    <a:pt x="1312982" y="95159"/>
                  </a:lnTo>
                  <a:lnTo>
                    <a:pt x="1353041" y="116434"/>
                  </a:lnTo>
                  <a:lnTo>
                    <a:pt x="1391880" y="139620"/>
                  </a:lnTo>
                  <a:lnTo>
                    <a:pt x="1429436" y="164654"/>
                  </a:lnTo>
                  <a:lnTo>
                    <a:pt x="1465647" y="191472"/>
                  </a:lnTo>
                  <a:lnTo>
                    <a:pt x="1500448" y="220013"/>
                  </a:lnTo>
                  <a:lnTo>
                    <a:pt x="1533779" y="250213"/>
                  </a:lnTo>
                  <a:lnTo>
                    <a:pt x="1565576" y="282010"/>
                  </a:lnTo>
                  <a:lnTo>
                    <a:pt x="1595776" y="315340"/>
                  </a:lnTo>
                  <a:lnTo>
                    <a:pt x="1624316" y="350142"/>
                  </a:lnTo>
                  <a:lnTo>
                    <a:pt x="1651135" y="386352"/>
                  </a:lnTo>
                  <a:lnTo>
                    <a:pt x="1676169" y="423908"/>
                  </a:lnTo>
                  <a:lnTo>
                    <a:pt x="1699354" y="462747"/>
                  </a:lnTo>
                  <a:lnTo>
                    <a:pt x="1720630" y="502806"/>
                  </a:lnTo>
                  <a:lnTo>
                    <a:pt x="1739932" y="544023"/>
                  </a:lnTo>
                  <a:lnTo>
                    <a:pt x="1757199" y="586334"/>
                  </a:lnTo>
                  <a:lnTo>
                    <a:pt x="1772367" y="629677"/>
                  </a:lnTo>
                  <a:lnTo>
                    <a:pt x="1785373" y="673990"/>
                  </a:lnTo>
                  <a:lnTo>
                    <a:pt x="1796156" y="719209"/>
                  </a:lnTo>
                  <a:lnTo>
                    <a:pt x="1804651" y="765271"/>
                  </a:lnTo>
                  <a:lnTo>
                    <a:pt x="1810797" y="812115"/>
                  </a:lnTo>
                  <a:lnTo>
                    <a:pt x="1814531" y="859677"/>
                  </a:lnTo>
                  <a:lnTo>
                    <a:pt x="1815789" y="907894"/>
                  </a:lnTo>
                  <a:lnTo>
                    <a:pt x="1814531" y="956112"/>
                  </a:lnTo>
                  <a:lnTo>
                    <a:pt x="1810797" y="1003673"/>
                  </a:lnTo>
                  <a:lnTo>
                    <a:pt x="1804651" y="1050517"/>
                  </a:lnTo>
                  <a:lnTo>
                    <a:pt x="1796156" y="1096580"/>
                  </a:lnTo>
                  <a:lnTo>
                    <a:pt x="1785373" y="1141798"/>
                  </a:lnTo>
                  <a:lnTo>
                    <a:pt x="1772367" y="1186111"/>
                  </a:lnTo>
                  <a:lnTo>
                    <a:pt x="1757199" y="1229454"/>
                  </a:lnTo>
                  <a:lnTo>
                    <a:pt x="1739932" y="1271765"/>
                  </a:lnTo>
                  <a:lnTo>
                    <a:pt x="1720630" y="1312982"/>
                  </a:lnTo>
                  <a:lnTo>
                    <a:pt x="1699354" y="1353041"/>
                  </a:lnTo>
                  <a:lnTo>
                    <a:pt x="1676169" y="1391880"/>
                  </a:lnTo>
                  <a:lnTo>
                    <a:pt x="1651135" y="1429436"/>
                  </a:lnTo>
                  <a:lnTo>
                    <a:pt x="1624316" y="1465646"/>
                  </a:lnTo>
                  <a:lnTo>
                    <a:pt x="1595776" y="1500448"/>
                  </a:lnTo>
                  <a:lnTo>
                    <a:pt x="1565576" y="1533778"/>
                  </a:lnTo>
                  <a:lnTo>
                    <a:pt x="1533779" y="1565575"/>
                  </a:lnTo>
                  <a:lnTo>
                    <a:pt x="1500448" y="1595775"/>
                  </a:lnTo>
                  <a:lnTo>
                    <a:pt x="1465647" y="1624316"/>
                  </a:lnTo>
                  <a:lnTo>
                    <a:pt x="1429436" y="1651134"/>
                  </a:lnTo>
                  <a:lnTo>
                    <a:pt x="1391880" y="1676168"/>
                  </a:lnTo>
                  <a:lnTo>
                    <a:pt x="1353041" y="1699354"/>
                  </a:lnTo>
                  <a:lnTo>
                    <a:pt x="1312982" y="1720629"/>
                  </a:lnTo>
                  <a:lnTo>
                    <a:pt x="1271766" y="1739932"/>
                  </a:lnTo>
                  <a:lnTo>
                    <a:pt x="1229454" y="1757198"/>
                  </a:lnTo>
                  <a:lnTo>
                    <a:pt x="1186111" y="1772366"/>
                  </a:lnTo>
                  <a:lnTo>
                    <a:pt x="1141799" y="1785373"/>
                  </a:lnTo>
                  <a:lnTo>
                    <a:pt x="1096580" y="1796155"/>
                  </a:lnTo>
                  <a:lnTo>
                    <a:pt x="1050517" y="1804651"/>
                  </a:lnTo>
                  <a:lnTo>
                    <a:pt x="1003673" y="1810797"/>
                  </a:lnTo>
                  <a:lnTo>
                    <a:pt x="956112" y="1814530"/>
                  </a:lnTo>
                  <a:lnTo>
                    <a:pt x="907894" y="1815789"/>
                  </a:lnTo>
                  <a:close/>
                </a:path>
              </a:pathLst>
            </a:custGeom>
            <a:solidFill>
              <a:srgbClr val="37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668901" y="4826249"/>
              <a:ext cx="1068070" cy="1000125"/>
            </a:xfrm>
            <a:custGeom>
              <a:avLst/>
              <a:gdLst/>
              <a:ahLst/>
              <a:cxnLst/>
              <a:rect l="l" t="t" r="r" b="b"/>
              <a:pathLst>
                <a:path w="1068069" h="1000125">
                  <a:moveTo>
                    <a:pt x="190986" y="473962"/>
                  </a:moveTo>
                  <a:lnTo>
                    <a:pt x="174065" y="473962"/>
                  </a:lnTo>
                  <a:lnTo>
                    <a:pt x="167206" y="467104"/>
                  </a:lnTo>
                  <a:lnTo>
                    <a:pt x="167206" y="290657"/>
                  </a:lnTo>
                  <a:lnTo>
                    <a:pt x="174171" y="247664"/>
                  </a:lnTo>
                  <a:lnTo>
                    <a:pt x="193550" y="210271"/>
                  </a:lnTo>
                  <a:lnTo>
                    <a:pt x="223071" y="180749"/>
                  </a:lnTo>
                  <a:lnTo>
                    <a:pt x="260465" y="161370"/>
                  </a:lnTo>
                  <a:lnTo>
                    <a:pt x="303458" y="154406"/>
                  </a:lnTo>
                  <a:lnTo>
                    <a:pt x="524507" y="154406"/>
                  </a:lnTo>
                  <a:lnTo>
                    <a:pt x="467051" y="107205"/>
                  </a:lnTo>
                  <a:lnTo>
                    <a:pt x="466115" y="97587"/>
                  </a:lnTo>
                  <a:lnTo>
                    <a:pt x="476821" y="84566"/>
                  </a:lnTo>
                  <a:lnTo>
                    <a:pt x="486439" y="83629"/>
                  </a:lnTo>
                  <a:lnTo>
                    <a:pt x="576693" y="157770"/>
                  </a:lnTo>
                  <a:lnTo>
                    <a:pt x="580974" y="163141"/>
                  </a:lnTo>
                  <a:lnTo>
                    <a:pt x="582457" y="169569"/>
                  </a:lnTo>
                  <a:lnTo>
                    <a:pt x="581108" y="176033"/>
                  </a:lnTo>
                  <a:lnTo>
                    <a:pt x="576896" y="181515"/>
                  </a:lnTo>
                  <a:lnTo>
                    <a:pt x="572600" y="185045"/>
                  </a:lnTo>
                  <a:lnTo>
                    <a:pt x="303458" y="185045"/>
                  </a:lnTo>
                  <a:lnTo>
                    <a:pt x="262424" y="193369"/>
                  </a:lnTo>
                  <a:lnTo>
                    <a:pt x="228845" y="216045"/>
                  </a:lnTo>
                  <a:lnTo>
                    <a:pt x="206170" y="249623"/>
                  </a:lnTo>
                  <a:lnTo>
                    <a:pt x="197845" y="290657"/>
                  </a:lnTo>
                  <a:lnTo>
                    <a:pt x="197845" y="467104"/>
                  </a:lnTo>
                  <a:lnTo>
                    <a:pt x="190986" y="473962"/>
                  </a:lnTo>
                  <a:close/>
                </a:path>
                <a:path w="1068069" h="1000125">
                  <a:moveTo>
                    <a:pt x="486439" y="255835"/>
                  </a:moveTo>
                  <a:lnTo>
                    <a:pt x="476821" y="254898"/>
                  </a:lnTo>
                  <a:lnTo>
                    <a:pt x="466115" y="241877"/>
                  </a:lnTo>
                  <a:lnTo>
                    <a:pt x="467051" y="232258"/>
                  </a:lnTo>
                  <a:lnTo>
                    <a:pt x="524514" y="185045"/>
                  </a:lnTo>
                  <a:lnTo>
                    <a:pt x="572600" y="185045"/>
                  </a:lnTo>
                  <a:lnTo>
                    <a:pt x="486439" y="255835"/>
                  </a:lnTo>
                  <a:close/>
                </a:path>
                <a:path w="1068069" h="1000125">
                  <a:moveTo>
                    <a:pt x="525234" y="488682"/>
                  </a:moveTo>
                  <a:lnTo>
                    <a:pt x="500554" y="483700"/>
                  </a:lnTo>
                  <a:lnTo>
                    <a:pt x="480401" y="470113"/>
                  </a:lnTo>
                  <a:lnTo>
                    <a:pt x="466814" y="449960"/>
                  </a:lnTo>
                  <a:lnTo>
                    <a:pt x="461832" y="425280"/>
                  </a:lnTo>
                  <a:lnTo>
                    <a:pt x="466814" y="400607"/>
                  </a:lnTo>
                  <a:lnTo>
                    <a:pt x="480401" y="380457"/>
                  </a:lnTo>
                  <a:lnTo>
                    <a:pt x="500554" y="366871"/>
                  </a:lnTo>
                  <a:lnTo>
                    <a:pt x="525234" y="361889"/>
                  </a:lnTo>
                  <a:lnTo>
                    <a:pt x="549913" y="366871"/>
                  </a:lnTo>
                  <a:lnTo>
                    <a:pt x="570066" y="380457"/>
                  </a:lnTo>
                  <a:lnTo>
                    <a:pt x="583653" y="400607"/>
                  </a:lnTo>
                  <a:lnTo>
                    <a:pt x="588635" y="425280"/>
                  </a:lnTo>
                  <a:lnTo>
                    <a:pt x="583653" y="449960"/>
                  </a:lnTo>
                  <a:lnTo>
                    <a:pt x="570066" y="470113"/>
                  </a:lnTo>
                  <a:lnTo>
                    <a:pt x="549913" y="483700"/>
                  </a:lnTo>
                  <a:lnTo>
                    <a:pt x="525234" y="488682"/>
                  </a:lnTo>
                  <a:close/>
                </a:path>
                <a:path w="1068069" h="1000125">
                  <a:moveTo>
                    <a:pt x="897941" y="491726"/>
                  </a:moveTo>
                  <a:lnTo>
                    <a:pt x="766128" y="491726"/>
                  </a:lnTo>
                  <a:lnTo>
                    <a:pt x="758471" y="490170"/>
                  </a:lnTo>
                  <a:lnTo>
                    <a:pt x="752202" y="485934"/>
                  </a:lnTo>
                  <a:lnTo>
                    <a:pt x="747966" y="479665"/>
                  </a:lnTo>
                  <a:lnTo>
                    <a:pt x="746410" y="472008"/>
                  </a:lnTo>
                  <a:lnTo>
                    <a:pt x="746410" y="423941"/>
                  </a:lnTo>
                  <a:lnTo>
                    <a:pt x="748701" y="418940"/>
                  </a:lnTo>
                  <a:lnTo>
                    <a:pt x="752378" y="415353"/>
                  </a:lnTo>
                  <a:lnTo>
                    <a:pt x="747831" y="379492"/>
                  </a:lnTo>
                  <a:lnTo>
                    <a:pt x="740408" y="353201"/>
                  </a:lnTo>
                  <a:lnTo>
                    <a:pt x="731302" y="333658"/>
                  </a:lnTo>
                  <a:lnTo>
                    <a:pt x="721711" y="318039"/>
                  </a:lnTo>
                  <a:lnTo>
                    <a:pt x="712448" y="303125"/>
                  </a:lnTo>
                  <a:lnTo>
                    <a:pt x="704713" y="287069"/>
                  </a:lnTo>
                  <a:lnTo>
                    <a:pt x="699409" y="267758"/>
                  </a:lnTo>
                  <a:lnTo>
                    <a:pt x="697441" y="243080"/>
                  </a:lnTo>
                  <a:lnTo>
                    <a:pt x="704303" y="200542"/>
                  </a:lnTo>
                  <a:lnTo>
                    <a:pt x="723411" y="163594"/>
                  </a:lnTo>
                  <a:lnTo>
                    <a:pt x="752547" y="134458"/>
                  </a:lnTo>
                  <a:lnTo>
                    <a:pt x="789495" y="115350"/>
                  </a:lnTo>
                  <a:lnTo>
                    <a:pt x="832036" y="108488"/>
                  </a:lnTo>
                  <a:lnTo>
                    <a:pt x="874576" y="115350"/>
                  </a:lnTo>
                  <a:lnTo>
                    <a:pt x="911524" y="134458"/>
                  </a:lnTo>
                  <a:lnTo>
                    <a:pt x="916190" y="139124"/>
                  </a:lnTo>
                  <a:lnTo>
                    <a:pt x="832038" y="139124"/>
                  </a:lnTo>
                  <a:lnTo>
                    <a:pt x="791572" y="147293"/>
                  </a:lnTo>
                  <a:lnTo>
                    <a:pt x="758528" y="169571"/>
                  </a:lnTo>
                  <a:lnTo>
                    <a:pt x="736250" y="202615"/>
                  </a:lnTo>
                  <a:lnTo>
                    <a:pt x="728082" y="243080"/>
                  </a:lnTo>
                  <a:lnTo>
                    <a:pt x="729642" y="262072"/>
                  </a:lnTo>
                  <a:lnTo>
                    <a:pt x="733847" y="277089"/>
                  </a:lnTo>
                  <a:lnTo>
                    <a:pt x="739979" y="289713"/>
                  </a:lnTo>
                  <a:lnTo>
                    <a:pt x="747325" y="301523"/>
                  </a:lnTo>
                  <a:lnTo>
                    <a:pt x="758300" y="319342"/>
                  </a:lnTo>
                  <a:lnTo>
                    <a:pt x="768746" y="341352"/>
                  </a:lnTo>
                  <a:lnTo>
                    <a:pt x="777328" y="370499"/>
                  </a:lnTo>
                  <a:lnTo>
                    <a:pt x="782712" y="409731"/>
                  </a:lnTo>
                  <a:lnTo>
                    <a:pt x="912404" y="409731"/>
                  </a:lnTo>
                  <a:lnTo>
                    <a:pt x="911691" y="415353"/>
                  </a:lnTo>
                  <a:lnTo>
                    <a:pt x="915368" y="418940"/>
                  </a:lnTo>
                  <a:lnTo>
                    <a:pt x="917659" y="423941"/>
                  </a:lnTo>
                  <a:lnTo>
                    <a:pt x="917659" y="472008"/>
                  </a:lnTo>
                  <a:lnTo>
                    <a:pt x="916103" y="479665"/>
                  </a:lnTo>
                  <a:lnTo>
                    <a:pt x="911867" y="485934"/>
                  </a:lnTo>
                  <a:lnTo>
                    <a:pt x="905598" y="490170"/>
                  </a:lnTo>
                  <a:lnTo>
                    <a:pt x="897941" y="491726"/>
                  </a:lnTo>
                  <a:close/>
                </a:path>
                <a:path w="1068069" h="1000125">
                  <a:moveTo>
                    <a:pt x="646527" y="178020"/>
                  </a:moveTo>
                  <a:lnTo>
                    <a:pt x="598709" y="150452"/>
                  </a:lnTo>
                  <a:lnTo>
                    <a:pt x="596190" y="141129"/>
                  </a:lnTo>
                  <a:lnTo>
                    <a:pt x="604585" y="126521"/>
                  </a:lnTo>
                  <a:lnTo>
                    <a:pt x="613908" y="124002"/>
                  </a:lnTo>
                  <a:lnTo>
                    <a:pt x="661726" y="151570"/>
                  </a:lnTo>
                  <a:lnTo>
                    <a:pt x="664244" y="160893"/>
                  </a:lnTo>
                  <a:lnTo>
                    <a:pt x="655850" y="175501"/>
                  </a:lnTo>
                  <a:lnTo>
                    <a:pt x="646527" y="178020"/>
                  </a:lnTo>
                  <a:close/>
                </a:path>
                <a:path w="1068069" h="1000125">
                  <a:moveTo>
                    <a:pt x="912404" y="409731"/>
                  </a:moveTo>
                  <a:lnTo>
                    <a:pt x="881361" y="409731"/>
                  </a:lnTo>
                  <a:lnTo>
                    <a:pt x="886745" y="370499"/>
                  </a:lnTo>
                  <a:lnTo>
                    <a:pt x="895326" y="341352"/>
                  </a:lnTo>
                  <a:lnTo>
                    <a:pt x="905772" y="319342"/>
                  </a:lnTo>
                  <a:lnTo>
                    <a:pt x="916751" y="301523"/>
                  </a:lnTo>
                  <a:lnTo>
                    <a:pt x="924096" y="289713"/>
                  </a:lnTo>
                  <a:lnTo>
                    <a:pt x="930229" y="277089"/>
                  </a:lnTo>
                  <a:lnTo>
                    <a:pt x="934433" y="262072"/>
                  </a:lnTo>
                  <a:lnTo>
                    <a:pt x="935994" y="243080"/>
                  </a:lnTo>
                  <a:lnTo>
                    <a:pt x="927825" y="202615"/>
                  </a:lnTo>
                  <a:lnTo>
                    <a:pt x="905547" y="169571"/>
                  </a:lnTo>
                  <a:lnTo>
                    <a:pt x="872503" y="147293"/>
                  </a:lnTo>
                  <a:lnTo>
                    <a:pt x="832038" y="139124"/>
                  </a:lnTo>
                  <a:lnTo>
                    <a:pt x="916190" y="139124"/>
                  </a:lnTo>
                  <a:lnTo>
                    <a:pt x="940660" y="163594"/>
                  </a:lnTo>
                  <a:lnTo>
                    <a:pt x="959768" y="200542"/>
                  </a:lnTo>
                  <a:lnTo>
                    <a:pt x="966630" y="243080"/>
                  </a:lnTo>
                  <a:lnTo>
                    <a:pt x="964662" y="267758"/>
                  </a:lnTo>
                  <a:lnTo>
                    <a:pt x="959359" y="287069"/>
                  </a:lnTo>
                  <a:lnTo>
                    <a:pt x="951624" y="303125"/>
                  </a:lnTo>
                  <a:lnTo>
                    <a:pt x="942360" y="318039"/>
                  </a:lnTo>
                  <a:lnTo>
                    <a:pt x="932767" y="333658"/>
                  </a:lnTo>
                  <a:lnTo>
                    <a:pt x="923662" y="353201"/>
                  </a:lnTo>
                  <a:lnTo>
                    <a:pt x="916238" y="379492"/>
                  </a:lnTo>
                  <a:lnTo>
                    <a:pt x="912404" y="409731"/>
                  </a:lnTo>
                  <a:close/>
                </a:path>
                <a:path w="1068069" h="1000125">
                  <a:moveTo>
                    <a:pt x="847359" y="409731"/>
                  </a:moveTo>
                  <a:lnTo>
                    <a:pt x="816716" y="409731"/>
                  </a:lnTo>
                  <a:lnTo>
                    <a:pt x="816716" y="274047"/>
                  </a:lnTo>
                  <a:lnTo>
                    <a:pt x="765986" y="244776"/>
                  </a:lnTo>
                  <a:lnTo>
                    <a:pt x="763468" y="235451"/>
                  </a:lnTo>
                  <a:lnTo>
                    <a:pt x="771862" y="220845"/>
                  </a:lnTo>
                  <a:lnTo>
                    <a:pt x="781185" y="218327"/>
                  </a:lnTo>
                  <a:lnTo>
                    <a:pt x="832038" y="247667"/>
                  </a:lnTo>
                  <a:lnTo>
                    <a:pt x="893060" y="247667"/>
                  </a:lnTo>
                  <a:lnTo>
                    <a:pt x="847359" y="274047"/>
                  </a:lnTo>
                  <a:lnTo>
                    <a:pt x="847359" y="409731"/>
                  </a:lnTo>
                  <a:close/>
                </a:path>
                <a:path w="1068069" h="1000125">
                  <a:moveTo>
                    <a:pt x="893060" y="247667"/>
                  </a:moveTo>
                  <a:lnTo>
                    <a:pt x="832038" y="247667"/>
                  </a:lnTo>
                  <a:lnTo>
                    <a:pt x="882889" y="218327"/>
                  </a:lnTo>
                  <a:lnTo>
                    <a:pt x="892214" y="220845"/>
                  </a:lnTo>
                  <a:lnTo>
                    <a:pt x="900609" y="235451"/>
                  </a:lnTo>
                  <a:lnTo>
                    <a:pt x="898090" y="244776"/>
                  </a:lnTo>
                  <a:lnTo>
                    <a:pt x="893060" y="247667"/>
                  </a:lnTo>
                  <a:close/>
                </a:path>
                <a:path w="1068069" h="1000125">
                  <a:moveTo>
                    <a:pt x="859070" y="530099"/>
                  </a:moveTo>
                  <a:lnTo>
                    <a:pt x="804999" y="530099"/>
                  </a:lnTo>
                  <a:lnTo>
                    <a:pt x="797777" y="528631"/>
                  </a:lnTo>
                  <a:lnTo>
                    <a:pt x="791862" y="524634"/>
                  </a:lnTo>
                  <a:lnTo>
                    <a:pt x="787865" y="518719"/>
                  </a:lnTo>
                  <a:lnTo>
                    <a:pt x="786397" y="511497"/>
                  </a:lnTo>
                  <a:lnTo>
                    <a:pt x="786397" y="491726"/>
                  </a:lnTo>
                  <a:lnTo>
                    <a:pt x="877671" y="491726"/>
                  </a:lnTo>
                  <a:lnTo>
                    <a:pt x="877671" y="511497"/>
                  </a:lnTo>
                  <a:lnTo>
                    <a:pt x="876204" y="518719"/>
                  </a:lnTo>
                  <a:lnTo>
                    <a:pt x="872207" y="524634"/>
                  </a:lnTo>
                  <a:lnTo>
                    <a:pt x="866292" y="528631"/>
                  </a:lnTo>
                  <a:lnTo>
                    <a:pt x="859070" y="530099"/>
                  </a:lnTo>
                  <a:close/>
                </a:path>
                <a:path w="1068069" h="1000125">
                  <a:moveTo>
                    <a:pt x="525229" y="719207"/>
                  </a:moveTo>
                  <a:lnTo>
                    <a:pt x="474860" y="715656"/>
                  </a:lnTo>
                  <a:lnTo>
                    <a:pt x="430920" y="705002"/>
                  </a:lnTo>
                  <a:lnTo>
                    <a:pt x="399841" y="687247"/>
                  </a:lnTo>
                  <a:lnTo>
                    <a:pt x="388052" y="662389"/>
                  </a:lnTo>
                  <a:lnTo>
                    <a:pt x="395046" y="619032"/>
                  </a:lnTo>
                  <a:lnTo>
                    <a:pt x="414522" y="581376"/>
                  </a:lnTo>
                  <a:lnTo>
                    <a:pt x="444218" y="551683"/>
                  </a:lnTo>
                  <a:lnTo>
                    <a:pt x="481876" y="532209"/>
                  </a:lnTo>
                  <a:lnTo>
                    <a:pt x="525234" y="525216"/>
                  </a:lnTo>
                  <a:lnTo>
                    <a:pt x="568591" y="532209"/>
                  </a:lnTo>
                  <a:lnTo>
                    <a:pt x="606246" y="551683"/>
                  </a:lnTo>
                  <a:lnTo>
                    <a:pt x="635940" y="581376"/>
                  </a:lnTo>
                  <a:lnTo>
                    <a:pt x="655413" y="619032"/>
                  </a:lnTo>
                  <a:lnTo>
                    <a:pt x="662406" y="662389"/>
                  </a:lnTo>
                  <a:lnTo>
                    <a:pt x="650617" y="687247"/>
                  </a:lnTo>
                  <a:lnTo>
                    <a:pt x="619538" y="705002"/>
                  </a:lnTo>
                  <a:lnTo>
                    <a:pt x="575599" y="715656"/>
                  </a:lnTo>
                  <a:lnTo>
                    <a:pt x="525229" y="719207"/>
                  </a:lnTo>
                  <a:close/>
                </a:path>
                <a:path w="1068069" h="1000125">
                  <a:moveTo>
                    <a:pt x="831680" y="896052"/>
                  </a:moveTo>
                  <a:lnTo>
                    <a:pt x="746999" y="896052"/>
                  </a:lnTo>
                  <a:lnTo>
                    <a:pt x="788033" y="887727"/>
                  </a:lnTo>
                  <a:lnTo>
                    <a:pt x="821611" y="865051"/>
                  </a:lnTo>
                  <a:lnTo>
                    <a:pt x="844287" y="831473"/>
                  </a:lnTo>
                  <a:lnTo>
                    <a:pt x="852612" y="790440"/>
                  </a:lnTo>
                  <a:lnTo>
                    <a:pt x="852612" y="613993"/>
                  </a:lnTo>
                  <a:lnTo>
                    <a:pt x="859470" y="607134"/>
                  </a:lnTo>
                  <a:lnTo>
                    <a:pt x="876391" y="607134"/>
                  </a:lnTo>
                  <a:lnTo>
                    <a:pt x="883250" y="613993"/>
                  </a:lnTo>
                  <a:lnTo>
                    <a:pt x="883250" y="790440"/>
                  </a:lnTo>
                  <a:lnTo>
                    <a:pt x="876286" y="833433"/>
                  </a:lnTo>
                  <a:lnTo>
                    <a:pt x="856907" y="870826"/>
                  </a:lnTo>
                  <a:lnTo>
                    <a:pt x="831680" y="896052"/>
                  </a:lnTo>
                  <a:close/>
                </a:path>
                <a:path w="1068069" h="1000125">
                  <a:moveTo>
                    <a:pt x="564020" y="997468"/>
                  </a:moveTo>
                  <a:lnTo>
                    <a:pt x="473768" y="923327"/>
                  </a:lnTo>
                  <a:lnTo>
                    <a:pt x="469487" y="917953"/>
                  </a:lnTo>
                  <a:lnTo>
                    <a:pt x="468004" y="911526"/>
                  </a:lnTo>
                  <a:lnTo>
                    <a:pt x="469352" y="905064"/>
                  </a:lnTo>
                  <a:lnTo>
                    <a:pt x="473564" y="899582"/>
                  </a:lnTo>
                  <a:lnTo>
                    <a:pt x="564017" y="825262"/>
                  </a:lnTo>
                  <a:lnTo>
                    <a:pt x="573636" y="826199"/>
                  </a:lnTo>
                  <a:lnTo>
                    <a:pt x="584342" y="839220"/>
                  </a:lnTo>
                  <a:lnTo>
                    <a:pt x="583405" y="848839"/>
                  </a:lnTo>
                  <a:lnTo>
                    <a:pt x="525943" y="896052"/>
                  </a:lnTo>
                  <a:lnTo>
                    <a:pt x="831680" y="896052"/>
                  </a:lnTo>
                  <a:lnTo>
                    <a:pt x="827385" y="900348"/>
                  </a:lnTo>
                  <a:lnTo>
                    <a:pt x="789992" y="919726"/>
                  </a:lnTo>
                  <a:lnTo>
                    <a:pt x="746999" y="926691"/>
                  </a:lnTo>
                  <a:lnTo>
                    <a:pt x="525951" y="926691"/>
                  </a:lnTo>
                  <a:lnTo>
                    <a:pt x="583407" y="973891"/>
                  </a:lnTo>
                  <a:lnTo>
                    <a:pt x="584344" y="983510"/>
                  </a:lnTo>
                  <a:lnTo>
                    <a:pt x="573638" y="996531"/>
                  </a:lnTo>
                  <a:lnTo>
                    <a:pt x="564020" y="997468"/>
                  </a:lnTo>
                  <a:close/>
                </a:path>
                <a:path w="1068069" h="1000125">
                  <a:moveTo>
                    <a:pt x="840496" y="68984"/>
                  </a:moveTo>
                  <a:lnTo>
                    <a:pt x="823575" y="68984"/>
                  </a:lnTo>
                  <a:lnTo>
                    <a:pt x="816716" y="62125"/>
                  </a:lnTo>
                  <a:lnTo>
                    <a:pt x="816716" y="6858"/>
                  </a:lnTo>
                  <a:lnTo>
                    <a:pt x="823575" y="0"/>
                  </a:lnTo>
                  <a:lnTo>
                    <a:pt x="840496" y="0"/>
                  </a:lnTo>
                  <a:lnTo>
                    <a:pt x="847355" y="6858"/>
                  </a:lnTo>
                  <a:lnTo>
                    <a:pt x="847355" y="62125"/>
                  </a:lnTo>
                  <a:lnTo>
                    <a:pt x="840496" y="68984"/>
                  </a:lnTo>
                  <a:close/>
                </a:path>
                <a:path w="1068069" h="1000125">
                  <a:moveTo>
                    <a:pt x="1017545" y="178020"/>
                  </a:moveTo>
                  <a:lnTo>
                    <a:pt x="1008220" y="175501"/>
                  </a:lnTo>
                  <a:lnTo>
                    <a:pt x="999825" y="160895"/>
                  </a:lnTo>
                  <a:lnTo>
                    <a:pt x="1002344" y="151570"/>
                  </a:lnTo>
                  <a:lnTo>
                    <a:pt x="1050159" y="124002"/>
                  </a:lnTo>
                  <a:lnTo>
                    <a:pt x="1059484" y="126521"/>
                  </a:lnTo>
                  <a:lnTo>
                    <a:pt x="1067879" y="141127"/>
                  </a:lnTo>
                  <a:lnTo>
                    <a:pt x="1065360" y="150452"/>
                  </a:lnTo>
                  <a:lnTo>
                    <a:pt x="1017545" y="178020"/>
                  </a:lnTo>
                  <a:close/>
                </a:path>
                <a:path w="1068069" h="1000125">
                  <a:moveTo>
                    <a:pt x="942400" y="97357"/>
                  </a:moveTo>
                  <a:lnTo>
                    <a:pt x="931421" y="95348"/>
                  </a:lnTo>
                  <a:lnTo>
                    <a:pt x="924216" y="86824"/>
                  </a:lnTo>
                  <a:lnTo>
                    <a:pt x="925743" y="74659"/>
                  </a:lnTo>
                  <a:lnTo>
                    <a:pt x="949147" y="34146"/>
                  </a:lnTo>
                  <a:lnTo>
                    <a:pt x="958498" y="31653"/>
                  </a:lnTo>
                  <a:lnTo>
                    <a:pt x="973104" y="40114"/>
                  </a:lnTo>
                  <a:lnTo>
                    <a:pt x="975596" y="49465"/>
                  </a:lnTo>
                  <a:lnTo>
                    <a:pt x="952193" y="89978"/>
                  </a:lnTo>
                  <a:lnTo>
                    <a:pt x="942400" y="97357"/>
                  </a:lnTo>
                  <a:close/>
                </a:path>
                <a:path w="1068069" h="1000125">
                  <a:moveTo>
                    <a:pt x="725460" y="99773"/>
                  </a:moveTo>
                  <a:lnTo>
                    <a:pt x="716109" y="97281"/>
                  </a:lnTo>
                  <a:lnTo>
                    <a:pt x="688475" y="49465"/>
                  </a:lnTo>
                  <a:lnTo>
                    <a:pt x="690968" y="40114"/>
                  </a:lnTo>
                  <a:lnTo>
                    <a:pt x="705573" y="31653"/>
                  </a:lnTo>
                  <a:lnTo>
                    <a:pt x="714925" y="34146"/>
                  </a:lnTo>
                  <a:lnTo>
                    <a:pt x="742558" y="81962"/>
                  </a:lnTo>
                  <a:lnTo>
                    <a:pt x="740066" y="91313"/>
                  </a:lnTo>
                  <a:lnTo>
                    <a:pt x="725460" y="99773"/>
                  </a:lnTo>
                  <a:close/>
                </a:path>
                <a:path w="1068069" h="1000125">
                  <a:moveTo>
                    <a:pt x="270457" y="674629"/>
                  </a:moveTo>
                  <a:lnTo>
                    <a:pt x="108938" y="674629"/>
                  </a:lnTo>
                  <a:lnTo>
                    <a:pt x="132337" y="671941"/>
                  </a:lnTo>
                  <a:lnTo>
                    <a:pt x="150784" y="657297"/>
                  </a:lnTo>
                  <a:lnTo>
                    <a:pt x="158269" y="633184"/>
                  </a:lnTo>
                  <a:lnTo>
                    <a:pt x="158269" y="626299"/>
                  </a:lnTo>
                  <a:lnTo>
                    <a:pt x="163849" y="620723"/>
                  </a:lnTo>
                  <a:lnTo>
                    <a:pt x="215547" y="620723"/>
                  </a:lnTo>
                  <a:lnTo>
                    <a:pt x="221128" y="626299"/>
                  </a:lnTo>
                  <a:lnTo>
                    <a:pt x="221128" y="633184"/>
                  </a:lnTo>
                  <a:lnTo>
                    <a:pt x="228612" y="657297"/>
                  </a:lnTo>
                  <a:lnTo>
                    <a:pt x="247058" y="671941"/>
                  </a:lnTo>
                  <a:lnTo>
                    <a:pt x="270457" y="674629"/>
                  </a:lnTo>
                  <a:close/>
                </a:path>
                <a:path w="1068069" h="1000125">
                  <a:moveTo>
                    <a:pt x="81732" y="962844"/>
                  </a:moveTo>
                  <a:lnTo>
                    <a:pt x="73840" y="962844"/>
                  </a:lnTo>
                  <a:lnTo>
                    <a:pt x="37282" y="926284"/>
                  </a:lnTo>
                  <a:lnTo>
                    <a:pt x="37284" y="918390"/>
                  </a:lnTo>
                  <a:lnTo>
                    <a:pt x="42147" y="913525"/>
                  </a:lnTo>
                  <a:lnTo>
                    <a:pt x="53905" y="891183"/>
                  </a:lnTo>
                  <a:lnTo>
                    <a:pt x="51217" y="867783"/>
                  </a:lnTo>
                  <a:lnTo>
                    <a:pt x="36573" y="849337"/>
                  </a:lnTo>
                  <a:lnTo>
                    <a:pt x="12461" y="841853"/>
                  </a:lnTo>
                  <a:lnTo>
                    <a:pt x="5576" y="841853"/>
                  </a:lnTo>
                  <a:lnTo>
                    <a:pt x="0" y="836272"/>
                  </a:lnTo>
                  <a:lnTo>
                    <a:pt x="0" y="784572"/>
                  </a:lnTo>
                  <a:lnTo>
                    <a:pt x="5576" y="778992"/>
                  </a:lnTo>
                  <a:lnTo>
                    <a:pt x="12461" y="778992"/>
                  </a:lnTo>
                  <a:lnTo>
                    <a:pt x="36574" y="771508"/>
                  </a:lnTo>
                  <a:lnTo>
                    <a:pt x="51218" y="753062"/>
                  </a:lnTo>
                  <a:lnTo>
                    <a:pt x="53906" y="729663"/>
                  </a:lnTo>
                  <a:lnTo>
                    <a:pt x="42147" y="707322"/>
                  </a:lnTo>
                  <a:lnTo>
                    <a:pt x="37282" y="702455"/>
                  </a:lnTo>
                  <a:lnTo>
                    <a:pt x="37284" y="694563"/>
                  </a:lnTo>
                  <a:lnTo>
                    <a:pt x="73838" y="658003"/>
                  </a:lnTo>
                  <a:lnTo>
                    <a:pt x="81732" y="658003"/>
                  </a:lnTo>
                  <a:lnTo>
                    <a:pt x="86597" y="662870"/>
                  </a:lnTo>
                  <a:lnTo>
                    <a:pt x="108938" y="674629"/>
                  </a:lnTo>
                  <a:lnTo>
                    <a:pt x="322183" y="674629"/>
                  </a:lnTo>
                  <a:lnTo>
                    <a:pt x="342119" y="694563"/>
                  </a:lnTo>
                  <a:lnTo>
                    <a:pt x="342119" y="702455"/>
                  </a:lnTo>
                  <a:lnTo>
                    <a:pt x="337252" y="707322"/>
                  </a:lnTo>
                  <a:lnTo>
                    <a:pt x="328476" y="723996"/>
                  </a:lnTo>
                  <a:lnTo>
                    <a:pt x="189699" y="723996"/>
                  </a:lnTo>
                  <a:lnTo>
                    <a:pt x="156058" y="730788"/>
                  </a:lnTo>
                  <a:lnTo>
                    <a:pt x="128586" y="749309"/>
                  </a:lnTo>
                  <a:lnTo>
                    <a:pt x="110065" y="776781"/>
                  </a:lnTo>
                  <a:lnTo>
                    <a:pt x="103273" y="810422"/>
                  </a:lnTo>
                  <a:lnTo>
                    <a:pt x="110065" y="844064"/>
                  </a:lnTo>
                  <a:lnTo>
                    <a:pt x="128586" y="871535"/>
                  </a:lnTo>
                  <a:lnTo>
                    <a:pt x="156058" y="890057"/>
                  </a:lnTo>
                  <a:lnTo>
                    <a:pt x="189699" y="896849"/>
                  </a:lnTo>
                  <a:lnTo>
                    <a:pt x="328474" y="896849"/>
                  </a:lnTo>
                  <a:lnTo>
                    <a:pt x="337250" y="913525"/>
                  </a:lnTo>
                  <a:lnTo>
                    <a:pt x="342117" y="918390"/>
                  </a:lnTo>
                  <a:lnTo>
                    <a:pt x="342117" y="926284"/>
                  </a:lnTo>
                  <a:lnTo>
                    <a:pt x="322202" y="946198"/>
                  </a:lnTo>
                  <a:lnTo>
                    <a:pt x="108953" y="946198"/>
                  </a:lnTo>
                  <a:lnTo>
                    <a:pt x="86597" y="957977"/>
                  </a:lnTo>
                  <a:lnTo>
                    <a:pt x="81732" y="962844"/>
                  </a:lnTo>
                  <a:close/>
                </a:path>
                <a:path w="1068069" h="1000125">
                  <a:moveTo>
                    <a:pt x="322183" y="674629"/>
                  </a:moveTo>
                  <a:lnTo>
                    <a:pt x="270457" y="674629"/>
                  </a:lnTo>
                  <a:lnTo>
                    <a:pt x="292800" y="662870"/>
                  </a:lnTo>
                  <a:lnTo>
                    <a:pt x="297665" y="658003"/>
                  </a:lnTo>
                  <a:lnTo>
                    <a:pt x="305556" y="658003"/>
                  </a:lnTo>
                  <a:lnTo>
                    <a:pt x="322183" y="674629"/>
                  </a:lnTo>
                  <a:close/>
                </a:path>
                <a:path w="1068069" h="1000125">
                  <a:moveTo>
                    <a:pt x="328474" y="896849"/>
                  </a:moveTo>
                  <a:lnTo>
                    <a:pt x="189699" y="896849"/>
                  </a:lnTo>
                  <a:lnTo>
                    <a:pt x="223341" y="890057"/>
                  </a:lnTo>
                  <a:lnTo>
                    <a:pt x="250812" y="871535"/>
                  </a:lnTo>
                  <a:lnTo>
                    <a:pt x="269334" y="844064"/>
                  </a:lnTo>
                  <a:lnTo>
                    <a:pt x="276126" y="810422"/>
                  </a:lnTo>
                  <a:lnTo>
                    <a:pt x="269333" y="776781"/>
                  </a:lnTo>
                  <a:lnTo>
                    <a:pt x="250811" y="749309"/>
                  </a:lnTo>
                  <a:lnTo>
                    <a:pt x="223339" y="730788"/>
                  </a:lnTo>
                  <a:lnTo>
                    <a:pt x="189699" y="723996"/>
                  </a:lnTo>
                  <a:lnTo>
                    <a:pt x="328476" y="723996"/>
                  </a:lnTo>
                  <a:lnTo>
                    <a:pt x="325494" y="729663"/>
                  </a:lnTo>
                  <a:lnTo>
                    <a:pt x="328181" y="753062"/>
                  </a:lnTo>
                  <a:lnTo>
                    <a:pt x="342826" y="771508"/>
                  </a:lnTo>
                  <a:lnTo>
                    <a:pt x="366940" y="778992"/>
                  </a:lnTo>
                  <a:lnTo>
                    <a:pt x="373825" y="778992"/>
                  </a:lnTo>
                  <a:lnTo>
                    <a:pt x="379401" y="784572"/>
                  </a:lnTo>
                  <a:lnTo>
                    <a:pt x="379397" y="836272"/>
                  </a:lnTo>
                  <a:lnTo>
                    <a:pt x="373821" y="841853"/>
                  </a:lnTo>
                  <a:lnTo>
                    <a:pt x="366938" y="841853"/>
                  </a:lnTo>
                  <a:lnTo>
                    <a:pt x="342824" y="849337"/>
                  </a:lnTo>
                  <a:lnTo>
                    <a:pt x="328179" y="867783"/>
                  </a:lnTo>
                  <a:lnTo>
                    <a:pt x="325492" y="891183"/>
                  </a:lnTo>
                  <a:lnTo>
                    <a:pt x="328474" y="896849"/>
                  </a:lnTo>
                  <a:close/>
                </a:path>
                <a:path w="1068069" h="1000125">
                  <a:moveTo>
                    <a:pt x="215545" y="1000124"/>
                  </a:moveTo>
                  <a:lnTo>
                    <a:pt x="163849" y="1000124"/>
                  </a:lnTo>
                  <a:lnTo>
                    <a:pt x="158269" y="994548"/>
                  </a:lnTo>
                  <a:lnTo>
                    <a:pt x="158269" y="987663"/>
                  </a:lnTo>
                  <a:lnTo>
                    <a:pt x="150789" y="963526"/>
                  </a:lnTo>
                  <a:lnTo>
                    <a:pt x="132351" y="948876"/>
                  </a:lnTo>
                  <a:lnTo>
                    <a:pt x="108953" y="946198"/>
                  </a:lnTo>
                  <a:lnTo>
                    <a:pt x="270632" y="946198"/>
                  </a:lnTo>
                  <a:lnTo>
                    <a:pt x="247313" y="948876"/>
                  </a:lnTo>
                  <a:lnTo>
                    <a:pt x="247093" y="948876"/>
                  </a:lnTo>
                  <a:lnTo>
                    <a:pt x="228640" y="963526"/>
                  </a:lnTo>
                  <a:lnTo>
                    <a:pt x="221126" y="987663"/>
                  </a:lnTo>
                  <a:lnTo>
                    <a:pt x="221126" y="994548"/>
                  </a:lnTo>
                  <a:lnTo>
                    <a:pt x="215545" y="1000124"/>
                  </a:lnTo>
                  <a:close/>
                </a:path>
                <a:path w="1068069" h="1000125">
                  <a:moveTo>
                    <a:pt x="305556" y="962844"/>
                  </a:moveTo>
                  <a:lnTo>
                    <a:pt x="297663" y="962844"/>
                  </a:lnTo>
                  <a:lnTo>
                    <a:pt x="292798" y="957977"/>
                  </a:lnTo>
                  <a:lnTo>
                    <a:pt x="270417" y="946198"/>
                  </a:lnTo>
                  <a:lnTo>
                    <a:pt x="322202" y="946198"/>
                  </a:lnTo>
                  <a:lnTo>
                    <a:pt x="305556" y="962844"/>
                  </a:lnTo>
                  <a:close/>
                </a:path>
              </a:pathLst>
            </a:custGeom>
            <a:solidFill>
              <a:srgbClr val="E3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363489" y="1142528"/>
            <a:ext cx="7885187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8400" spc="210" dirty="0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pt-BR" sz="8400" b="1" spc="210" dirty="0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IPSUM</a:t>
            </a:r>
            <a:endParaRPr sz="8400" dirty="0">
              <a:solidFill>
                <a:srgbClr val="1579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172795" y="3327711"/>
            <a:ext cx="1816100" cy="1816100"/>
            <a:chOff x="6185757" y="4418449"/>
            <a:chExt cx="1816100" cy="1816100"/>
          </a:xfrm>
        </p:grpSpPr>
        <p:sp>
          <p:nvSpPr>
            <p:cNvPr id="14" name="object 14"/>
            <p:cNvSpPr/>
            <p:nvPr/>
          </p:nvSpPr>
          <p:spPr>
            <a:xfrm>
              <a:off x="6185757" y="4418449"/>
              <a:ext cx="1816100" cy="1816100"/>
            </a:xfrm>
            <a:custGeom>
              <a:avLst/>
              <a:gdLst/>
              <a:ahLst/>
              <a:cxnLst/>
              <a:rect l="l" t="t" r="r" b="b"/>
              <a:pathLst>
                <a:path w="1816100" h="1816100">
                  <a:moveTo>
                    <a:pt x="907894" y="1815789"/>
                  </a:moveTo>
                  <a:lnTo>
                    <a:pt x="859677" y="1814530"/>
                  </a:lnTo>
                  <a:lnTo>
                    <a:pt x="812115" y="1810797"/>
                  </a:lnTo>
                  <a:lnTo>
                    <a:pt x="765271" y="1804651"/>
                  </a:lnTo>
                  <a:lnTo>
                    <a:pt x="719209" y="1796155"/>
                  </a:lnTo>
                  <a:lnTo>
                    <a:pt x="673990" y="1785373"/>
                  </a:lnTo>
                  <a:lnTo>
                    <a:pt x="629677" y="1772366"/>
                  </a:lnTo>
                  <a:lnTo>
                    <a:pt x="586334" y="1757198"/>
                  </a:lnTo>
                  <a:lnTo>
                    <a:pt x="544023" y="1739932"/>
                  </a:lnTo>
                  <a:lnTo>
                    <a:pt x="502806" y="1720629"/>
                  </a:lnTo>
                  <a:lnTo>
                    <a:pt x="462747" y="1699354"/>
                  </a:lnTo>
                  <a:lnTo>
                    <a:pt x="423908" y="1676168"/>
                  </a:lnTo>
                  <a:lnTo>
                    <a:pt x="386352" y="1651134"/>
                  </a:lnTo>
                  <a:lnTo>
                    <a:pt x="350142" y="1624316"/>
                  </a:lnTo>
                  <a:lnTo>
                    <a:pt x="315340" y="1595775"/>
                  </a:lnTo>
                  <a:lnTo>
                    <a:pt x="282010" y="1565575"/>
                  </a:lnTo>
                  <a:lnTo>
                    <a:pt x="250213" y="1533778"/>
                  </a:lnTo>
                  <a:lnTo>
                    <a:pt x="220013" y="1500448"/>
                  </a:lnTo>
                  <a:lnTo>
                    <a:pt x="191472" y="1465646"/>
                  </a:lnTo>
                  <a:lnTo>
                    <a:pt x="164654" y="1429436"/>
                  </a:lnTo>
                  <a:lnTo>
                    <a:pt x="139620" y="1391880"/>
                  </a:lnTo>
                  <a:lnTo>
                    <a:pt x="116434" y="1353041"/>
                  </a:lnTo>
                  <a:lnTo>
                    <a:pt x="95159" y="1312982"/>
                  </a:lnTo>
                  <a:lnTo>
                    <a:pt x="75856" y="1271765"/>
                  </a:lnTo>
                  <a:lnTo>
                    <a:pt x="58590" y="1229454"/>
                  </a:lnTo>
                  <a:lnTo>
                    <a:pt x="43422" y="1186111"/>
                  </a:lnTo>
                  <a:lnTo>
                    <a:pt x="30415" y="1141798"/>
                  </a:lnTo>
                  <a:lnTo>
                    <a:pt x="19633" y="1096580"/>
                  </a:lnTo>
                  <a:lnTo>
                    <a:pt x="11137" y="1050517"/>
                  </a:lnTo>
                  <a:lnTo>
                    <a:pt x="4992" y="1003673"/>
                  </a:lnTo>
                  <a:lnTo>
                    <a:pt x="1258" y="956112"/>
                  </a:lnTo>
                  <a:lnTo>
                    <a:pt x="0" y="907894"/>
                  </a:lnTo>
                  <a:lnTo>
                    <a:pt x="1258" y="859677"/>
                  </a:lnTo>
                  <a:lnTo>
                    <a:pt x="4992" y="812115"/>
                  </a:lnTo>
                  <a:lnTo>
                    <a:pt x="11137" y="765271"/>
                  </a:lnTo>
                  <a:lnTo>
                    <a:pt x="19633" y="719209"/>
                  </a:lnTo>
                  <a:lnTo>
                    <a:pt x="30415" y="673990"/>
                  </a:lnTo>
                  <a:lnTo>
                    <a:pt x="43422" y="629677"/>
                  </a:lnTo>
                  <a:lnTo>
                    <a:pt x="58590" y="586334"/>
                  </a:lnTo>
                  <a:lnTo>
                    <a:pt x="75856" y="544023"/>
                  </a:lnTo>
                  <a:lnTo>
                    <a:pt x="95159" y="502806"/>
                  </a:lnTo>
                  <a:lnTo>
                    <a:pt x="116434" y="462747"/>
                  </a:lnTo>
                  <a:lnTo>
                    <a:pt x="139620" y="423908"/>
                  </a:lnTo>
                  <a:lnTo>
                    <a:pt x="164654" y="386352"/>
                  </a:lnTo>
                  <a:lnTo>
                    <a:pt x="191472" y="350142"/>
                  </a:lnTo>
                  <a:lnTo>
                    <a:pt x="220013" y="315340"/>
                  </a:lnTo>
                  <a:lnTo>
                    <a:pt x="250213" y="282010"/>
                  </a:lnTo>
                  <a:lnTo>
                    <a:pt x="282010" y="250213"/>
                  </a:lnTo>
                  <a:lnTo>
                    <a:pt x="315340" y="220013"/>
                  </a:lnTo>
                  <a:lnTo>
                    <a:pt x="350142" y="191472"/>
                  </a:lnTo>
                  <a:lnTo>
                    <a:pt x="386352" y="164654"/>
                  </a:lnTo>
                  <a:lnTo>
                    <a:pt x="423908" y="139620"/>
                  </a:lnTo>
                  <a:lnTo>
                    <a:pt x="462747" y="116434"/>
                  </a:lnTo>
                  <a:lnTo>
                    <a:pt x="502806" y="95159"/>
                  </a:lnTo>
                  <a:lnTo>
                    <a:pt x="544023" y="75856"/>
                  </a:lnTo>
                  <a:lnTo>
                    <a:pt x="586334" y="58590"/>
                  </a:lnTo>
                  <a:lnTo>
                    <a:pt x="629677" y="43422"/>
                  </a:lnTo>
                  <a:lnTo>
                    <a:pt x="673990" y="30415"/>
                  </a:lnTo>
                  <a:lnTo>
                    <a:pt x="719209" y="19633"/>
                  </a:lnTo>
                  <a:lnTo>
                    <a:pt x="765271" y="11137"/>
                  </a:lnTo>
                  <a:lnTo>
                    <a:pt x="812115" y="4992"/>
                  </a:lnTo>
                  <a:lnTo>
                    <a:pt x="859677" y="1258"/>
                  </a:lnTo>
                  <a:lnTo>
                    <a:pt x="907894" y="0"/>
                  </a:lnTo>
                  <a:lnTo>
                    <a:pt x="956111" y="1258"/>
                  </a:lnTo>
                  <a:lnTo>
                    <a:pt x="1003673" y="4992"/>
                  </a:lnTo>
                  <a:lnTo>
                    <a:pt x="1050517" y="11137"/>
                  </a:lnTo>
                  <a:lnTo>
                    <a:pt x="1096579" y="19633"/>
                  </a:lnTo>
                  <a:lnTo>
                    <a:pt x="1141798" y="30415"/>
                  </a:lnTo>
                  <a:lnTo>
                    <a:pt x="1186111" y="43422"/>
                  </a:lnTo>
                  <a:lnTo>
                    <a:pt x="1229454" y="58590"/>
                  </a:lnTo>
                  <a:lnTo>
                    <a:pt x="1271765" y="75856"/>
                  </a:lnTo>
                  <a:lnTo>
                    <a:pt x="1312982" y="95159"/>
                  </a:lnTo>
                  <a:lnTo>
                    <a:pt x="1353041" y="116434"/>
                  </a:lnTo>
                  <a:lnTo>
                    <a:pt x="1391880" y="139620"/>
                  </a:lnTo>
                  <a:lnTo>
                    <a:pt x="1429436" y="164654"/>
                  </a:lnTo>
                  <a:lnTo>
                    <a:pt x="1465646" y="191472"/>
                  </a:lnTo>
                  <a:lnTo>
                    <a:pt x="1500448" y="220013"/>
                  </a:lnTo>
                  <a:lnTo>
                    <a:pt x="1533778" y="250213"/>
                  </a:lnTo>
                  <a:lnTo>
                    <a:pt x="1565575" y="282010"/>
                  </a:lnTo>
                  <a:lnTo>
                    <a:pt x="1595775" y="315340"/>
                  </a:lnTo>
                  <a:lnTo>
                    <a:pt x="1624316" y="350142"/>
                  </a:lnTo>
                  <a:lnTo>
                    <a:pt x="1651134" y="386352"/>
                  </a:lnTo>
                  <a:lnTo>
                    <a:pt x="1676168" y="423908"/>
                  </a:lnTo>
                  <a:lnTo>
                    <a:pt x="1699354" y="462747"/>
                  </a:lnTo>
                  <a:lnTo>
                    <a:pt x="1720629" y="502806"/>
                  </a:lnTo>
                  <a:lnTo>
                    <a:pt x="1739931" y="544023"/>
                  </a:lnTo>
                  <a:lnTo>
                    <a:pt x="1757198" y="586334"/>
                  </a:lnTo>
                  <a:lnTo>
                    <a:pt x="1772366" y="629677"/>
                  </a:lnTo>
                  <a:lnTo>
                    <a:pt x="1785372" y="673990"/>
                  </a:lnTo>
                  <a:lnTo>
                    <a:pt x="1796155" y="719209"/>
                  </a:lnTo>
                  <a:lnTo>
                    <a:pt x="1804650" y="765271"/>
                  </a:lnTo>
                  <a:lnTo>
                    <a:pt x="1810796" y="812115"/>
                  </a:lnTo>
                  <a:lnTo>
                    <a:pt x="1814530" y="859677"/>
                  </a:lnTo>
                  <a:lnTo>
                    <a:pt x="1815788" y="907894"/>
                  </a:lnTo>
                  <a:lnTo>
                    <a:pt x="1814530" y="956112"/>
                  </a:lnTo>
                  <a:lnTo>
                    <a:pt x="1810796" y="1003673"/>
                  </a:lnTo>
                  <a:lnTo>
                    <a:pt x="1804650" y="1050517"/>
                  </a:lnTo>
                  <a:lnTo>
                    <a:pt x="1796155" y="1096580"/>
                  </a:lnTo>
                  <a:lnTo>
                    <a:pt x="1785372" y="1141798"/>
                  </a:lnTo>
                  <a:lnTo>
                    <a:pt x="1772366" y="1186111"/>
                  </a:lnTo>
                  <a:lnTo>
                    <a:pt x="1757198" y="1229454"/>
                  </a:lnTo>
                  <a:lnTo>
                    <a:pt x="1739931" y="1271765"/>
                  </a:lnTo>
                  <a:lnTo>
                    <a:pt x="1720629" y="1312982"/>
                  </a:lnTo>
                  <a:lnTo>
                    <a:pt x="1699354" y="1353041"/>
                  </a:lnTo>
                  <a:lnTo>
                    <a:pt x="1676168" y="1391880"/>
                  </a:lnTo>
                  <a:lnTo>
                    <a:pt x="1651134" y="1429436"/>
                  </a:lnTo>
                  <a:lnTo>
                    <a:pt x="1624316" y="1465646"/>
                  </a:lnTo>
                  <a:lnTo>
                    <a:pt x="1595775" y="1500448"/>
                  </a:lnTo>
                  <a:lnTo>
                    <a:pt x="1565575" y="1533778"/>
                  </a:lnTo>
                  <a:lnTo>
                    <a:pt x="1533778" y="1565575"/>
                  </a:lnTo>
                  <a:lnTo>
                    <a:pt x="1500448" y="1595775"/>
                  </a:lnTo>
                  <a:lnTo>
                    <a:pt x="1465646" y="1624316"/>
                  </a:lnTo>
                  <a:lnTo>
                    <a:pt x="1429436" y="1651134"/>
                  </a:lnTo>
                  <a:lnTo>
                    <a:pt x="1391880" y="1676168"/>
                  </a:lnTo>
                  <a:lnTo>
                    <a:pt x="1353041" y="1699354"/>
                  </a:lnTo>
                  <a:lnTo>
                    <a:pt x="1312982" y="1720629"/>
                  </a:lnTo>
                  <a:lnTo>
                    <a:pt x="1271765" y="1739932"/>
                  </a:lnTo>
                  <a:lnTo>
                    <a:pt x="1229454" y="1757198"/>
                  </a:lnTo>
                  <a:lnTo>
                    <a:pt x="1186111" y="1772366"/>
                  </a:lnTo>
                  <a:lnTo>
                    <a:pt x="1141798" y="1785373"/>
                  </a:lnTo>
                  <a:lnTo>
                    <a:pt x="1096579" y="1796155"/>
                  </a:lnTo>
                  <a:lnTo>
                    <a:pt x="1050517" y="1804651"/>
                  </a:lnTo>
                  <a:lnTo>
                    <a:pt x="1003673" y="1810797"/>
                  </a:lnTo>
                  <a:lnTo>
                    <a:pt x="956111" y="1814530"/>
                  </a:lnTo>
                  <a:lnTo>
                    <a:pt x="907894" y="1815789"/>
                  </a:lnTo>
                  <a:close/>
                </a:path>
              </a:pathLst>
            </a:custGeom>
            <a:solidFill>
              <a:srgbClr val="37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25755" y="4949913"/>
              <a:ext cx="485140" cy="747395"/>
            </a:xfrm>
            <a:custGeom>
              <a:avLst/>
              <a:gdLst/>
              <a:ahLst/>
              <a:cxnLst/>
              <a:rect l="l" t="t" r="r" b="b"/>
              <a:pathLst>
                <a:path w="485140" h="747395">
                  <a:moveTo>
                    <a:pt x="484657" y="242341"/>
                  </a:moveTo>
                  <a:lnTo>
                    <a:pt x="479729" y="193560"/>
                  </a:lnTo>
                  <a:lnTo>
                    <a:pt x="465594" y="148094"/>
                  </a:lnTo>
                  <a:lnTo>
                    <a:pt x="459206" y="136347"/>
                  </a:lnTo>
                  <a:lnTo>
                    <a:pt x="459206" y="242341"/>
                  </a:lnTo>
                  <a:lnTo>
                    <a:pt x="455358" y="287388"/>
                  </a:lnTo>
                  <a:lnTo>
                    <a:pt x="444055" y="330974"/>
                  </a:lnTo>
                  <a:lnTo>
                    <a:pt x="425665" y="372059"/>
                  </a:lnTo>
                  <a:lnTo>
                    <a:pt x="400545" y="409625"/>
                  </a:lnTo>
                  <a:lnTo>
                    <a:pt x="392264" y="419938"/>
                  </a:lnTo>
                  <a:lnTo>
                    <a:pt x="364744" y="461098"/>
                  </a:lnTo>
                  <a:lnTo>
                    <a:pt x="344601" y="506107"/>
                  </a:lnTo>
                  <a:lnTo>
                    <a:pt x="332219" y="553821"/>
                  </a:lnTo>
                  <a:lnTo>
                    <a:pt x="329095" y="590423"/>
                  </a:lnTo>
                  <a:lnTo>
                    <a:pt x="155562" y="590423"/>
                  </a:lnTo>
                  <a:lnTo>
                    <a:pt x="140055" y="506107"/>
                  </a:lnTo>
                  <a:lnTo>
                    <a:pt x="119913" y="461098"/>
                  </a:lnTo>
                  <a:lnTo>
                    <a:pt x="92379" y="419938"/>
                  </a:lnTo>
                  <a:lnTo>
                    <a:pt x="84137" y="409625"/>
                  </a:lnTo>
                  <a:lnTo>
                    <a:pt x="59004" y="372059"/>
                  </a:lnTo>
                  <a:lnTo>
                    <a:pt x="40601" y="330974"/>
                  </a:lnTo>
                  <a:lnTo>
                    <a:pt x="29298" y="287388"/>
                  </a:lnTo>
                  <a:lnTo>
                    <a:pt x="25450" y="242341"/>
                  </a:lnTo>
                  <a:lnTo>
                    <a:pt x="31191" y="192671"/>
                  </a:lnTo>
                  <a:lnTo>
                    <a:pt x="47523" y="147040"/>
                  </a:lnTo>
                  <a:lnTo>
                    <a:pt x="73152" y="106768"/>
                  </a:lnTo>
                  <a:lnTo>
                    <a:pt x="106756" y="73164"/>
                  </a:lnTo>
                  <a:lnTo>
                    <a:pt x="147027" y="47536"/>
                  </a:lnTo>
                  <a:lnTo>
                    <a:pt x="192659" y="31191"/>
                  </a:lnTo>
                  <a:lnTo>
                    <a:pt x="242328" y="25450"/>
                  </a:lnTo>
                  <a:lnTo>
                    <a:pt x="291998" y="31191"/>
                  </a:lnTo>
                  <a:lnTo>
                    <a:pt x="337629" y="47536"/>
                  </a:lnTo>
                  <a:lnTo>
                    <a:pt x="377901" y="73164"/>
                  </a:lnTo>
                  <a:lnTo>
                    <a:pt x="411505" y="106768"/>
                  </a:lnTo>
                  <a:lnTo>
                    <a:pt x="437134" y="147040"/>
                  </a:lnTo>
                  <a:lnTo>
                    <a:pt x="453478" y="192671"/>
                  </a:lnTo>
                  <a:lnTo>
                    <a:pt x="459206" y="242341"/>
                  </a:lnTo>
                  <a:lnTo>
                    <a:pt x="459206" y="136347"/>
                  </a:lnTo>
                  <a:lnTo>
                    <a:pt x="413600" y="71056"/>
                  </a:lnTo>
                  <a:lnTo>
                    <a:pt x="377723" y="41452"/>
                  </a:lnTo>
                  <a:lnTo>
                    <a:pt x="336575" y="19075"/>
                  </a:lnTo>
                  <a:lnTo>
                    <a:pt x="291109" y="4940"/>
                  </a:lnTo>
                  <a:lnTo>
                    <a:pt x="250139" y="800"/>
                  </a:lnTo>
                  <a:lnTo>
                    <a:pt x="249351" y="0"/>
                  </a:lnTo>
                  <a:lnTo>
                    <a:pt x="242328" y="0"/>
                  </a:lnTo>
                  <a:lnTo>
                    <a:pt x="235305" y="0"/>
                  </a:lnTo>
                  <a:lnTo>
                    <a:pt x="234505" y="800"/>
                  </a:lnTo>
                  <a:lnTo>
                    <a:pt x="193548" y="4940"/>
                  </a:lnTo>
                  <a:lnTo>
                    <a:pt x="148094" y="19075"/>
                  </a:lnTo>
                  <a:lnTo>
                    <a:pt x="106934" y="41452"/>
                  </a:lnTo>
                  <a:lnTo>
                    <a:pt x="71056" y="71056"/>
                  </a:lnTo>
                  <a:lnTo>
                    <a:pt x="41440" y="106934"/>
                  </a:lnTo>
                  <a:lnTo>
                    <a:pt x="19075" y="148094"/>
                  </a:lnTo>
                  <a:lnTo>
                    <a:pt x="4927" y="193560"/>
                  </a:lnTo>
                  <a:lnTo>
                    <a:pt x="0" y="242341"/>
                  </a:lnTo>
                  <a:lnTo>
                    <a:pt x="4216" y="291668"/>
                  </a:lnTo>
                  <a:lnTo>
                    <a:pt x="16586" y="339394"/>
                  </a:lnTo>
                  <a:lnTo>
                    <a:pt x="36741" y="384390"/>
                  </a:lnTo>
                  <a:lnTo>
                    <a:pt x="64274" y="425538"/>
                  </a:lnTo>
                  <a:lnTo>
                    <a:pt x="72517" y="435851"/>
                  </a:lnTo>
                  <a:lnTo>
                    <a:pt x="97650" y="473430"/>
                  </a:lnTo>
                  <a:lnTo>
                    <a:pt x="116039" y="514527"/>
                  </a:lnTo>
                  <a:lnTo>
                    <a:pt x="127355" y="558101"/>
                  </a:lnTo>
                  <a:lnTo>
                    <a:pt x="130111" y="590423"/>
                  </a:lnTo>
                  <a:lnTo>
                    <a:pt x="104101" y="590423"/>
                  </a:lnTo>
                  <a:lnTo>
                    <a:pt x="98399" y="596125"/>
                  </a:lnTo>
                  <a:lnTo>
                    <a:pt x="98399" y="741375"/>
                  </a:lnTo>
                  <a:lnTo>
                    <a:pt x="104101" y="747064"/>
                  </a:lnTo>
                  <a:lnTo>
                    <a:pt x="380555" y="747064"/>
                  </a:lnTo>
                  <a:lnTo>
                    <a:pt x="386257" y="741375"/>
                  </a:lnTo>
                  <a:lnTo>
                    <a:pt x="386257" y="721626"/>
                  </a:lnTo>
                  <a:lnTo>
                    <a:pt x="386270" y="615873"/>
                  </a:lnTo>
                  <a:lnTo>
                    <a:pt x="386270" y="596125"/>
                  </a:lnTo>
                  <a:lnTo>
                    <a:pt x="380568" y="590423"/>
                  </a:lnTo>
                  <a:lnTo>
                    <a:pt x="360819" y="590423"/>
                  </a:lnTo>
                  <a:lnTo>
                    <a:pt x="360819" y="615873"/>
                  </a:lnTo>
                  <a:lnTo>
                    <a:pt x="360819" y="721626"/>
                  </a:lnTo>
                  <a:lnTo>
                    <a:pt x="123850" y="721626"/>
                  </a:lnTo>
                  <a:lnTo>
                    <a:pt x="123850" y="615873"/>
                  </a:lnTo>
                  <a:lnTo>
                    <a:pt x="136906" y="615873"/>
                  </a:lnTo>
                  <a:lnTo>
                    <a:pt x="143929" y="615873"/>
                  </a:lnTo>
                  <a:lnTo>
                    <a:pt x="360819" y="615873"/>
                  </a:lnTo>
                  <a:lnTo>
                    <a:pt x="360819" y="590423"/>
                  </a:lnTo>
                  <a:lnTo>
                    <a:pt x="354545" y="590423"/>
                  </a:lnTo>
                  <a:lnTo>
                    <a:pt x="357314" y="558101"/>
                  </a:lnTo>
                  <a:lnTo>
                    <a:pt x="368617" y="514527"/>
                  </a:lnTo>
                  <a:lnTo>
                    <a:pt x="387007" y="473430"/>
                  </a:lnTo>
                  <a:lnTo>
                    <a:pt x="412127" y="435851"/>
                  </a:lnTo>
                  <a:lnTo>
                    <a:pt x="420408" y="425538"/>
                  </a:lnTo>
                  <a:lnTo>
                    <a:pt x="447929" y="384390"/>
                  </a:lnTo>
                  <a:lnTo>
                    <a:pt x="468071" y="339394"/>
                  </a:lnTo>
                  <a:lnTo>
                    <a:pt x="480453" y="291668"/>
                  </a:lnTo>
                  <a:lnTo>
                    <a:pt x="484657" y="242341"/>
                  </a:lnTo>
                  <a:close/>
                </a:path>
              </a:pathLst>
            </a:custGeom>
            <a:solidFill>
              <a:srgbClr val="E3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89775" y="5671528"/>
              <a:ext cx="156633" cy="12385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645338" y="4785893"/>
              <a:ext cx="845819" cy="435609"/>
            </a:xfrm>
            <a:custGeom>
              <a:avLst/>
              <a:gdLst/>
              <a:ahLst/>
              <a:cxnLst/>
              <a:rect l="l" t="t" r="r" b="b"/>
              <a:pathLst>
                <a:path w="845820" h="435610">
                  <a:moveTo>
                    <a:pt x="91059" y="415721"/>
                  </a:moveTo>
                  <a:lnTo>
                    <a:pt x="85356" y="410019"/>
                  </a:lnTo>
                  <a:lnTo>
                    <a:pt x="5702" y="410019"/>
                  </a:lnTo>
                  <a:lnTo>
                    <a:pt x="0" y="415721"/>
                  </a:lnTo>
                  <a:lnTo>
                    <a:pt x="0" y="429768"/>
                  </a:lnTo>
                  <a:lnTo>
                    <a:pt x="5702" y="435470"/>
                  </a:lnTo>
                  <a:lnTo>
                    <a:pt x="78333" y="435470"/>
                  </a:lnTo>
                  <a:lnTo>
                    <a:pt x="85356" y="435470"/>
                  </a:lnTo>
                  <a:lnTo>
                    <a:pt x="91059" y="429768"/>
                  </a:lnTo>
                  <a:lnTo>
                    <a:pt x="91059" y="415721"/>
                  </a:lnTo>
                  <a:close/>
                </a:path>
                <a:path w="845820" h="435610">
                  <a:moveTo>
                    <a:pt x="435470" y="5689"/>
                  </a:moveTo>
                  <a:lnTo>
                    <a:pt x="429768" y="0"/>
                  </a:lnTo>
                  <a:lnTo>
                    <a:pt x="415721" y="0"/>
                  </a:lnTo>
                  <a:lnTo>
                    <a:pt x="410019" y="5689"/>
                  </a:lnTo>
                  <a:lnTo>
                    <a:pt x="410019" y="85331"/>
                  </a:lnTo>
                  <a:lnTo>
                    <a:pt x="415721" y="91033"/>
                  </a:lnTo>
                  <a:lnTo>
                    <a:pt x="422744" y="91033"/>
                  </a:lnTo>
                  <a:lnTo>
                    <a:pt x="429768" y="91033"/>
                  </a:lnTo>
                  <a:lnTo>
                    <a:pt x="435470" y="85331"/>
                  </a:lnTo>
                  <a:lnTo>
                    <a:pt x="435470" y="5689"/>
                  </a:lnTo>
                  <a:close/>
                </a:path>
                <a:path w="845820" h="435610">
                  <a:moveTo>
                    <a:pt x="845502" y="415721"/>
                  </a:moveTo>
                  <a:lnTo>
                    <a:pt x="839800" y="410019"/>
                  </a:lnTo>
                  <a:lnTo>
                    <a:pt x="760145" y="410019"/>
                  </a:lnTo>
                  <a:lnTo>
                    <a:pt x="754443" y="415721"/>
                  </a:lnTo>
                  <a:lnTo>
                    <a:pt x="754443" y="429768"/>
                  </a:lnTo>
                  <a:lnTo>
                    <a:pt x="760145" y="435470"/>
                  </a:lnTo>
                  <a:lnTo>
                    <a:pt x="832777" y="435470"/>
                  </a:lnTo>
                  <a:lnTo>
                    <a:pt x="839800" y="435470"/>
                  </a:lnTo>
                  <a:lnTo>
                    <a:pt x="845502" y="429768"/>
                  </a:lnTo>
                  <a:lnTo>
                    <a:pt x="845502" y="415721"/>
                  </a:lnTo>
                  <a:close/>
                </a:path>
              </a:pathLst>
            </a:custGeom>
            <a:solidFill>
              <a:srgbClr val="E3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98920" y="5438206"/>
              <a:ext cx="71852" cy="730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64206" y="4904714"/>
              <a:ext cx="74329" cy="7309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98903" y="4904731"/>
              <a:ext cx="71852" cy="730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4190" y="5438188"/>
              <a:ext cx="74329" cy="7309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924154" y="5081117"/>
              <a:ext cx="288290" cy="550545"/>
            </a:xfrm>
            <a:custGeom>
              <a:avLst/>
              <a:gdLst/>
              <a:ahLst/>
              <a:cxnLst/>
              <a:rect l="l" t="t" r="r" b="b"/>
              <a:pathLst>
                <a:path w="288290" h="550545">
                  <a:moveTo>
                    <a:pt x="287858" y="136906"/>
                  </a:moveTo>
                  <a:lnTo>
                    <a:pt x="282155" y="131203"/>
                  </a:lnTo>
                  <a:lnTo>
                    <a:pt x="275132" y="131203"/>
                  </a:lnTo>
                  <a:lnTo>
                    <a:pt x="229057" y="121881"/>
                  </a:lnTo>
                  <a:lnTo>
                    <a:pt x="215976" y="113055"/>
                  </a:lnTo>
                  <a:lnTo>
                    <a:pt x="215976" y="143929"/>
                  </a:lnTo>
                  <a:lnTo>
                    <a:pt x="193294" y="156781"/>
                  </a:lnTo>
                  <a:lnTo>
                    <a:pt x="173405" y="173393"/>
                  </a:lnTo>
                  <a:lnTo>
                    <a:pt x="156794" y="193281"/>
                  </a:lnTo>
                  <a:lnTo>
                    <a:pt x="143929" y="215963"/>
                  </a:lnTo>
                  <a:lnTo>
                    <a:pt x="131064" y="193281"/>
                  </a:lnTo>
                  <a:lnTo>
                    <a:pt x="114452" y="173393"/>
                  </a:lnTo>
                  <a:lnTo>
                    <a:pt x="94564" y="156781"/>
                  </a:lnTo>
                  <a:lnTo>
                    <a:pt x="71894" y="143929"/>
                  </a:lnTo>
                  <a:lnTo>
                    <a:pt x="94564" y="131064"/>
                  </a:lnTo>
                  <a:lnTo>
                    <a:pt x="114452" y="114452"/>
                  </a:lnTo>
                  <a:lnTo>
                    <a:pt x="131064" y="94551"/>
                  </a:lnTo>
                  <a:lnTo>
                    <a:pt x="143929" y="71869"/>
                  </a:lnTo>
                  <a:lnTo>
                    <a:pt x="156794" y="94551"/>
                  </a:lnTo>
                  <a:lnTo>
                    <a:pt x="173405" y="114452"/>
                  </a:lnTo>
                  <a:lnTo>
                    <a:pt x="193294" y="131064"/>
                  </a:lnTo>
                  <a:lnTo>
                    <a:pt x="215976" y="143929"/>
                  </a:lnTo>
                  <a:lnTo>
                    <a:pt x="215976" y="113055"/>
                  </a:lnTo>
                  <a:lnTo>
                    <a:pt x="191389" y="96456"/>
                  </a:lnTo>
                  <a:lnTo>
                    <a:pt x="174802" y="71869"/>
                  </a:lnTo>
                  <a:lnTo>
                    <a:pt x="165976" y="58801"/>
                  </a:lnTo>
                  <a:lnTo>
                    <a:pt x="156654" y="12725"/>
                  </a:lnTo>
                  <a:lnTo>
                    <a:pt x="156654" y="5702"/>
                  </a:lnTo>
                  <a:lnTo>
                    <a:pt x="150952" y="0"/>
                  </a:lnTo>
                  <a:lnTo>
                    <a:pt x="136906" y="0"/>
                  </a:lnTo>
                  <a:lnTo>
                    <a:pt x="131203" y="5702"/>
                  </a:lnTo>
                  <a:lnTo>
                    <a:pt x="131203" y="12725"/>
                  </a:lnTo>
                  <a:lnTo>
                    <a:pt x="121881" y="58801"/>
                  </a:lnTo>
                  <a:lnTo>
                    <a:pt x="96469" y="96456"/>
                  </a:lnTo>
                  <a:lnTo>
                    <a:pt x="58801" y="121881"/>
                  </a:lnTo>
                  <a:lnTo>
                    <a:pt x="12725" y="131203"/>
                  </a:lnTo>
                  <a:lnTo>
                    <a:pt x="5702" y="131203"/>
                  </a:lnTo>
                  <a:lnTo>
                    <a:pt x="0" y="136906"/>
                  </a:lnTo>
                  <a:lnTo>
                    <a:pt x="0" y="150952"/>
                  </a:lnTo>
                  <a:lnTo>
                    <a:pt x="5702" y="156654"/>
                  </a:lnTo>
                  <a:lnTo>
                    <a:pt x="12725" y="156654"/>
                  </a:lnTo>
                  <a:lnTo>
                    <a:pt x="58801" y="165976"/>
                  </a:lnTo>
                  <a:lnTo>
                    <a:pt x="96469" y="191376"/>
                  </a:lnTo>
                  <a:lnTo>
                    <a:pt x="121881" y="229044"/>
                  </a:lnTo>
                  <a:lnTo>
                    <a:pt x="131203" y="275107"/>
                  </a:lnTo>
                  <a:lnTo>
                    <a:pt x="131203" y="282143"/>
                  </a:lnTo>
                  <a:lnTo>
                    <a:pt x="131203" y="478967"/>
                  </a:lnTo>
                  <a:lnTo>
                    <a:pt x="136906" y="484670"/>
                  </a:lnTo>
                  <a:lnTo>
                    <a:pt x="143929" y="484670"/>
                  </a:lnTo>
                  <a:lnTo>
                    <a:pt x="150952" y="484670"/>
                  </a:lnTo>
                  <a:lnTo>
                    <a:pt x="156654" y="478967"/>
                  </a:lnTo>
                  <a:lnTo>
                    <a:pt x="156654" y="282143"/>
                  </a:lnTo>
                  <a:lnTo>
                    <a:pt x="156654" y="275107"/>
                  </a:lnTo>
                  <a:lnTo>
                    <a:pt x="165989" y="229044"/>
                  </a:lnTo>
                  <a:lnTo>
                    <a:pt x="191401" y="191376"/>
                  </a:lnTo>
                  <a:lnTo>
                    <a:pt x="229069" y="165976"/>
                  </a:lnTo>
                  <a:lnTo>
                    <a:pt x="275132" y="156654"/>
                  </a:lnTo>
                  <a:lnTo>
                    <a:pt x="282155" y="156654"/>
                  </a:lnTo>
                  <a:lnTo>
                    <a:pt x="287858" y="150952"/>
                  </a:lnTo>
                  <a:lnTo>
                    <a:pt x="287858" y="136906"/>
                  </a:lnTo>
                  <a:close/>
                </a:path>
                <a:path w="288290" h="550545">
                  <a:moveTo>
                    <a:pt x="287870" y="530504"/>
                  </a:moveTo>
                  <a:lnTo>
                    <a:pt x="282168" y="524802"/>
                  </a:lnTo>
                  <a:lnTo>
                    <a:pt x="5702" y="524802"/>
                  </a:lnTo>
                  <a:lnTo>
                    <a:pt x="0" y="530504"/>
                  </a:lnTo>
                  <a:lnTo>
                    <a:pt x="0" y="544550"/>
                  </a:lnTo>
                  <a:lnTo>
                    <a:pt x="5702" y="550252"/>
                  </a:lnTo>
                  <a:lnTo>
                    <a:pt x="275132" y="550252"/>
                  </a:lnTo>
                  <a:lnTo>
                    <a:pt x="282155" y="550252"/>
                  </a:lnTo>
                  <a:lnTo>
                    <a:pt x="287870" y="544550"/>
                  </a:lnTo>
                  <a:lnTo>
                    <a:pt x="287870" y="530504"/>
                  </a:lnTo>
                  <a:close/>
                </a:path>
              </a:pathLst>
            </a:custGeom>
            <a:solidFill>
              <a:srgbClr val="E3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134789" y="3327711"/>
            <a:ext cx="1816100" cy="1816100"/>
            <a:chOff x="2147751" y="4418449"/>
            <a:chExt cx="1816100" cy="1816100"/>
          </a:xfrm>
        </p:grpSpPr>
        <p:sp>
          <p:nvSpPr>
            <p:cNvPr id="24" name="object 24"/>
            <p:cNvSpPr/>
            <p:nvPr/>
          </p:nvSpPr>
          <p:spPr>
            <a:xfrm>
              <a:off x="2147751" y="4418449"/>
              <a:ext cx="1816100" cy="1816100"/>
            </a:xfrm>
            <a:custGeom>
              <a:avLst/>
              <a:gdLst/>
              <a:ahLst/>
              <a:cxnLst/>
              <a:rect l="l" t="t" r="r" b="b"/>
              <a:pathLst>
                <a:path w="1816100" h="1816100">
                  <a:moveTo>
                    <a:pt x="907894" y="1815789"/>
                  </a:moveTo>
                  <a:lnTo>
                    <a:pt x="859677" y="1814530"/>
                  </a:lnTo>
                  <a:lnTo>
                    <a:pt x="812115" y="1810797"/>
                  </a:lnTo>
                  <a:lnTo>
                    <a:pt x="765271" y="1804651"/>
                  </a:lnTo>
                  <a:lnTo>
                    <a:pt x="719209" y="1796155"/>
                  </a:lnTo>
                  <a:lnTo>
                    <a:pt x="673990" y="1785373"/>
                  </a:lnTo>
                  <a:lnTo>
                    <a:pt x="629677" y="1772366"/>
                  </a:lnTo>
                  <a:lnTo>
                    <a:pt x="586334" y="1757198"/>
                  </a:lnTo>
                  <a:lnTo>
                    <a:pt x="544023" y="1739932"/>
                  </a:lnTo>
                  <a:lnTo>
                    <a:pt x="502806" y="1720629"/>
                  </a:lnTo>
                  <a:lnTo>
                    <a:pt x="462747" y="1699354"/>
                  </a:lnTo>
                  <a:lnTo>
                    <a:pt x="423908" y="1676168"/>
                  </a:lnTo>
                  <a:lnTo>
                    <a:pt x="386352" y="1651134"/>
                  </a:lnTo>
                  <a:lnTo>
                    <a:pt x="350142" y="1624316"/>
                  </a:lnTo>
                  <a:lnTo>
                    <a:pt x="315340" y="1595775"/>
                  </a:lnTo>
                  <a:lnTo>
                    <a:pt x="282010" y="1565575"/>
                  </a:lnTo>
                  <a:lnTo>
                    <a:pt x="250213" y="1533778"/>
                  </a:lnTo>
                  <a:lnTo>
                    <a:pt x="220013" y="1500448"/>
                  </a:lnTo>
                  <a:lnTo>
                    <a:pt x="191472" y="1465646"/>
                  </a:lnTo>
                  <a:lnTo>
                    <a:pt x="164654" y="1429436"/>
                  </a:lnTo>
                  <a:lnTo>
                    <a:pt x="139620" y="1391880"/>
                  </a:lnTo>
                  <a:lnTo>
                    <a:pt x="116434" y="1353041"/>
                  </a:lnTo>
                  <a:lnTo>
                    <a:pt x="95159" y="1312982"/>
                  </a:lnTo>
                  <a:lnTo>
                    <a:pt x="75856" y="1271765"/>
                  </a:lnTo>
                  <a:lnTo>
                    <a:pt x="58590" y="1229454"/>
                  </a:lnTo>
                  <a:lnTo>
                    <a:pt x="43422" y="1186111"/>
                  </a:lnTo>
                  <a:lnTo>
                    <a:pt x="30415" y="1141798"/>
                  </a:lnTo>
                  <a:lnTo>
                    <a:pt x="19633" y="1096580"/>
                  </a:lnTo>
                  <a:lnTo>
                    <a:pt x="11137" y="1050517"/>
                  </a:lnTo>
                  <a:lnTo>
                    <a:pt x="4992" y="1003673"/>
                  </a:lnTo>
                  <a:lnTo>
                    <a:pt x="1258" y="956112"/>
                  </a:lnTo>
                  <a:lnTo>
                    <a:pt x="0" y="907894"/>
                  </a:lnTo>
                  <a:lnTo>
                    <a:pt x="1258" y="859677"/>
                  </a:lnTo>
                  <a:lnTo>
                    <a:pt x="4992" y="812115"/>
                  </a:lnTo>
                  <a:lnTo>
                    <a:pt x="11137" y="765271"/>
                  </a:lnTo>
                  <a:lnTo>
                    <a:pt x="19633" y="719209"/>
                  </a:lnTo>
                  <a:lnTo>
                    <a:pt x="30415" y="673990"/>
                  </a:lnTo>
                  <a:lnTo>
                    <a:pt x="43422" y="629677"/>
                  </a:lnTo>
                  <a:lnTo>
                    <a:pt x="58590" y="586334"/>
                  </a:lnTo>
                  <a:lnTo>
                    <a:pt x="75856" y="544023"/>
                  </a:lnTo>
                  <a:lnTo>
                    <a:pt x="95159" y="502806"/>
                  </a:lnTo>
                  <a:lnTo>
                    <a:pt x="116434" y="462747"/>
                  </a:lnTo>
                  <a:lnTo>
                    <a:pt x="139620" y="423908"/>
                  </a:lnTo>
                  <a:lnTo>
                    <a:pt x="164654" y="386352"/>
                  </a:lnTo>
                  <a:lnTo>
                    <a:pt x="191472" y="350142"/>
                  </a:lnTo>
                  <a:lnTo>
                    <a:pt x="220013" y="315340"/>
                  </a:lnTo>
                  <a:lnTo>
                    <a:pt x="250213" y="282010"/>
                  </a:lnTo>
                  <a:lnTo>
                    <a:pt x="282010" y="250213"/>
                  </a:lnTo>
                  <a:lnTo>
                    <a:pt x="315340" y="220013"/>
                  </a:lnTo>
                  <a:lnTo>
                    <a:pt x="350142" y="191472"/>
                  </a:lnTo>
                  <a:lnTo>
                    <a:pt x="386352" y="164654"/>
                  </a:lnTo>
                  <a:lnTo>
                    <a:pt x="423908" y="139620"/>
                  </a:lnTo>
                  <a:lnTo>
                    <a:pt x="462747" y="116434"/>
                  </a:lnTo>
                  <a:lnTo>
                    <a:pt x="502806" y="95159"/>
                  </a:lnTo>
                  <a:lnTo>
                    <a:pt x="544023" y="75856"/>
                  </a:lnTo>
                  <a:lnTo>
                    <a:pt x="586334" y="58590"/>
                  </a:lnTo>
                  <a:lnTo>
                    <a:pt x="629677" y="43422"/>
                  </a:lnTo>
                  <a:lnTo>
                    <a:pt x="673990" y="30415"/>
                  </a:lnTo>
                  <a:lnTo>
                    <a:pt x="719209" y="19633"/>
                  </a:lnTo>
                  <a:lnTo>
                    <a:pt x="765271" y="11137"/>
                  </a:lnTo>
                  <a:lnTo>
                    <a:pt x="812115" y="4992"/>
                  </a:lnTo>
                  <a:lnTo>
                    <a:pt x="859677" y="1258"/>
                  </a:lnTo>
                  <a:lnTo>
                    <a:pt x="907894" y="0"/>
                  </a:lnTo>
                  <a:lnTo>
                    <a:pt x="956111" y="1258"/>
                  </a:lnTo>
                  <a:lnTo>
                    <a:pt x="1003673" y="4992"/>
                  </a:lnTo>
                  <a:lnTo>
                    <a:pt x="1050517" y="11137"/>
                  </a:lnTo>
                  <a:lnTo>
                    <a:pt x="1096579" y="19633"/>
                  </a:lnTo>
                  <a:lnTo>
                    <a:pt x="1141798" y="30415"/>
                  </a:lnTo>
                  <a:lnTo>
                    <a:pt x="1186111" y="43422"/>
                  </a:lnTo>
                  <a:lnTo>
                    <a:pt x="1229454" y="58590"/>
                  </a:lnTo>
                  <a:lnTo>
                    <a:pt x="1271765" y="75856"/>
                  </a:lnTo>
                  <a:lnTo>
                    <a:pt x="1312982" y="95159"/>
                  </a:lnTo>
                  <a:lnTo>
                    <a:pt x="1353041" y="116434"/>
                  </a:lnTo>
                  <a:lnTo>
                    <a:pt x="1391880" y="139620"/>
                  </a:lnTo>
                  <a:lnTo>
                    <a:pt x="1429436" y="164654"/>
                  </a:lnTo>
                  <a:lnTo>
                    <a:pt x="1465646" y="191472"/>
                  </a:lnTo>
                  <a:lnTo>
                    <a:pt x="1500448" y="220013"/>
                  </a:lnTo>
                  <a:lnTo>
                    <a:pt x="1533778" y="250213"/>
                  </a:lnTo>
                  <a:lnTo>
                    <a:pt x="1565575" y="282010"/>
                  </a:lnTo>
                  <a:lnTo>
                    <a:pt x="1595775" y="315340"/>
                  </a:lnTo>
                  <a:lnTo>
                    <a:pt x="1624316" y="350142"/>
                  </a:lnTo>
                  <a:lnTo>
                    <a:pt x="1651134" y="386352"/>
                  </a:lnTo>
                  <a:lnTo>
                    <a:pt x="1676168" y="423908"/>
                  </a:lnTo>
                  <a:lnTo>
                    <a:pt x="1699354" y="462747"/>
                  </a:lnTo>
                  <a:lnTo>
                    <a:pt x="1720629" y="502806"/>
                  </a:lnTo>
                  <a:lnTo>
                    <a:pt x="1739932" y="544023"/>
                  </a:lnTo>
                  <a:lnTo>
                    <a:pt x="1757198" y="586334"/>
                  </a:lnTo>
                  <a:lnTo>
                    <a:pt x="1772366" y="629677"/>
                  </a:lnTo>
                  <a:lnTo>
                    <a:pt x="1785373" y="673990"/>
                  </a:lnTo>
                  <a:lnTo>
                    <a:pt x="1796155" y="719209"/>
                  </a:lnTo>
                  <a:lnTo>
                    <a:pt x="1804651" y="765271"/>
                  </a:lnTo>
                  <a:lnTo>
                    <a:pt x="1810797" y="812115"/>
                  </a:lnTo>
                  <a:lnTo>
                    <a:pt x="1814530" y="859677"/>
                  </a:lnTo>
                  <a:lnTo>
                    <a:pt x="1815789" y="907894"/>
                  </a:lnTo>
                  <a:lnTo>
                    <a:pt x="1814530" y="956112"/>
                  </a:lnTo>
                  <a:lnTo>
                    <a:pt x="1810797" y="1003673"/>
                  </a:lnTo>
                  <a:lnTo>
                    <a:pt x="1804651" y="1050517"/>
                  </a:lnTo>
                  <a:lnTo>
                    <a:pt x="1796155" y="1096580"/>
                  </a:lnTo>
                  <a:lnTo>
                    <a:pt x="1785373" y="1141798"/>
                  </a:lnTo>
                  <a:lnTo>
                    <a:pt x="1772366" y="1186111"/>
                  </a:lnTo>
                  <a:lnTo>
                    <a:pt x="1757198" y="1229454"/>
                  </a:lnTo>
                  <a:lnTo>
                    <a:pt x="1739932" y="1271765"/>
                  </a:lnTo>
                  <a:lnTo>
                    <a:pt x="1720629" y="1312982"/>
                  </a:lnTo>
                  <a:lnTo>
                    <a:pt x="1699354" y="1353041"/>
                  </a:lnTo>
                  <a:lnTo>
                    <a:pt x="1676168" y="1391880"/>
                  </a:lnTo>
                  <a:lnTo>
                    <a:pt x="1651134" y="1429436"/>
                  </a:lnTo>
                  <a:lnTo>
                    <a:pt x="1624316" y="1465646"/>
                  </a:lnTo>
                  <a:lnTo>
                    <a:pt x="1595775" y="1500448"/>
                  </a:lnTo>
                  <a:lnTo>
                    <a:pt x="1565575" y="1533778"/>
                  </a:lnTo>
                  <a:lnTo>
                    <a:pt x="1533778" y="1565575"/>
                  </a:lnTo>
                  <a:lnTo>
                    <a:pt x="1500448" y="1595775"/>
                  </a:lnTo>
                  <a:lnTo>
                    <a:pt x="1465646" y="1624316"/>
                  </a:lnTo>
                  <a:lnTo>
                    <a:pt x="1429436" y="1651134"/>
                  </a:lnTo>
                  <a:lnTo>
                    <a:pt x="1391880" y="1676168"/>
                  </a:lnTo>
                  <a:lnTo>
                    <a:pt x="1353041" y="1699354"/>
                  </a:lnTo>
                  <a:lnTo>
                    <a:pt x="1312982" y="1720629"/>
                  </a:lnTo>
                  <a:lnTo>
                    <a:pt x="1271765" y="1739932"/>
                  </a:lnTo>
                  <a:lnTo>
                    <a:pt x="1229454" y="1757198"/>
                  </a:lnTo>
                  <a:lnTo>
                    <a:pt x="1186111" y="1772366"/>
                  </a:lnTo>
                  <a:lnTo>
                    <a:pt x="1141798" y="1785373"/>
                  </a:lnTo>
                  <a:lnTo>
                    <a:pt x="1096579" y="1796155"/>
                  </a:lnTo>
                  <a:lnTo>
                    <a:pt x="1050517" y="1804651"/>
                  </a:lnTo>
                  <a:lnTo>
                    <a:pt x="1003673" y="1810797"/>
                  </a:lnTo>
                  <a:lnTo>
                    <a:pt x="956111" y="1814530"/>
                  </a:lnTo>
                  <a:lnTo>
                    <a:pt x="907894" y="1815789"/>
                  </a:lnTo>
                  <a:close/>
                </a:path>
              </a:pathLst>
            </a:custGeom>
            <a:solidFill>
              <a:srgbClr val="37B5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2565322" y="4836020"/>
              <a:ext cx="981075" cy="979805"/>
            </a:xfrm>
            <a:custGeom>
              <a:avLst/>
              <a:gdLst/>
              <a:ahLst/>
              <a:cxnLst/>
              <a:rect l="l" t="t" r="r" b="b"/>
              <a:pathLst>
                <a:path w="981075" h="979804">
                  <a:moveTo>
                    <a:pt x="459949" y="61973"/>
                  </a:moveTo>
                  <a:lnTo>
                    <a:pt x="453997" y="60816"/>
                  </a:lnTo>
                  <a:lnTo>
                    <a:pt x="448766" y="57344"/>
                  </a:lnTo>
                  <a:lnTo>
                    <a:pt x="445294" y="52114"/>
                  </a:lnTo>
                  <a:lnTo>
                    <a:pt x="444137" y="46161"/>
                  </a:lnTo>
                  <a:lnTo>
                    <a:pt x="445294" y="40208"/>
                  </a:lnTo>
                  <a:lnTo>
                    <a:pt x="448766" y="34977"/>
                  </a:lnTo>
                  <a:lnTo>
                    <a:pt x="479111" y="4632"/>
                  </a:lnTo>
                  <a:lnTo>
                    <a:pt x="484343" y="1158"/>
                  </a:lnTo>
                  <a:lnTo>
                    <a:pt x="490295" y="0"/>
                  </a:lnTo>
                  <a:lnTo>
                    <a:pt x="496247" y="1158"/>
                  </a:lnTo>
                  <a:lnTo>
                    <a:pt x="501479" y="4632"/>
                  </a:lnTo>
                  <a:lnTo>
                    <a:pt x="531824" y="34977"/>
                  </a:lnTo>
                  <a:lnTo>
                    <a:pt x="535295" y="40208"/>
                  </a:lnTo>
                  <a:lnTo>
                    <a:pt x="536453" y="46161"/>
                  </a:lnTo>
                  <a:lnTo>
                    <a:pt x="535295" y="52114"/>
                  </a:lnTo>
                  <a:lnTo>
                    <a:pt x="534044" y="53999"/>
                  </a:lnTo>
                  <a:lnTo>
                    <a:pt x="474479" y="53999"/>
                  </a:lnTo>
                  <a:lnTo>
                    <a:pt x="471134" y="57344"/>
                  </a:lnTo>
                  <a:lnTo>
                    <a:pt x="465902" y="60816"/>
                  </a:lnTo>
                  <a:lnTo>
                    <a:pt x="459949" y="61973"/>
                  </a:lnTo>
                  <a:close/>
                </a:path>
                <a:path w="981075" h="979804">
                  <a:moveTo>
                    <a:pt x="499023" y="156615"/>
                  </a:moveTo>
                  <a:lnTo>
                    <a:pt x="481566" y="156615"/>
                  </a:lnTo>
                  <a:lnTo>
                    <a:pt x="474479" y="149528"/>
                  </a:lnTo>
                  <a:lnTo>
                    <a:pt x="474479" y="53999"/>
                  </a:lnTo>
                  <a:lnTo>
                    <a:pt x="506111" y="53999"/>
                  </a:lnTo>
                  <a:lnTo>
                    <a:pt x="506111" y="149528"/>
                  </a:lnTo>
                  <a:lnTo>
                    <a:pt x="499023" y="156615"/>
                  </a:lnTo>
                  <a:close/>
                </a:path>
                <a:path w="981075" h="979804">
                  <a:moveTo>
                    <a:pt x="520641" y="61973"/>
                  </a:moveTo>
                  <a:lnTo>
                    <a:pt x="514688" y="60816"/>
                  </a:lnTo>
                  <a:lnTo>
                    <a:pt x="509456" y="57344"/>
                  </a:lnTo>
                  <a:lnTo>
                    <a:pt x="506111" y="53999"/>
                  </a:lnTo>
                  <a:lnTo>
                    <a:pt x="534044" y="53999"/>
                  </a:lnTo>
                  <a:lnTo>
                    <a:pt x="531824" y="57344"/>
                  </a:lnTo>
                  <a:lnTo>
                    <a:pt x="526593" y="60816"/>
                  </a:lnTo>
                  <a:lnTo>
                    <a:pt x="520641" y="61973"/>
                  </a:lnTo>
                  <a:close/>
                </a:path>
                <a:path w="981075" h="979804">
                  <a:moveTo>
                    <a:pt x="163517" y="212631"/>
                  </a:moveTo>
                  <a:lnTo>
                    <a:pt x="146058" y="212631"/>
                  </a:lnTo>
                  <a:lnTo>
                    <a:pt x="138971" y="206281"/>
                  </a:lnTo>
                  <a:lnTo>
                    <a:pt x="138971" y="145321"/>
                  </a:lnTo>
                  <a:lnTo>
                    <a:pt x="146052" y="138971"/>
                  </a:lnTo>
                  <a:lnTo>
                    <a:pt x="206432" y="138971"/>
                  </a:lnTo>
                  <a:lnTo>
                    <a:pt x="213519" y="145321"/>
                  </a:lnTo>
                  <a:lnTo>
                    <a:pt x="213519" y="163101"/>
                  </a:lnTo>
                  <a:lnTo>
                    <a:pt x="206432" y="169451"/>
                  </a:lnTo>
                  <a:lnTo>
                    <a:pt x="192970" y="169451"/>
                  </a:lnTo>
                  <a:lnTo>
                    <a:pt x="215517" y="192311"/>
                  </a:lnTo>
                  <a:lnTo>
                    <a:pt x="170603" y="192311"/>
                  </a:lnTo>
                  <a:lnTo>
                    <a:pt x="170603" y="206281"/>
                  </a:lnTo>
                  <a:lnTo>
                    <a:pt x="163517" y="212631"/>
                  </a:lnTo>
                  <a:close/>
                </a:path>
                <a:path w="981075" h="979804">
                  <a:moveTo>
                    <a:pt x="737425" y="258351"/>
                  </a:moveTo>
                  <a:lnTo>
                    <a:pt x="731472" y="257081"/>
                  </a:lnTo>
                  <a:lnTo>
                    <a:pt x="726242" y="253271"/>
                  </a:lnTo>
                  <a:lnTo>
                    <a:pt x="722770" y="248191"/>
                  </a:lnTo>
                  <a:lnTo>
                    <a:pt x="721612" y="243111"/>
                  </a:lnTo>
                  <a:lnTo>
                    <a:pt x="722770" y="236761"/>
                  </a:lnTo>
                  <a:lnTo>
                    <a:pt x="726242" y="231681"/>
                  </a:lnTo>
                  <a:lnTo>
                    <a:pt x="787619" y="169451"/>
                  </a:lnTo>
                  <a:lnTo>
                    <a:pt x="774158" y="169451"/>
                  </a:lnTo>
                  <a:lnTo>
                    <a:pt x="767070" y="163101"/>
                  </a:lnTo>
                  <a:lnTo>
                    <a:pt x="767070" y="145321"/>
                  </a:lnTo>
                  <a:lnTo>
                    <a:pt x="774158" y="138971"/>
                  </a:lnTo>
                  <a:lnTo>
                    <a:pt x="834537" y="138971"/>
                  </a:lnTo>
                  <a:lnTo>
                    <a:pt x="841619" y="145321"/>
                  </a:lnTo>
                  <a:lnTo>
                    <a:pt x="841619" y="192311"/>
                  </a:lnTo>
                  <a:lnTo>
                    <a:pt x="809987" y="192311"/>
                  </a:lnTo>
                  <a:lnTo>
                    <a:pt x="748609" y="253271"/>
                  </a:lnTo>
                  <a:lnTo>
                    <a:pt x="743378" y="257081"/>
                  </a:lnTo>
                  <a:lnTo>
                    <a:pt x="737425" y="258351"/>
                  </a:lnTo>
                  <a:close/>
                </a:path>
                <a:path w="981075" h="979804">
                  <a:moveTo>
                    <a:pt x="490295" y="806991"/>
                  </a:moveTo>
                  <a:lnTo>
                    <a:pt x="443453" y="803181"/>
                  </a:lnTo>
                  <a:lnTo>
                    <a:pt x="398736" y="793021"/>
                  </a:lnTo>
                  <a:lnTo>
                    <a:pt x="356637" y="777781"/>
                  </a:lnTo>
                  <a:lnTo>
                    <a:pt x="317647" y="756191"/>
                  </a:lnTo>
                  <a:lnTo>
                    <a:pt x="282259" y="729521"/>
                  </a:lnTo>
                  <a:lnTo>
                    <a:pt x="250965" y="697771"/>
                  </a:lnTo>
                  <a:lnTo>
                    <a:pt x="224256" y="662211"/>
                  </a:lnTo>
                  <a:lnTo>
                    <a:pt x="202627" y="622841"/>
                  </a:lnTo>
                  <a:lnTo>
                    <a:pt x="186567" y="580931"/>
                  </a:lnTo>
                  <a:lnTo>
                    <a:pt x="176571" y="536481"/>
                  </a:lnTo>
                  <a:lnTo>
                    <a:pt x="173129" y="489491"/>
                  </a:lnTo>
                  <a:lnTo>
                    <a:pt x="176385" y="445041"/>
                  </a:lnTo>
                  <a:lnTo>
                    <a:pt x="176478" y="443771"/>
                  </a:lnTo>
                  <a:lnTo>
                    <a:pt x="186567" y="398051"/>
                  </a:lnTo>
                  <a:lnTo>
                    <a:pt x="202627" y="356141"/>
                  </a:lnTo>
                  <a:lnTo>
                    <a:pt x="224256" y="316771"/>
                  </a:lnTo>
                  <a:lnTo>
                    <a:pt x="250965" y="281211"/>
                  </a:lnTo>
                  <a:lnTo>
                    <a:pt x="282259" y="250731"/>
                  </a:lnTo>
                  <a:lnTo>
                    <a:pt x="317647" y="224061"/>
                  </a:lnTo>
                  <a:lnTo>
                    <a:pt x="356637" y="202471"/>
                  </a:lnTo>
                  <a:lnTo>
                    <a:pt x="398736" y="185961"/>
                  </a:lnTo>
                  <a:lnTo>
                    <a:pt x="443453" y="175801"/>
                  </a:lnTo>
                  <a:lnTo>
                    <a:pt x="490295" y="171991"/>
                  </a:lnTo>
                  <a:lnTo>
                    <a:pt x="537137" y="175801"/>
                  </a:lnTo>
                  <a:lnTo>
                    <a:pt x="581853" y="185961"/>
                  </a:lnTo>
                  <a:lnTo>
                    <a:pt x="623953" y="202471"/>
                  </a:lnTo>
                  <a:lnTo>
                    <a:pt x="626246" y="203741"/>
                  </a:lnTo>
                  <a:lnTo>
                    <a:pt x="490295" y="203741"/>
                  </a:lnTo>
                  <a:lnTo>
                    <a:pt x="444005" y="207551"/>
                  </a:lnTo>
                  <a:lnTo>
                    <a:pt x="400085" y="218981"/>
                  </a:lnTo>
                  <a:lnTo>
                    <a:pt x="359122" y="235491"/>
                  </a:lnTo>
                  <a:lnTo>
                    <a:pt x="321708" y="259621"/>
                  </a:lnTo>
                  <a:lnTo>
                    <a:pt x="288432" y="287561"/>
                  </a:lnTo>
                  <a:lnTo>
                    <a:pt x="259883" y="320581"/>
                  </a:lnTo>
                  <a:lnTo>
                    <a:pt x="236652" y="358681"/>
                  </a:lnTo>
                  <a:lnTo>
                    <a:pt x="219328" y="399321"/>
                  </a:lnTo>
                  <a:lnTo>
                    <a:pt x="208501" y="443771"/>
                  </a:lnTo>
                  <a:lnTo>
                    <a:pt x="204865" y="488221"/>
                  </a:lnTo>
                  <a:lnTo>
                    <a:pt x="204761" y="489491"/>
                  </a:lnTo>
                  <a:lnTo>
                    <a:pt x="208400" y="535211"/>
                  </a:lnTo>
                  <a:lnTo>
                    <a:pt x="219328" y="579661"/>
                  </a:lnTo>
                  <a:lnTo>
                    <a:pt x="236652" y="620301"/>
                  </a:lnTo>
                  <a:lnTo>
                    <a:pt x="259883" y="658401"/>
                  </a:lnTo>
                  <a:lnTo>
                    <a:pt x="288432" y="691421"/>
                  </a:lnTo>
                  <a:lnTo>
                    <a:pt x="321708" y="720631"/>
                  </a:lnTo>
                  <a:lnTo>
                    <a:pt x="359122" y="743491"/>
                  </a:lnTo>
                  <a:lnTo>
                    <a:pt x="400085" y="760001"/>
                  </a:lnTo>
                  <a:lnTo>
                    <a:pt x="444005" y="771431"/>
                  </a:lnTo>
                  <a:lnTo>
                    <a:pt x="490295" y="775241"/>
                  </a:lnTo>
                  <a:lnTo>
                    <a:pt x="628540" y="775241"/>
                  </a:lnTo>
                  <a:lnTo>
                    <a:pt x="623953" y="777781"/>
                  </a:lnTo>
                  <a:lnTo>
                    <a:pt x="581853" y="793021"/>
                  </a:lnTo>
                  <a:lnTo>
                    <a:pt x="537137" y="803181"/>
                  </a:lnTo>
                  <a:lnTo>
                    <a:pt x="490295" y="806991"/>
                  </a:lnTo>
                  <a:close/>
                </a:path>
                <a:path w="981075" h="979804">
                  <a:moveTo>
                    <a:pt x="243164" y="258351"/>
                  </a:moveTo>
                  <a:lnTo>
                    <a:pt x="237211" y="257081"/>
                  </a:lnTo>
                  <a:lnTo>
                    <a:pt x="231980" y="253271"/>
                  </a:lnTo>
                  <a:lnTo>
                    <a:pt x="170603" y="192311"/>
                  </a:lnTo>
                  <a:lnTo>
                    <a:pt x="215517" y="192311"/>
                  </a:lnTo>
                  <a:lnTo>
                    <a:pt x="254348" y="231681"/>
                  </a:lnTo>
                  <a:lnTo>
                    <a:pt x="257820" y="236761"/>
                  </a:lnTo>
                  <a:lnTo>
                    <a:pt x="258977" y="243111"/>
                  </a:lnTo>
                  <a:lnTo>
                    <a:pt x="257820" y="248191"/>
                  </a:lnTo>
                  <a:lnTo>
                    <a:pt x="254348" y="253271"/>
                  </a:lnTo>
                  <a:lnTo>
                    <a:pt x="249117" y="257081"/>
                  </a:lnTo>
                  <a:lnTo>
                    <a:pt x="243164" y="258351"/>
                  </a:lnTo>
                  <a:close/>
                </a:path>
                <a:path w="981075" h="979804">
                  <a:moveTo>
                    <a:pt x="834532" y="212631"/>
                  </a:moveTo>
                  <a:lnTo>
                    <a:pt x="817073" y="212631"/>
                  </a:lnTo>
                  <a:lnTo>
                    <a:pt x="809987" y="206281"/>
                  </a:lnTo>
                  <a:lnTo>
                    <a:pt x="809987" y="192311"/>
                  </a:lnTo>
                  <a:lnTo>
                    <a:pt x="841619" y="192311"/>
                  </a:lnTo>
                  <a:lnTo>
                    <a:pt x="841619" y="206281"/>
                  </a:lnTo>
                  <a:lnTo>
                    <a:pt x="834532" y="212631"/>
                  </a:lnTo>
                  <a:close/>
                </a:path>
                <a:path w="981075" h="979804">
                  <a:moveTo>
                    <a:pt x="628540" y="775241"/>
                  </a:moveTo>
                  <a:lnTo>
                    <a:pt x="490295" y="775241"/>
                  </a:lnTo>
                  <a:lnTo>
                    <a:pt x="536584" y="771431"/>
                  </a:lnTo>
                  <a:lnTo>
                    <a:pt x="580505" y="760001"/>
                  </a:lnTo>
                  <a:lnTo>
                    <a:pt x="621468" y="743491"/>
                  </a:lnTo>
                  <a:lnTo>
                    <a:pt x="658882" y="720631"/>
                  </a:lnTo>
                  <a:lnTo>
                    <a:pt x="692158" y="691421"/>
                  </a:lnTo>
                  <a:lnTo>
                    <a:pt x="720707" y="658401"/>
                  </a:lnTo>
                  <a:lnTo>
                    <a:pt x="743938" y="620301"/>
                  </a:lnTo>
                  <a:lnTo>
                    <a:pt x="761262" y="579661"/>
                  </a:lnTo>
                  <a:lnTo>
                    <a:pt x="772089" y="536481"/>
                  </a:lnTo>
                  <a:lnTo>
                    <a:pt x="775829" y="489491"/>
                  </a:lnTo>
                  <a:lnTo>
                    <a:pt x="772193" y="445041"/>
                  </a:lnTo>
                  <a:lnTo>
                    <a:pt x="761262" y="399321"/>
                  </a:lnTo>
                  <a:lnTo>
                    <a:pt x="743938" y="358681"/>
                  </a:lnTo>
                  <a:lnTo>
                    <a:pt x="720707" y="320581"/>
                  </a:lnTo>
                  <a:lnTo>
                    <a:pt x="692158" y="287561"/>
                  </a:lnTo>
                  <a:lnTo>
                    <a:pt x="658882" y="259621"/>
                  </a:lnTo>
                  <a:lnTo>
                    <a:pt x="621468" y="235491"/>
                  </a:lnTo>
                  <a:lnTo>
                    <a:pt x="580505" y="218981"/>
                  </a:lnTo>
                  <a:lnTo>
                    <a:pt x="536584" y="207551"/>
                  </a:lnTo>
                  <a:lnTo>
                    <a:pt x="490295" y="203741"/>
                  </a:lnTo>
                  <a:lnTo>
                    <a:pt x="626246" y="203741"/>
                  </a:lnTo>
                  <a:lnTo>
                    <a:pt x="662943" y="224061"/>
                  </a:lnTo>
                  <a:lnTo>
                    <a:pt x="698331" y="250731"/>
                  </a:lnTo>
                  <a:lnTo>
                    <a:pt x="729625" y="281211"/>
                  </a:lnTo>
                  <a:lnTo>
                    <a:pt x="756333" y="316771"/>
                  </a:lnTo>
                  <a:lnTo>
                    <a:pt x="777963" y="356141"/>
                  </a:lnTo>
                  <a:lnTo>
                    <a:pt x="794022" y="398051"/>
                  </a:lnTo>
                  <a:lnTo>
                    <a:pt x="804019" y="442501"/>
                  </a:lnTo>
                  <a:lnTo>
                    <a:pt x="807368" y="488221"/>
                  </a:lnTo>
                  <a:lnTo>
                    <a:pt x="807461" y="489491"/>
                  </a:lnTo>
                  <a:lnTo>
                    <a:pt x="804112" y="535211"/>
                  </a:lnTo>
                  <a:lnTo>
                    <a:pt x="794022" y="580931"/>
                  </a:lnTo>
                  <a:lnTo>
                    <a:pt x="777963" y="622841"/>
                  </a:lnTo>
                  <a:lnTo>
                    <a:pt x="756333" y="662211"/>
                  </a:lnTo>
                  <a:lnTo>
                    <a:pt x="729625" y="697771"/>
                  </a:lnTo>
                  <a:lnTo>
                    <a:pt x="698331" y="729521"/>
                  </a:lnTo>
                  <a:lnTo>
                    <a:pt x="662943" y="756191"/>
                  </a:lnTo>
                  <a:lnTo>
                    <a:pt x="628540" y="775241"/>
                  </a:lnTo>
                  <a:close/>
                </a:path>
                <a:path w="981075" h="979804">
                  <a:moveTo>
                    <a:pt x="668824" y="678721"/>
                  </a:moveTo>
                  <a:lnTo>
                    <a:pt x="311766" y="678721"/>
                  </a:lnTo>
                  <a:lnTo>
                    <a:pt x="304684" y="671101"/>
                  </a:lnTo>
                  <a:lnTo>
                    <a:pt x="304684" y="488221"/>
                  </a:lnTo>
                  <a:lnTo>
                    <a:pt x="290479" y="478061"/>
                  </a:lnTo>
                  <a:lnTo>
                    <a:pt x="279470" y="464091"/>
                  </a:lnTo>
                  <a:lnTo>
                    <a:pt x="272355" y="447581"/>
                  </a:lnTo>
                  <a:lnTo>
                    <a:pt x="269828" y="429801"/>
                  </a:lnTo>
                  <a:lnTo>
                    <a:pt x="269828" y="425991"/>
                  </a:lnTo>
                  <a:lnTo>
                    <a:pt x="270443" y="424721"/>
                  </a:lnTo>
                  <a:lnTo>
                    <a:pt x="327995" y="314231"/>
                  </a:lnTo>
                  <a:lnTo>
                    <a:pt x="332315" y="305341"/>
                  </a:lnTo>
                  <a:lnTo>
                    <a:pt x="340241" y="300261"/>
                  </a:lnTo>
                  <a:lnTo>
                    <a:pt x="640246" y="300261"/>
                  </a:lnTo>
                  <a:lnTo>
                    <a:pt x="648253" y="305341"/>
                  </a:lnTo>
                  <a:lnTo>
                    <a:pt x="652594" y="314231"/>
                  </a:lnTo>
                  <a:lnTo>
                    <a:pt x="661856" y="332011"/>
                  </a:lnTo>
                  <a:lnTo>
                    <a:pt x="354005" y="332011"/>
                  </a:lnTo>
                  <a:lnTo>
                    <a:pt x="311730" y="413291"/>
                  </a:lnTo>
                  <a:lnTo>
                    <a:pt x="704193" y="413291"/>
                  </a:lnTo>
                  <a:lnTo>
                    <a:pt x="710147" y="424721"/>
                  </a:lnTo>
                  <a:lnTo>
                    <a:pt x="710762" y="425991"/>
                  </a:lnTo>
                  <a:lnTo>
                    <a:pt x="710762" y="429801"/>
                  </a:lnTo>
                  <a:lnTo>
                    <a:pt x="708596" y="445041"/>
                  </a:lnTo>
                  <a:lnTo>
                    <a:pt x="305204" y="445041"/>
                  </a:lnTo>
                  <a:lnTo>
                    <a:pt x="310657" y="452661"/>
                  </a:lnTo>
                  <a:lnTo>
                    <a:pt x="318017" y="459011"/>
                  </a:lnTo>
                  <a:lnTo>
                    <a:pt x="326875" y="462821"/>
                  </a:lnTo>
                  <a:lnTo>
                    <a:pt x="336826" y="464091"/>
                  </a:lnTo>
                  <a:lnTo>
                    <a:pt x="701119" y="464091"/>
                  </a:lnTo>
                  <a:lnTo>
                    <a:pt x="694114" y="472981"/>
                  </a:lnTo>
                  <a:lnTo>
                    <a:pt x="387989" y="472981"/>
                  </a:lnTo>
                  <a:lnTo>
                    <a:pt x="377691" y="481871"/>
                  </a:lnTo>
                  <a:lnTo>
                    <a:pt x="365485" y="489491"/>
                  </a:lnTo>
                  <a:lnTo>
                    <a:pt x="351740" y="494571"/>
                  </a:lnTo>
                  <a:lnTo>
                    <a:pt x="336826" y="495841"/>
                  </a:lnTo>
                  <a:lnTo>
                    <a:pt x="336316" y="495841"/>
                  </a:lnTo>
                  <a:lnTo>
                    <a:pt x="336316" y="646971"/>
                  </a:lnTo>
                  <a:lnTo>
                    <a:pt x="675905" y="646971"/>
                  </a:lnTo>
                  <a:lnTo>
                    <a:pt x="675905" y="671101"/>
                  </a:lnTo>
                  <a:lnTo>
                    <a:pt x="668824" y="678721"/>
                  </a:lnTo>
                  <a:close/>
                </a:path>
                <a:path w="981075" h="979804">
                  <a:moveTo>
                    <a:pt x="408524" y="413291"/>
                  </a:moveTo>
                  <a:lnTo>
                    <a:pt x="375815" y="413291"/>
                  </a:lnTo>
                  <a:lnTo>
                    <a:pt x="397145" y="332011"/>
                  </a:lnTo>
                  <a:lnTo>
                    <a:pt x="429854" y="332011"/>
                  </a:lnTo>
                  <a:lnTo>
                    <a:pt x="408524" y="413291"/>
                  </a:lnTo>
                  <a:close/>
                </a:path>
                <a:path w="981075" h="979804">
                  <a:moveTo>
                    <a:pt x="506111" y="413291"/>
                  </a:moveTo>
                  <a:lnTo>
                    <a:pt x="474479" y="413291"/>
                  </a:lnTo>
                  <a:lnTo>
                    <a:pt x="474479" y="332011"/>
                  </a:lnTo>
                  <a:lnTo>
                    <a:pt x="506111" y="332011"/>
                  </a:lnTo>
                  <a:lnTo>
                    <a:pt x="506111" y="413291"/>
                  </a:lnTo>
                  <a:close/>
                </a:path>
                <a:path w="981075" h="979804">
                  <a:moveTo>
                    <a:pt x="604775" y="413291"/>
                  </a:moveTo>
                  <a:lnTo>
                    <a:pt x="572065" y="413291"/>
                  </a:lnTo>
                  <a:lnTo>
                    <a:pt x="550736" y="332011"/>
                  </a:lnTo>
                  <a:lnTo>
                    <a:pt x="583445" y="332011"/>
                  </a:lnTo>
                  <a:lnTo>
                    <a:pt x="604775" y="413291"/>
                  </a:lnTo>
                  <a:close/>
                </a:path>
                <a:path w="981075" h="979804">
                  <a:moveTo>
                    <a:pt x="704193" y="413291"/>
                  </a:moveTo>
                  <a:lnTo>
                    <a:pt x="668861" y="413291"/>
                  </a:lnTo>
                  <a:lnTo>
                    <a:pt x="626585" y="332011"/>
                  </a:lnTo>
                  <a:lnTo>
                    <a:pt x="661856" y="332011"/>
                  </a:lnTo>
                  <a:lnTo>
                    <a:pt x="704193" y="413291"/>
                  </a:lnTo>
                  <a:close/>
                </a:path>
                <a:path w="981075" h="979804">
                  <a:moveTo>
                    <a:pt x="52114" y="535211"/>
                  </a:moveTo>
                  <a:lnTo>
                    <a:pt x="40208" y="535211"/>
                  </a:lnTo>
                  <a:lnTo>
                    <a:pt x="34977" y="531401"/>
                  </a:lnTo>
                  <a:lnTo>
                    <a:pt x="4632" y="500921"/>
                  </a:lnTo>
                  <a:lnTo>
                    <a:pt x="1158" y="495841"/>
                  </a:lnTo>
                  <a:lnTo>
                    <a:pt x="0" y="489491"/>
                  </a:lnTo>
                  <a:lnTo>
                    <a:pt x="1158" y="483141"/>
                  </a:lnTo>
                  <a:lnTo>
                    <a:pt x="4632" y="478061"/>
                  </a:lnTo>
                  <a:lnTo>
                    <a:pt x="34977" y="447581"/>
                  </a:lnTo>
                  <a:lnTo>
                    <a:pt x="40208" y="445041"/>
                  </a:lnTo>
                  <a:lnTo>
                    <a:pt x="46161" y="443771"/>
                  </a:lnTo>
                  <a:lnTo>
                    <a:pt x="52114" y="445041"/>
                  </a:lnTo>
                  <a:lnTo>
                    <a:pt x="57344" y="447581"/>
                  </a:lnTo>
                  <a:lnTo>
                    <a:pt x="60816" y="453931"/>
                  </a:lnTo>
                  <a:lnTo>
                    <a:pt x="61973" y="459011"/>
                  </a:lnTo>
                  <a:lnTo>
                    <a:pt x="60816" y="465361"/>
                  </a:lnTo>
                  <a:lnTo>
                    <a:pt x="57344" y="470441"/>
                  </a:lnTo>
                  <a:lnTo>
                    <a:pt x="53999" y="474251"/>
                  </a:lnTo>
                  <a:lnTo>
                    <a:pt x="149528" y="474251"/>
                  </a:lnTo>
                  <a:lnTo>
                    <a:pt x="156615" y="480601"/>
                  </a:lnTo>
                  <a:lnTo>
                    <a:pt x="156615" y="498381"/>
                  </a:lnTo>
                  <a:lnTo>
                    <a:pt x="149528" y="506001"/>
                  </a:lnTo>
                  <a:lnTo>
                    <a:pt x="53999" y="506001"/>
                  </a:lnTo>
                  <a:lnTo>
                    <a:pt x="57344" y="508541"/>
                  </a:lnTo>
                  <a:lnTo>
                    <a:pt x="60816" y="513621"/>
                  </a:lnTo>
                  <a:lnTo>
                    <a:pt x="61973" y="519971"/>
                  </a:lnTo>
                  <a:lnTo>
                    <a:pt x="60816" y="526321"/>
                  </a:lnTo>
                  <a:lnTo>
                    <a:pt x="57344" y="531401"/>
                  </a:lnTo>
                  <a:lnTo>
                    <a:pt x="52114" y="535211"/>
                  </a:lnTo>
                  <a:close/>
                </a:path>
                <a:path w="981075" h="979804">
                  <a:moveTo>
                    <a:pt x="940381" y="535211"/>
                  </a:moveTo>
                  <a:lnTo>
                    <a:pt x="928476" y="535211"/>
                  </a:lnTo>
                  <a:lnTo>
                    <a:pt x="923245" y="531401"/>
                  </a:lnTo>
                  <a:lnTo>
                    <a:pt x="919774" y="526321"/>
                  </a:lnTo>
                  <a:lnTo>
                    <a:pt x="918616" y="519971"/>
                  </a:lnTo>
                  <a:lnTo>
                    <a:pt x="919774" y="513621"/>
                  </a:lnTo>
                  <a:lnTo>
                    <a:pt x="923245" y="508541"/>
                  </a:lnTo>
                  <a:lnTo>
                    <a:pt x="926590" y="506001"/>
                  </a:lnTo>
                  <a:lnTo>
                    <a:pt x="831062" y="506001"/>
                  </a:lnTo>
                  <a:lnTo>
                    <a:pt x="823974" y="498381"/>
                  </a:lnTo>
                  <a:lnTo>
                    <a:pt x="823974" y="480601"/>
                  </a:lnTo>
                  <a:lnTo>
                    <a:pt x="831062" y="474251"/>
                  </a:lnTo>
                  <a:lnTo>
                    <a:pt x="926590" y="474251"/>
                  </a:lnTo>
                  <a:lnTo>
                    <a:pt x="923245" y="470441"/>
                  </a:lnTo>
                  <a:lnTo>
                    <a:pt x="919774" y="465361"/>
                  </a:lnTo>
                  <a:lnTo>
                    <a:pt x="918616" y="459011"/>
                  </a:lnTo>
                  <a:lnTo>
                    <a:pt x="919774" y="453931"/>
                  </a:lnTo>
                  <a:lnTo>
                    <a:pt x="923245" y="447581"/>
                  </a:lnTo>
                  <a:lnTo>
                    <a:pt x="928476" y="445041"/>
                  </a:lnTo>
                  <a:lnTo>
                    <a:pt x="934429" y="443771"/>
                  </a:lnTo>
                  <a:lnTo>
                    <a:pt x="940381" y="445041"/>
                  </a:lnTo>
                  <a:lnTo>
                    <a:pt x="945613" y="447581"/>
                  </a:lnTo>
                  <a:lnTo>
                    <a:pt x="975958" y="478061"/>
                  </a:lnTo>
                  <a:lnTo>
                    <a:pt x="979432" y="483141"/>
                  </a:lnTo>
                  <a:lnTo>
                    <a:pt x="980590" y="489491"/>
                  </a:lnTo>
                  <a:lnTo>
                    <a:pt x="979432" y="495841"/>
                  </a:lnTo>
                  <a:lnTo>
                    <a:pt x="975958" y="500921"/>
                  </a:lnTo>
                  <a:lnTo>
                    <a:pt x="945613" y="531401"/>
                  </a:lnTo>
                  <a:lnTo>
                    <a:pt x="940381" y="535211"/>
                  </a:lnTo>
                  <a:close/>
                </a:path>
                <a:path w="981075" h="979804">
                  <a:moveTo>
                    <a:pt x="439112" y="464091"/>
                  </a:moveTo>
                  <a:lnTo>
                    <a:pt x="336826" y="464091"/>
                  </a:lnTo>
                  <a:lnTo>
                    <a:pt x="346776" y="462821"/>
                  </a:lnTo>
                  <a:lnTo>
                    <a:pt x="355635" y="459011"/>
                  </a:lnTo>
                  <a:lnTo>
                    <a:pt x="362994" y="452661"/>
                  </a:lnTo>
                  <a:lnTo>
                    <a:pt x="368447" y="445041"/>
                  </a:lnTo>
                  <a:lnTo>
                    <a:pt x="407556" y="445041"/>
                  </a:lnTo>
                  <a:lnTo>
                    <a:pt x="412991" y="452661"/>
                  </a:lnTo>
                  <a:lnTo>
                    <a:pt x="420330" y="459011"/>
                  </a:lnTo>
                  <a:lnTo>
                    <a:pt x="429171" y="462821"/>
                  </a:lnTo>
                  <a:lnTo>
                    <a:pt x="439112" y="464091"/>
                  </a:lnTo>
                  <a:close/>
                </a:path>
                <a:path w="981075" h="979804">
                  <a:moveTo>
                    <a:pt x="541477" y="464091"/>
                  </a:moveTo>
                  <a:lnTo>
                    <a:pt x="439112" y="464091"/>
                  </a:lnTo>
                  <a:lnTo>
                    <a:pt x="449082" y="462821"/>
                  </a:lnTo>
                  <a:lnTo>
                    <a:pt x="457946" y="459011"/>
                  </a:lnTo>
                  <a:lnTo>
                    <a:pt x="465300" y="452661"/>
                  </a:lnTo>
                  <a:lnTo>
                    <a:pt x="470744" y="445041"/>
                  </a:lnTo>
                  <a:lnTo>
                    <a:pt x="509855" y="445041"/>
                  </a:lnTo>
                  <a:lnTo>
                    <a:pt x="515308" y="452661"/>
                  </a:lnTo>
                  <a:lnTo>
                    <a:pt x="522668" y="459011"/>
                  </a:lnTo>
                  <a:lnTo>
                    <a:pt x="531527" y="462821"/>
                  </a:lnTo>
                  <a:lnTo>
                    <a:pt x="541477" y="464091"/>
                  </a:lnTo>
                  <a:close/>
                </a:path>
                <a:path w="981075" h="979804">
                  <a:moveTo>
                    <a:pt x="643763" y="464091"/>
                  </a:moveTo>
                  <a:lnTo>
                    <a:pt x="541477" y="464091"/>
                  </a:lnTo>
                  <a:lnTo>
                    <a:pt x="551418" y="462821"/>
                  </a:lnTo>
                  <a:lnTo>
                    <a:pt x="560260" y="459011"/>
                  </a:lnTo>
                  <a:lnTo>
                    <a:pt x="567599" y="452661"/>
                  </a:lnTo>
                  <a:lnTo>
                    <a:pt x="573034" y="445041"/>
                  </a:lnTo>
                  <a:lnTo>
                    <a:pt x="612143" y="445041"/>
                  </a:lnTo>
                  <a:lnTo>
                    <a:pt x="617596" y="452661"/>
                  </a:lnTo>
                  <a:lnTo>
                    <a:pt x="624955" y="459011"/>
                  </a:lnTo>
                  <a:lnTo>
                    <a:pt x="633813" y="462821"/>
                  </a:lnTo>
                  <a:lnTo>
                    <a:pt x="643763" y="464091"/>
                  </a:lnTo>
                  <a:close/>
                </a:path>
                <a:path w="981075" h="979804">
                  <a:moveTo>
                    <a:pt x="701119" y="464091"/>
                  </a:moveTo>
                  <a:lnTo>
                    <a:pt x="643763" y="464091"/>
                  </a:lnTo>
                  <a:lnTo>
                    <a:pt x="653714" y="462821"/>
                  </a:lnTo>
                  <a:lnTo>
                    <a:pt x="662573" y="459011"/>
                  </a:lnTo>
                  <a:lnTo>
                    <a:pt x="669933" y="452661"/>
                  </a:lnTo>
                  <a:lnTo>
                    <a:pt x="675385" y="445041"/>
                  </a:lnTo>
                  <a:lnTo>
                    <a:pt x="708596" y="445041"/>
                  </a:lnTo>
                  <a:lnTo>
                    <a:pt x="708235" y="447581"/>
                  </a:lnTo>
                  <a:lnTo>
                    <a:pt x="701119" y="464091"/>
                  </a:lnTo>
                  <a:close/>
                </a:path>
                <a:path w="981075" h="979804">
                  <a:moveTo>
                    <a:pt x="439112" y="495841"/>
                  </a:moveTo>
                  <a:lnTo>
                    <a:pt x="424200" y="494571"/>
                  </a:lnTo>
                  <a:lnTo>
                    <a:pt x="410464" y="489491"/>
                  </a:lnTo>
                  <a:lnTo>
                    <a:pt x="398271" y="481871"/>
                  </a:lnTo>
                  <a:lnTo>
                    <a:pt x="387989" y="472981"/>
                  </a:lnTo>
                  <a:lnTo>
                    <a:pt x="490313" y="472981"/>
                  </a:lnTo>
                  <a:lnTo>
                    <a:pt x="480023" y="481871"/>
                  </a:lnTo>
                  <a:lnTo>
                    <a:pt x="467817" y="489491"/>
                  </a:lnTo>
                  <a:lnTo>
                    <a:pt x="454058" y="494571"/>
                  </a:lnTo>
                  <a:lnTo>
                    <a:pt x="439112" y="495841"/>
                  </a:lnTo>
                  <a:close/>
                </a:path>
                <a:path w="981075" h="979804">
                  <a:moveTo>
                    <a:pt x="541477" y="495841"/>
                  </a:moveTo>
                  <a:lnTo>
                    <a:pt x="526564" y="494571"/>
                  </a:lnTo>
                  <a:lnTo>
                    <a:pt x="512818" y="489491"/>
                  </a:lnTo>
                  <a:lnTo>
                    <a:pt x="500611" y="481871"/>
                  </a:lnTo>
                  <a:lnTo>
                    <a:pt x="490313" y="472981"/>
                  </a:lnTo>
                  <a:lnTo>
                    <a:pt x="592600" y="472981"/>
                  </a:lnTo>
                  <a:lnTo>
                    <a:pt x="582318" y="481871"/>
                  </a:lnTo>
                  <a:lnTo>
                    <a:pt x="570126" y="489491"/>
                  </a:lnTo>
                  <a:lnTo>
                    <a:pt x="556390" y="494571"/>
                  </a:lnTo>
                  <a:lnTo>
                    <a:pt x="541477" y="495841"/>
                  </a:lnTo>
                  <a:close/>
                </a:path>
                <a:path w="981075" h="979804">
                  <a:moveTo>
                    <a:pt x="675905" y="646971"/>
                  </a:moveTo>
                  <a:lnTo>
                    <a:pt x="644273" y="646971"/>
                  </a:lnTo>
                  <a:lnTo>
                    <a:pt x="644273" y="495841"/>
                  </a:lnTo>
                  <a:lnTo>
                    <a:pt x="643763" y="495841"/>
                  </a:lnTo>
                  <a:lnTo>
                    <a:pt x="628850" y="494571"/>
                  </a:lnTo>
                  <a:lnTo>
                    <a:pt x="615105" y="489491"/>
                  </a:lnTo>
                  <a:lnTo>
                    <a:pt x="602899" y="481871"/>
                  </a:lnTo>
                  <a:lnTo>
                    <a:pt x="592600" y="472981"/>
                  </a:lnTo>
                  <a:lnTo>
                    <a:pt x="694114" y="472981"/>
                  </a:lnTo>
                  <a:lnTo>
                    <a:pt x="690111" y="478061"/>
                  </a:lnTo>
                  <a:lnTo>
                    <a:pt x="675905" y="488221"/>
                  </a:lnTo>
                  <a:lnTo>
                    <a:pt x="675905" y="646971"/>
                  </a:lnTo>
                  <a:close/>
                </a:path>
                <a:path w="981075" h="979804">
                  <a:moveTo>
                    <a:pt x="410922" y="646971"/>
                  </a:moveTo>
                  <a:lnTo>
                    <a:pt x="379290" y="646971"/>
                  </a:lnTo>
                  <a:lnTo>
                    <a:pt x="379290" y="545371"/>
                  </a:lnTo>
                  <a:lnTo>
                    <a:pt x="381110" y="536481"/>
                  </a:lnTo>
                  <a:lnTo>
                    <a:pt x="386158" y="528861"/>
                  </a:lnTo>
                  <a:lnTo>
                    <a:pt x="393816" y="523781"/>
                  </a:lnTo>
                  <a:lnTo>
                    <a:pt x="403465" y="522511"/>
                  </a:lnTo>
                  <a:lnTo>
                    <a:pt x="480121" y="522511"/>
                  </a:lnTo>
                  <a:lnTo>
                    <a:pt x="489763" y="523781"/>
                  </a:lnTo>
                  <a:lnTo>
                    <a:pt x="497450" y="528861"/>
                  </a:lnTo>
                  <a:lnTo>
                    <a:pt x="502536" y="536481"/>
                  </a:lnTo>
                  <a:lnTo>
                    <a:pt x="504375" y="545371"/>
                  </a:lnTo>
                  <a:lnTo>
                    <a:pt x="504375" y="552991"/>
                  </a:lnTo>
                  <a:lnTo>
                    <a:pt x="410922" y="552991"/>
                  </a:lnTo>
                  <a:lnTo>
                    <a:pt x="410922" y="646971"/>
                  </a:lnTo>
                  <a:close/>
                </a:path>
                <a:path w="981075" h="979804">
                  <a:moveTo>
                    <a:pt x="504375" y="646971"/>
                  </a:moveTo>
                  <a:lnTo>
                    <a:pt x="472743" y="646971"/>
                  </a:lnTo>
                  <a:lnTo>
                    <a:pt x="472743" y="552991"/>
                  </a:lnTo>
                  <a:lnTo>
                    <a:pt x="504375" y="552991"/>
                  </a:lnTo>
                  <a:lnTo>
                    <a:pt x="504375" y="646971"/>
                  </a:lnTo>
                  <a:close/>
                </a:path>
                <a:path w="981075" h="979804">
                  <a:moveTo>
                    <a:pt x="215987" y="786671"/>
                  </a:moveTo>
                  <a:lnTo>
                    <a:pt x="170603" y="786671"/>
                  </a:lnTo>
                  <a:lnTo>
                    <a:pt x="231980" y="725711"/>
                  </a:lnTo>
                  <a:lnTo>
                    <a:pt x="237211" y="721901"/>
                  </a:lnTo>
                  <a:lnTo>
                    <a:pt x="243164" y="720631"/>
                  </a:lnTo>
                  <a:lnTo>
                    <a:pt x="249117" y="721901"/>
                  </a:lnTo>
                  <a:lnTo>
                    <a:pt x="254348" y="725711"/>
                  </a:lnTo>
                  <a:lnTo>
                    <a:pt x="257820" y="730791"/>
                  </a:lnTo>
                  <a:lnTo>
                    <a:pt x="258977" y="737141"/>
                  </a:lnTo>
                  <a:lnTo>
                    <a:pt x="257820" y="742221"/>
                  </a:lnTo>
                  <a:lnTo>
                    <a:pt x="254348" y="748571"/>
                  </a:lnTo>
                  <a:lnTo>
                    <a:pt x="215987" y="786671"/>
                  </a:lnTo>
                  <a:close/>
                </a:path>
                <a:path w="981075" h="979804">
                  <a:moveTo>
                    <a:pt x="834537" y="841281"/>
                  </a:moveTo>
                  <a:lnTo>
                    <a:pt x="774158" y="841281"/>
                  </a:lnTo>
                  <a:lnTo>
                    <a:pt x="767070" y="833661"/>
                  </a:lnTo>
                  <a:lnTo>
                    <a:pt x="767070" y="815881"/>
                  </a:lnTo>
                  <a:lnTo>
                    <a:pt x="774158" y="809531"/>
                  </a:lnTo>
                  <a:lnTo>
                    <a:pt x="787619" y="809531"/>
                  </a:lnTo>
                  <a:lnTo>
                    <a:pt x="726242" y="748571"/>
                  </a:lnTo>
                  <a:lnTo>
                    <a:pt x="722770" y="742221"/>
                  </a:lnTo>
                  <a:lnTo>
                    <a:pt x="721612" y="737141"/>
                  </a:lnTo>
                  <a:lnTo>
                    <a:pt x="722770" y="730791"/>
                  </a:lnTo>
                  <a:lnTo>
                    <a:pt x="726242" y="725711"/>
                  </a:lnTo>
                  <a:lnTo>
                    <a:pt x="731472" y="721901"/>
                  </a:lnTo>
                  <a:lnTo>
                    <a:pt x="737425" y="720631"/>
                  </a:lnTo>
                  <a:lnTo>
                    <a:pt x="743378" y="721901"/>
                  </a:lnTo>
                  <a:lnTo>
                    <a:pt x="748609" y="725711"/>
                  </a:lnTo>
                  <a:lnTo>
                    <a:pt x="809987" y="786671"/>
                  </a:lnTo>
                  <a:lnTo>
                    <a:pt x="841619" y="786671"/>
                  </a:lnTo>
                  <a:lnTo>
                    <a:pt x="841619" y="833661"/>
                  </a:lnTo>
                  <a:lnTo>
                    <a:pt x="834537" y="841281"/>
                  </a:lnTo>
                  <a:close/>
                </a:path>
                <a:path w="981075" h="979804">
                  <a:moveTo>
                    <a:pt x="206432" y="841281"/>
                  </a:moveTo>
                  <a:lnTo>
                    <a:pt x="146052" y="841281"/>
                  </a:lnTo>
                  <a:lnTo>
                    <a:pt x="138971" y="833661"/>
                  </a:lnTo>
                  <a:lnTo>
                    <a:pt x="138971" y="773971"/>
                  </a:lnTo>
                  <a:lnTo>
                    <a:pt x="146058" y="766351"/>
                  </a:lnTo>
                  <a:lnTo>
                    <a:pt x="163517" y="766351"/>
                  </a:lnTo>
                  <a:lnTo>
                    <a:pt x="170603" y="773971"/>
                  </a:lnTo>
                  <a:lnTo>
                    <a:pt x="170603" y="786671"/>
                  </a:lnTo>
                  <a:lnTo>
                    <a:pt x="215987" y="786671"/>
                  </a:lnTo>
                  <a:lnTo>
                    <a:pt x="192970" y="809531"/>
                  </a:lnTo>
                  <a:lnTo>
                    <a:pt x="206432" y="809531"/>
                  </a:lnTo>
                  <a:lnTo>
                    <a:pt x="213519" y="815881"/>
                  </a:lnTo>
                  <a:lnTo>
                    <a:pt x="213519" y="833661"/>
                  </a:lnTo>
                  <a:lnTo>
                    <a:pt x="206432" y="841281"/>
                  </a:lnTo>
                  <a:close/>
                </a:path>
                <a:path w="981075" h="979804">
                  <a:moveTo>
                    <a:pt x="841619" y="786671"/>
                  </a:moveTo>
                  <a:lnTo>
                    <a:pt x="809987" y="786671"/>
                  </a:lnTo>
                  <a:lnTo>
                    <a:pt x="809987" y="773971"/>
                  </a:lnTo>
                  <a:lnTo>
                    <a:pt x="817073" y="766351"/>
                  </a:lnTo>
                  <a:lnTo>
                    <a:pt x="834532" y="766351"/>
                  </a:lnTo>
                  <a:lnTo>
                    <a:pt x="841619" y="773971"/>
                  </a:lnTo>
                  <a:lnTo>
                    <a:pt x="841619" y="786671"/>
                  </a:lnTo>
                  <a:close/>
                </a:path>
                <a:path w="981075" h="979804">
                  <a:moveTo>
                    <a:pt x="506111" y="926371"/>
                  </a:moveTo>
                  <a:lnTo>
                    <a:pt x="474479" y="926371"/>
                  </a:lnTo>
                  <a:lnTo>
                    <a:pt x="474479" y="829851"/>
                  </a:lnTo>
                  <a:lnTo>
                    <a:pt x="481566" y="823501"/>
                  </a:lnTo>
                  <a:lnTo>
                    <a:pt x="499023" y="823501"/>
                  </a:lnTo>
                  <a:lnTo>
                    <a:pt x="506111" y="829851"/>
                  </a:lnTo>
                  <a:lnTo>
                    <a:pt x="506111" y="926371"/>
                  </a:lnTo>
                  <a:close/>
                </a:path>
                <a:path w="981075" h="979804">
                  <a:moveTo>
                    <a:pt x="490295" y="979711"/>
                  </a:moveTo>
                  <a:lnTo>
                    <a:pt x="448766" y="945421"/>
                  </a:lnTo>
                  <a:lnTo>
                    <a:pt x="444137" y="933991"/>
                  </a:lnTo>
                  <a:lnTo>
                    <a:pt x="445294" y="927641"/>
                  </a:lnTo>
                  <a:lnTo>
                    <a:pt x="448766" y="922561"/>
                  </a:lnTo>
                  <a:lnTo>
                    <a:pt x="453997" y="918751"/>
                  </a:lnTo>
                  <a:lnTo>
                    <a:pt x="459949" y="917481"/>
                  </a:lnTo>
                  <a:lnTo>
                    <a:pt x="465902" y="918751"/>
                  </a:lnTo>
                  <a:lnTo>
                    <a:pt x="471134" y="922561"/>
                  </a:lnTo>
                  <a:lnTo>
                    <a:pt x="474479" y="926371"/>
                  </a:lnTo>
                  <a:lnTo>
                    <a:pt x="534428" y="926371"/>
                  </a:lnTo>
                  <a:lnTo>
                    <a:pt x="535295" y="927641"/>
                  </a:lnTo>
                  <a:lnTo>
                    <a:pt x="536453" y="933991"/>
                  </a:lnTo>
                  <a:lnTo>
                    <a:pt x="535295" y="940341"/>
                  </a:lnTo>
                  <a:lnTo>
                    <a:pt x="531824" y="945421"/>
                  </a:lnTo>
                  <a:lnTo>
                    <a:pt x="501479" y="975901"/>
                  </a:lnTo>
                  <a:lnTo>
                    <a:pt x="496247" y="978441"/>
                  </a:lnTo>
                  <a:lnTo>
                    <a:pt x="490295" y="979711"/>
                  </a:lnTo>
                  <a:close/>
                </a:path>
                <a:path w="981075" h="979804">
                  <a:moveTo>
                    <a:pt x="534428" y="926371"/>
                  </a:moveTo>
                  <a:lnTo>
                    <a:pt x="506111" y="926371"/>
                  </a:lnTo>
                  <a:lnTo>
                    <a:pt x="509456" y="922561"/>
                  </a:lnTo>
                  <a:lnTo>
                    <a:pt x="514688" y="918751"/>
                  </a:lnTo>
                  <a:lnTo>
                    <a:pt x="520641" y="917481"/>
                  </a:lnTo>
                  <a:lnTo>
                    <a:pt x="526593" y="918751"/>
                  </a:lnTo>
                  <a:lnTo>
                    <a:pt x="531824" y="922561"/>
                  </a:lnTo>
                  <a:lnTo>
                    <a:pt x="534428" y="926371"/>
                  </a:lnTo>
                  <a:close/>
                </a:path>
              </a:pathLst>
            </a:custGeom>
            <a:solidFill>
              <a:srgbClr val="E3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4230769" y="4235605"/>
            <a:ext cx="1662430" cy="0"/>
          </a:xfrm>
          <a:custGeom>
            <a:avLst/>
            <a:gdLst/>
            <a:ahLst/>
            <a:cxnLst/>
            <a:rect l="l" t="t" r="r" b="b"/>
            <a:pathLst>
              <a:path w="1662429">
                <a:moveTo>
                  <a:pt x="0" y="0"/>
                </a:moveTo>
                <a:lnTo>
                  <a:pt x="1661834" y="0"/>
                </a:lnTo>
              </a:path>
            </a:pathLst>
          </a:custGeom>
          <a:ln w="38099">
            <a:solidFill>
              <a:srgbClr val="37B5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914400" y="5360001"/>
            <a:ext cx="3941235" cy="2744213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092200" marR="959485" indent="262890" algn="ctr">
              <a:lnSpc>
                <a:spcPts val="2480"/>
              </a:lnSpc>
              <a:spcBef>
                <a:spcPts val="615"/>
              </a:spcBef>
            </a:pPr>
            <a:r>
              <a:rPr lang="pt-BR" sz="2500" b="1" spc="160" dirty="0" err="1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endParaRPr lang="pt-BR" sz="2500" b="1" spc="160" dirty="0">
              <a:solidFill>
                <a:srgbClr val="1579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092200" marR="959485" indent="262890" algn="ctr">
              <a:lnSpc>
                <a:spcPts val="2480"/>
              </a:lnSpc>
              <a:spcBef>
                <a:spcPts val="615"/>
              </a:spcBef>
            </a:pPr>
            <a:r>
              <a:rPr lang="pt-BR" sz="2500" b="1" spc="160" dirty="0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endParaRPr sz="2500" dirty="0">
              <a:solidFill>
                <a:srgbClr val="1579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700" marR="5080" algn="ctr">
              <a:lnSpc>
                <a:spcPct val="115599"/>
              </a:lnSpc>
              <a:spcBef>
                <a:spcPts val="1385"/>
              </a:spcBef>
            </a:pP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sz="2000" spc="-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</a:t>
            </a:r>
            <a:r>
              <a:rPr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3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</a:t>
            </a:r>
            <a:r>
              <a:rPr sz="2000" spc="-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amet,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consectetur</a:t>
            </a:r>
            <a:r>
              <a:rPr sz="2000" spc="10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sz="2000" spc="1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elit,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sed</a:t>
            </a:r>
            <a:r>
              <a:rPr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</a:t>
            </a:r>
            <a:r>
              <a:rPr sz="2000" spc="-7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eiusmod</a:t>
            </a:r>
            <a:r>
              <a:rPr sz="2000" spc="-7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tempor </a:t>
            </a:r>
            <a:r>
              <a:rPr sz="2000" spc="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incididunt</a:t>
            </a:r>
            <a:r>
              <a:rPr sz="2000" spc="-1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labore</a:t>
            </a:r>
            <a:r>
              <a:rPr sz="2000" spc="-1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</a:t>
            </a:r>
            <a:r>
              <a:rPr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dolore </a:t>
            </a:r>
            <a:r>
              <a:rPr sz="2000" spc="5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magna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aliqua.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015096" y="5360001"/>
            <a:ext cx="3941235" cy="2744213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092200" marR="959485" indent="262890" algn="ctr">
              <a:lnSpc>
                <a:spcPts val="2480"/>
              </a:lnSpc>
              <a:spcBef>
                <a:spcPts val="615"/>
              </a:spcBef>
            </a:pPr>
            <a:r>
              <a:rPr lang="pt-BR" sz="2500" b="1" spc="160" dirty="0" err="1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endParaRPr lang="pt-BR" sz="2500" b="1" spc="160" dirty="0">
              <a:solidFill>
                <a:srgbClr val="1579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092200" marR="959485" indent="262890" algn="ctr">
              <a:lnSpc>
                <a:spcPts val="2480"/>
              </a:lnSpc>
              <a:spcBef>
                <a:spcPts val="615"/>
              </a:spcBef>
            </a:pPr>
            <a:r>
              <a:rPr lang="pt-BR" sz="2500" b="1" spc="160" dirty="0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endParaRPr lang="pt-BR" sz="2500" dirty="0">
              <a:solidFill>
                <a:srgbClr val="1579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700" marR="5080" algn="ctr">
              <a:lnSpc>
                <a:spcPct val="115599"/>
              </a:lnSpc>
              <a:spcBef>
                <a:spcPts val="1385"/>
              </a:spcBef>
            </a:pP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sz="2000" spc="-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</a:t>
            </a:r>
            <a:r>
              <a:rPr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3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</a:t>
            </a:r>
            <a:r>
              <a:rPr sz="2000" spc="-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amet,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consectetur</a:t>
            </a:r>
            <a:r>
              <a:rPr sz="2000" spc="10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sz="2000" spc="1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elit,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sed</a:t>
            </a:r>
            <a:r>
              <a:rPr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</a:t>
            </a:r>
            <a:r>
              <a:rPr sz="2000" spc="-7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eiusmod</a:t>
            </a:r>
            <a:r>
              <a:rPr sz="2000" spc="-7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tempor </a:t>
            </a:r>
            <a:r>
              <a:rPr sz="2000" spc="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incididunt</a:t>
            </a:r>
            <a:r>
              <a:rPr sz="2000" spc="-1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labore</a:t>
            </a:r>
            <a:r>
              <a:rPr sz="2000" spc="-1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</a:t>
            </a:r>
            <a:r>
              <a:rPr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dolore </a:t>
            </a:r>
            <a:r>
              <a:rPr sz="2000" spc="5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magna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aliqua.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68345" y="5360001"/>
            <a:ext cx="4100697" cy="2744213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092200" marR="959485" indent="262890" algn="ctr">
              <a:lnSpc>
                <a:spcPts val="2480"/>
              </a:lnSpc>
              <a:spcBef>
                <a:spcPts val="615"/>
              </a:spcBef>
            </a:pPr>
            <a:r>
              <a:rPr lang="pt-BR" sz="2500" b="1" spc="160" dirty="0" err="1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endParaRPr lang="pt-BR" sz="2500" b="1" spc="160" dirty="0">
              <a:solidFill>
                <a:srgbClr val="1579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092200" marR="959485" indent="262890" algn="ctr">
              <a:lnSpc>
                <a:spcPts val="2480"/>
              </a:lnSpc>
              <a:spcBef>
                <a:spcPts val="615"/>
              </a:spcBef>
            </a:pPr>
            <a:r>
              <a:rPr lang="pt-BR" sz="2500" b="1" spc="160" dirty="0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endParaRPr lang="pt-BR" sz="2500" dirty="0">
              <a:solidFill>
                <a:srgbClr val="1579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700" marR="5080" algn="ctr">
              <a:lnSpc>
                <a:spcPct val="115599"/>
              </a:lnSpc>
              <a:spcBef>
                <a:spcPts val="1385"/>
              </a:spcBef>
            </a:pP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sz="2000" spc="-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</a:t>
            </a:r>
            <a:r>
              <a:rPr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3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</a:t>
            </a:r>
            <a:r>
              <a:rPr sz="2000" spc="-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amet,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consectetur</a:t>
            </a:r>
            <a:r>
              <a:rPr sz="2000" spc="10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sz="2000" spc="1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elit,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sed</a:t>
            </a:r>
            <a:r>
              <a:rPr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</a:t>
            </a:r>
            <a:r>
              <a:rPr sz="2000" spc="-7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eiusmod</a:t>
            </a:r>
            <a:r>
              <a:rPr sz="2000" spc="-7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tempor </a:t>
            </a:r>
            <a:r>
              <a:rPr sz="2000" spc="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incididunt</a:t>
            </a:r>
            <a:r>
              <a:rPr sz="2000" spc="-1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labore</a:t>
            </a:r>
            <a:r>
              <a:rPr sz="2000" spc="-1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</a:t>
            </a:r>
            <a:r>
              <a:rPr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dolore </a:t>
            </a:r>
            <a:r>
              <a:rPr sz="2000" spc="5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magna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aliqua.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406780" y="5360001"/>
            <a:ext cx="3941235" cy="2744213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092200" marR="959485" indent="262890" algn="ctr">
              <a:lnSpc>
                <a:spcPts val="2480"/>
              </a:lnSpc>
              <a:spcBef>
                <a:spcPts val="615"/>
              </a:spcBef>
            </a:pPr>
            <a:r>
              <a:rPr lang="pt-BR" sz="2500" b="1" spc="160" dirty="0" err="1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endParaRPr lang="pt-BR" sz="2500" b="1" spc="160" dirty="0">
              <a:solidFill>
                <a:srgbClr val="1579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092200" marR="959485" indent="262890" algn="ctr">
              <a:lnSpc>
                <a:spcPts val="2480"/>
              </a:lnSpc>
              <a:spcBef>
                <a:spcPts val="615"/>
              </a:spcBef>
            </a:pPr>
            <a:r>
              <a:rPr lang="pt-BR" sz="2500" b="1" spc="160" dirty="0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endParaRPr lang="pt-BR" sz="2500" dirty="0">
              <a:solidFill>
                <a:srgbClr val="1579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700" marR="5080" algn="ctr">
              <a:lnSpc>
                <a:spcPct val="115599"/>
              </a:lnSpc>
              <a:spcBef>
                <a:spcPts val="1385"/>
              </a:spcBef>
            </a:pP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sz="2000" spc="-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</a:t>
            </a:r>
            <a:r>
              <a:rPr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3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</a:t>
            </a:r>
            <a:r>
              <a:rPr sz="2000" spc="-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amet,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consectetur</a:t>
            </a:r>
            <a:r>
              <a:rPr sz="2000" spc="10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sz="2000" spc="1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elit,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sed</a:t>
            </a:r>
            <a:r>
              <a:rPr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</a:t>
            </a:r>
            <a:r>
              <a:rPr sz="2000" spc="-7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eiusmod</a:t>
            </a:r>
            <a:r>
              <a:rPr sz="2000" spc="-7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tempor </a:t>
            </a:r>
            <a:r>
              <a:rPr sz="2000" spc="4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incididunt</a:t>
            </a:r>
            <a:r>
              <a:rPr sz="2000" spc="-1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labore</a:t>
            </a:r>
            <a:r>
              <a:rPr sz="2000" spc="-1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</a:t>
            </a:r>
            <a:r>
              <a:rPr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dolore </a:t>
            </a:r>
            <a:r>
              <a:rPr sz="2000" spc="5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magna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aliqua.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3" name="Gráfico 32">
            <a:extLst>
              <a:ext uri="{FF2B5EF4-FFF2-40B4-BE49-F238E27FC236}">
                <a16:creationId xmlns:a16="http://schemas.microsoft.com/office/drawing/2014/main" id="{57EA4F05-7C6D-4E55-A852-784332C50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10500" y="9029700"/>
            <a:ext cx="26670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13322" y="8921750"/>
            <a:ext cx="64452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65" dirty="0">
                <a:solidFill>
                  <a:srgbClr val="486181"/>
                </a:solidFill>
                <a:latin typeface="Tahoma"/>
                <a:cs typeface="Tahoma"/>
              </a:rPr>
              <a:t>Item</a:t>
            </a:r>
            <a:r>
              <a:rPr sz="2100" spc="-180" dirty="0">
                <a:solidFill>
                  <a:srgbClr val="486181"/>
                </a:solidFill>
                <a:latin typeface="Tahoma"/>
                <a:cs typeface="Tahoma"/>
              </a:rPr>
              <a:t> </a:t>
            </a:r>
            <a:r>
              <a:rPr sz="2100" spc="-525" dirty="0">
                <a:solidFill>
                  <a:srgbClr val="486181"/>
                </a:solidFill>
                <a:latin typeface="Tahoma"/>
                <a:cs typeface="Tahoma"/>
              </a:rPr>
              <a:t>1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283339" y="8921750"/>
            <a:ext cx="6978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65" dirty="0">
                <a:solidFill>
                  <a:srgbClr val="486181"/>
                </a:solidFill>
                <a:latin typeface="Tahoma"/>
                <a:cs typeface="Tahoma"/>
              </a:rPr>
              <a:t>Item</a:t>
            </a:r>
            <a:r>
              <a:rPr sz="2100" spc="-180" dirty="0">
                <a:solidFill>
                  <a:srgbClr val="486181"/>
                </a:solidFill>
                <a:latin typeface="Tahoma"/>
                <a:cs typeface="Tahoma"/>
              </a:rPr>
              <a:t> </a:t>
            </a:r>
            <a:r>
              <a:rPr sz="2100" spc="-50" dirty="0">
                <a:solidFill>
                  <a:srgbClr val="486181"/>
                </a:solidFill>
                <a:latin typeface="Tahoma"/>
                <a:cs typeface="Tahoma"/>
              </a:rPr>
              <a:t>2</a:t>
            </a:r>
            <a:endParaRPr sz="21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77764" y="8921750"/>
            <a:ext cx="7023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65" dirty="0">
                <a:solidFill>
                  <a:srgbClr val="486181"/>
                </a:solidFill>
                <a:latin typeface="Tahoma"/>
                <a:cs typeface="Tahoma"/>
              </a:rPr>
              <a:t>Item</a:t>
            </a:r>
            <a:r>
              <a:rPr sz="2100" spc="-180" dirty="0">
                <a:solidFill>
                  <a:srgbClr val="486181"/>
                </a:solidFill>
                <a:latin typeface="Tahoma"/>
                <a:cs typeface="Tahoma"/>
              </a:rPr>
              <a:t> </a:t>
            </a:r>
            <a:r>
              <a:rPr sz="2100" spc="-50" dirty="0">
                <a:solidFill>
                  <a:srgbClr val="486181"/>
                </a:solidFill>
                <a:latin typeface="Tahoma"/>
                <a:cs typeface="Tahoma"/>
              </a:rPr>
              <a:t>3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46267" y="8674100"/>
            <a:ext cx="1841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40" dirty="0">
                <a:solidFill>
                  <a:srgbClr val="486181"/>
                </a:solidFill>
                <a:latin typeface="Tahoma"/>
                <a:cs typeface="Tahoma"/>
              </a:rPr>
              <a:t>0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5756" y="6952852"/>
            <a:ext cx="1670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50" dirty="0">
                <a:solidFill>
                  <a:srgbClr val="486181"/>
                </a:solidFill>
                <a:latin typeface="Tahoma"/>
                <a:cs typeface="Tahoma"/>
              </a:rPr>
              <a:t>5</a:t>
            </a:r>
            <a:endParaRPr sz="21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10291" y="5430640"/>
            <a:ext cx="27178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55" dirty="0">
                <a:solidFill>
                  <a:srgbClr val="486181"/>
                </a:solidFill>
                <a:latin typeface="Tahoma"/>
                <a:cs typeface="Tahoma"/>
              </a:rPr>
              <a:t>10</a:t>
            </a:r>
            <a:endParaRPr sz="21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73342" y="3910606"/>
            <a:ext cx="2540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85" dirty="0">
                <a:solidFill>
                  <a:srgbClr val="486181"/>
                </a:solidFill>
                <a:latin typeface="Tahoma"/>
                <a:cs typeface="Tahoma"/>
              </a:rPr>
              <a:t>15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83621" y="2388394"/>
            <a:ext cx="3251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5" dirty="0">
                <a:solidFill>
                  <a:srgbClr val="486181"/>
                </a:solidFill>
                <a:latin typeface="Tahoma"/>
                <a:cs typeface="Tahoma"/>
              </a:rPr>
              <a:t>20</a:t>
            </a:r>
            <a:endParaRPr sz="2100" dirty="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005184" y="7905552"/>
            <a:ext cx="1097280" cy="953135"/>
          </a:xfrm>
          <a:custGeom>
            <a:avLst/>
            <a:gdLst/>
            <a:ahLst/>
            <a:cxnLst/>
            <a:rect l="l" t="t" r="r" b="b"/>
            <a:pathLst>
              <a:path w="1097279" h="953134">
                <a:moveTo>
                  <a:pt x="1096776" y="952697"/>
                </a:moveTo>
                <a:lnTo>
                  <a:pt x="0" y="952697"/>
                </a:lnTo>
                <a:lnTo>
                  <a:pt x="0" y="81980"/>
                </a:lnTo>
                <a:lnTo>
                  <a:pt x="11586" y="43784"/>
                </a:lnTo>
                <a:lnTo>
                  <a:pt x="43785" y="11584"/>
                </a:lnTo>
                <a:lnTo>
                  <a:pt x="81980" y="0"/>
                </a:lnTo>
                <a:lnTo>
                  <a:pt x="1014794" y="0"/>
                </a:lnTo>
                <a:lnTo>
                  <a:pt x="1052989" y="11584"/>
                </a:lnTo>
                <a:lnTo>
                  <a:pt x="1085189" y="43784"/>
                </a:lnTo>
                <a:lnTo>
                  <a:pt x="1096776" y="81980"/>
                </a:lnTo>
                <a:lnTo>
                  <a:pt x="1096776" y="952697"/>
                </a:lnTo>
                <a:close/>
              </a:path>
            </a:pathLst>
          </a:custGeom>
          <a:solidFill>
            <a:srgbClr val="37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59685" y="6952852"/>
            <a:ext cx="1097280" cy="1905635"/>
          </a:xfrm>
          <a:custGeom>
            <a:avLst/>
            <a:gdLst/>
            <a:ahLst/>
            <a:cxnLst/>
            <a:rect l="l" t="t" r="r" b="b"/>
            <a:pathLst>
              <a:path w="1097279" h="1905634">
                <a:moveTo>
                  <a:pt x="1096776" y="1905396"/>
                </a:moveTo>
                <a:lnTo>
                  <a:pt x="0" y="1905396"/>
                </a:lnTo>
                <a:lnTo>
                  <a:pt x="0" y="81980"/>
                </a:lnTo>
                <a:lnTo>
                  <a:pt x="11586" y="43784"/>
                </a:lnTo>
                <a:lnTo>
                  <a:pt x="43785" y="11586"/>
                </a:lnTo>
                <a:lnTo>
                  <a:pt x="81980" y="0"/>
                </a:lnTo>
                <a:lnTo>
                  <a:pt x="1014794" y="0"/>
                </a:lnTo>
                <a:lnTo>
                  <a:pt x="1052990" y="11586"/>
                </a:lnTo>
                <a:lnTo>
                  <a:pt x="1085189" y="43784"/>
                </a:lnTo>
                <a:lnTo>
                  <a:pt x="1096776" y="81980"/>
                </a:lnTo>
                <a:lnTo>
                  <a:pt x="1096776" y="1905396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506603" y="6317720"/>
            <a:ext cx="1097280" cy="2540635"/>
          </a:xfrm>
          <a:custGeom>
            <a:avLst/>
            <a:gdLst/>
            <a:ahLst/>
            <a:cxnLst/>
            <a:rect l="l" t="t" r="r" b="b"/>
            <a:pathLst>
              <a:path w="1097280" h="2540634">
                <a:moveTo>
                  <a:pt x="1096776" y="2540528"/>
                </a:moveTo>
                <a:lnTo>
                  <a:pt x="0" y="2540528"/>
                </a:lnTo>
                <a:lnTo>
                  <a:pt x="0" y="81980"/>
                </a:lnTo>
                <a:lnTo>
                  <a:pt x="11586" y="43785"/>
                </a:lnTo>
                <a:lnTo>
                  <a:pt x="43784" y="11586"/>
                </a:lnTo>
                <a:lnTo>
                  <a:pt x="81980" y="0"/>
                </a:lnTo>
                <a:lnTo>
                  <a:pt x="1014795" y="0"/>
                </a:lnTo>
                <a:lnTo>
                  <a:pt x="1052990" y="11586"/>
                </a:lnTo>
                <a:lnTo>
                  <a:pt x="1085189" y="43785"/>
                </a:lnTo>
                <a:lnTo>
                  <a:pt x="1096776" y="81980"/>
                </a:lnTo>
                <a:lnTo>
                  <a:pt x="1096776" y="2540528"/>
                </a:lnTo>
                <a:close/>
              </a:path>
            </a:pathLst>
          </a:custGeom>
          <a:solidFill>
            <a:srgbClr val="37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661104" y="4412323"/>
            <a:ext cx="1097280" cy="4446270"/>
          </a:xfrm>
          <a:custGeom>
            <a:avLst/>
            <a:gdLst/>
            <a:ahLst/>
            <a:cxnLst/>
            <a:rect l="l" t="t" r="r" b="b"/>
            <a:pathLst>
              <a:path w="1097280" h="4446270">
                <a:moveTo>
                  <a:pt x="1096775" y="4445925"/>
                </a:moveTo>
                <a:lnTo>
                  <a:pt x="0" y="4445925"/>
                </a:lnTo>
                <a:lnTo>
                  <a:pt x="0" y="81980"/>
                </a:lnTo>
                <a:lnTo>
                  <a:pt x="11585" y="43785"/>
                </a:lnTo>
                <a:lnTo>
                  <a:pt x="43784" y="11586"/>
                </a:lnTo>
                <a:lnTo>
                  <a:pt x="81980" y="0"/>
                </a:lnTo>
                <a:lnTo>
                  <a:pt x="1014794" y="0"/>
                </a:lnTo>
                <a:lnTo>
                  <a:pt x="1052989" y="11586"/>
                </a:lnTo>
                <a:lnTo>
                  <a:pt x="1085188" y="43785"/>
                </a:lnTo>
                <a:lnTo>
                  <a:pt x="1096775" y="81980"/>
                </a:lnTo>
                <a:lnTo>
                  <a:pt x="1096775" y="4445925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008021" y="3777191"/>
            <a:ext cx="1097280" cy="5081270"/>
          </a:xfrm>
          <a:custGeom>
            <a:avLst/>
            <a:gdLst/>
            <a:ahLst/>
            <a:cxnLst/>
            <a:rect l="l" t="t" r="r" b="b"/>
            <a:pathLst>
              <a:path w="1097280" h="5081270">
                <a:moveTo>
                  <a:pt x="1096776" y="5081057"/>
                </a:moveTo>
                <a:lnTo>
                  <a:pt x="0" y="5081057"/>
                </a:lnTo>
                <a:lnTo>
                  <a:pt x="0" y="81980"/>
                </a:lnTo>
                <a:lnTo>
                  <a:pt x="11585" y="43785"/>
                </a:lnTo>
                <a:lnTo>
                  <a:pt x="43784" y="11586"/>
                </a:lnTo>
                <a:lnTo>
                  <a:pt x="81981" y="0"/>
                </a:lnTo>
                <a:lnTo>
                  <a:pt x="1014794" y="0"/>
                </a:lnTo>
                <a:lnTo>
                  <a:pt x="1052989" y="11586"/>
                </a:lnTo>
                <a:lnTo>
                  <a:pt x="1085188" y="43785"/>
                </a:lnTo>
                <a:lnTo>
                  <a:pt x="1096776" y="81980"/>
                </a:lnTo>
                <a:lnTo>
                  <a:pt x="1096776" y="5081057"/>
                </a:lnTo>
                <a:close/>
              </a:path>
            </a:pathLst>
          </a:custGeom>
          <a:solidFill>
            <a:srgbClr val="37B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162521" y="3142058"/>
            <a:ext cx="1097280" cy="5716270"/>
          </a:xfrm>
          <a:custGeom>
            <a:avLst/>
            <a:gdLst/>
            <a:ahLst/>
            <a:cxnLst/>
            <a:rect l="l" t="t" r="r" b="b"/>
            <a:pathLst>
              <a:path w="1097280" h="5716270">
                <a:moveTo>
                  <a:pt x="1096776" y="5716190"/>
                </a:moveTo>
                <a:lnTo>
                  <a:pt x="0" y="5716190"/>
                </a:lnTo>
                <a:lnTo>
                  <a:pt x="0" y="81980"/>
                </a:lnTo>
                <a:lnTo>
                  <a:pt x="11586" y="43785"/>
                </a:lnTo>
                <a:lnTo>
                  <a:pt x="43784" y="11586"/>
                </a:lnTo>
                <a:lnTo>
                  <a:pt x="81980" y="0"/>
                </a:lnTo>
                <a:lnTo>
                  <a:pt x="1014795" y="0"/>
                </a:lnTo>
                <a:lnTo>
                  <a:pt x="1052989" y="11586"/>
                </a:lnTo>
                <a:lnTo>
                  <a:pt x="1085188" y="43785"/>
                </a:lnTo>
                <a:lnTo>
                  <a:pt x="1096776" y="81980"/>
                </a:lnTo>
                <a:lnTo>
                  <a:pt x="1096776" y="5716190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28199" y="1562100"/>
            <a:ext cx="6149975" cy="6494085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 marR="546735">
              <a:lnSpc>
                <a:spcPts val="8400"/>
              </a:lnSpc>
              <a:spcBef>
                <a:spcPts val="1780"/>
              </a:spcBef>
            </a:pPr>
            <a:r>
              <a:rPr lang="pt-BR" sz="8400" b="1" spc="210" dirty="0">
                <a:solidFill>
                  <a:srgbClr val="1579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04</a:t>
            </a:r>
          </a:p>
          <a:p>
            <a:pPr marL="12700" marR="546735">
              <a:lnSpc>
                <a:spcPts val="8400"/>
              </a:lnSpc>
              <a:spcBef>
                <a:spcPts val="1780"/>
              </a:spcBef>
            </a:pPr>
            <a:endParaRPr lang="pt-BR" sz="4400" b="1" spc="210" dirty="0">
              <a:solidFill>
                <a:srgbClr val="004AA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700" marR="546735">
              <a:lnSpc>
                <a:spcPct val="150000"/>
              </a:lnSpc>
              <a:spcBef>
                <a:spcPts val="1780"/>
              </a:spcBef>
            </a:pPr>
            <a:r>
              <a:rPr lang="pt-BR" sz="200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pt-BR" sz="2000" spc="-7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pt-BR" sz="2000" spc="-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</a:t>
            </a:r>
            <a:r>
              <a:rPr lang="pt-BR" sz="2000" spc="-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3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</a:t>
            </a:r>
            <a:r>
              <a:rPr lang="pt-BR" sz="2000" spc="-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4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amet</a:t>
            </a:r>
            <a:r>
              <a:rPr lang="pt-BR" sz="2000" spc="-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</a:t>
            </a:r>
            <a:r>
              <a:rPr lang="pt-BR" sz="2000" spc="-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1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consectetur</a:t>
            </a:r>
            <a:r>
              <a:rPr lang="pt-BR"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lang="pt-BR" sz="2000" spc="-5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7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elit</a:t>
            </a:r>
            <a:r>
              <a:rPr lang="pt-BR" sz="2000" spc="-7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</a:t>
            </a:r>
            <a:r>
              <a:rPr lang="pt-BR"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sed</a:t>
            </a:r>
            <a:r>
              <a:rPr lang="pt-BR"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6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</a:t>
            </a:r>
            <a:r>
              <a:rPr lang="pt-BR" sz="2000" spc="-5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eiusmod</a:t>
            </a:r>
            <a:r>
              <a:rPr lang="pt-BR" sz="2000" spc="-5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1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tempor</a:t>
            </a:r>
            <a:r>
              <a:rPr lang="pt-BR"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45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incididunt</a:t>
            </a:r>
            <a:r>
              <a:rPr lang="pt-BR"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lang="pt-BR"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labore</a:t>
            </a:r>
            <a:r>
              <a:rPr lang="pt-BR"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</a:t>
            </a:r>
            <a:r>
              <a:rPr lang="pt-BR"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dolore</a:t>
            </a:r>
            <a:r>
              <a:rPr lang="pt-BR"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5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magna</a:t>
            </a:r>
            <a:r>
              <a:rPr lang="pt-BR"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4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aliqua</a:t>
            </a:r>
            <a:r>
              <a:rPr lang="pt-BR" sz="2000" spc="-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r>
              <a:rPr lang="pt-BR"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 </a:t>
            </a:r>
            <a:r>
              <a:rPr lang="pt-BR" sz="2000" spc="55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enim</a:t>
            </a:r>
            <a:r>
              <a:rPr lang="pt-BR"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</a:t>
            </a:r>
            <a:r>
              <a:rPr lang="pt-BR"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65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minim</a:t>
            </a:r>
            <a:r>
              <a:rPr lang="pt-BR" sz="2000" spc="-13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4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veniam</a:t>
            </a:r>
            <a:r>
              <a:rPr lang="pt-BR" sz="2000" spc="-4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</a:t>
            </a:r>
            <a:r>
              <a:rPr lang="pt-BR"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quis</a:t>
            </a:r>
            <a:r>
              <a:rPr lang="pt-BR" sz="2000" spc="-1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1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nostrud</a:t>
            </a:r>
            <a:r>
              <a:rPr lang="pt-BR"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1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exercitation</a:t>
            </a:r>
            <a:r>
              <a:rPr lang="pt-BR"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ullamco</a:t>
            </a:r>
            <a:r>
              <a:rPr lang="pt-BR"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1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laboris</a:t>
            </a:r>
            <a:r>
              <a:rPr lang="pt-BR"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1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nisi</a:t>
            </a:r>
            <a:r>
              <a:rPr lang="pt-BR"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lang="pt-BR"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aliquip</a:t>
            </a:r>
            <a:r>
              <a:rPr lang="pt-BR"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7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</a:t>
            </a:r>
            <a:r>
              <a:rPr lang="pt-BR" sz="2000" spc="-8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25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</a:t>
            </a:r>
            <a:r>
              <a:rPr lang="pt-BR" sz="2000" spc="-2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8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commodo</a:t>
            </a:r>
            <a:r>
              <a:rPr lang="pt-BR"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1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consequat</a:t>
            </a:r>
            <a:r>
              <a:rPr lang="pt-BR"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r>
              <a:rPr lang="pt-BR"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Duis</a:t>
            </a:r>
            <a:r>
              <a:rPr lang="pt-BR"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aute</a:t>
            </a:r>
            <a:r>
              <a:rPr lang="pt-BR"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2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irure</a:t>
            </a:r>
            <a:r>
              <a:rPr lang="pt-BR"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</a:t>
            </a:r>
            <a:r>
              <a:rPr lang="pt-BR" sz="2000" spc="-114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2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</a:t>
            </a:r>
            <a:r>
              <a:rPr lang="pt-BR" sz="200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reprehenderit</a:t>
            </a:r>
            <a:r>
              <a:rPr lang="pt-BR" sz="2000" spc="-1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</a:t>
            </a:r>
            <a:r>
              <a:rPr lang="pt-BR" sz="2000" spc="-9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voluptate</a:t>
            </a:r>
            <a:r>
              <a:rPr lang="pt-BR" sz="2000" spc="-9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3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velit</a:t>
            </a:r>
            <a:r>
              <a:rPr lang="pt-BR" sz="2000" spc="-9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3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esse</a:t>
            </a:r>
            <a:r>
              <a:rPr lang="pt-BR" sz="2000" spc="-1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1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cillum</a:t>
            </a:r>
            <a:r>
              <a:rPr lang="pt-BR"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dolore</a:t>
            </a:r>
            <a:r>
              <a:rPr lang="pt-BR"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</a:t>
            </a:r>
            <a:r>
              <a:rPr lang="pt-BR"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fugiat</a:t>
            </a:r>
            <a:r>
              <a:rPr lang="pt-BR"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nulla</a:t>
            </a:r>
            <a:r>
              <a:rPr lang="pt-BR" sz="2000" spc="-85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000" spc="-10" dirty="0" err="1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pariatur</a:t>
            </a:r>
            <a:r>
              <a:rPr lang="pt-BR" sz="2000" spc="-10" dirty="0">
                <a:solidFill>
                  <a:srgbClr val="4861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pt-BR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7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914400" y="1638300"/>
            <a:ext cx="9230995" cy="64174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8400" b="1" spc="58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05</a:t>
            </a:r>
            <a:endParaRPr sz="8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04775">
              <a:lnSpc>
                <a:spcPct val="100000"/>
              </a:lnSpc>
              <a:spcBef>
                <a:spcPts val="7400"/>
              </a:spcBef>
            </a:pPr>
            <a:r>
              <a:rPr lang="pt-BR" sz="2400" b="1" spc="12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pt-BR" sz="2400" b="1" spc="12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Ipsum</a:t>
            </a:r>
            <a:endParaRPr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04775" marR="5080" algn="just">
              <a:lnSpc>
                <a:spcPct val="116100"/>
              </a:lnSpc>
              <a:spcBef>
                <a:spcPts val="955"/>
              </a:spcBef>
            </a:pP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sz="2100" spc="4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5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sz="2100" spc="4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</a:t>
            </a:r>
            <a:r>
              <a:rPr sz="2100" spc="4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</a:t>
            </a:r>
            <a:r>
              <a:rPr sz="2100" spc="4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amet,</a:t>
            </a:r>
            <a:r>
              <a:rPr sz="2100" spc="4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consectetur</a:t>
            </a:r>
            <a:r>
              <a:rPr sz="2100" spc="4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sz="2100" spc="5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elit,</a:t>
            </a:r>
            <a:r>
              <a:rPr sz="2100" spc="4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sed</a:t>
            </a:r>
            <a:r>
              <a:rPr sz="2100" spc="4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 eiusmod</a:t>
            </a:r>
            <a:r>
              <a:rPr sz="2100" spc="2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tempor</a:t>
            </a:r>
            <a:r>
              <a:rPr sz="2100" spc="2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incididunt</a:t>
            </a:r>
            <a:r>
              <a:rPr sz="2100" spc="2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sz="2100" spc="2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labore</a:t>
            </a:r>
            <a:r>
              <a:rPr sz="2100" spc="2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</a:t>
            </a:r>
            <a:r>
              <a:rPr sz="2100" spc="2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dolore</a:t>
            </a:r>
            <a:r>
              <a:rPr sz="2100" spc="2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magna</a:t>
            </a:r>
            <a:r>
              <a:rPr sz="2100" spc="2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aliqua.</a:t>
            </a:r>
            <a:r>
              <a:rPr sz="2100" spc="2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 </a:t>
            </a:r>
            <a:r>
              <a:rPr sz="2100" spc="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enim</a:t>
            </a:r>
            <a:r>
              <a:rPr sz="2100" spc="2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</a:t>
            </a:r>
            <a:r>
              <a:rPr sz="2100" spc="2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8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minim</a:t>
            </a:r>
            <a:r>
              <a:rPr sz="2100" spc="2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veniam,</a:t>
            </a:r>
            <a:r>
              <a:rPr sz="2100" spc="2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quis</a:t>
            </a:r>
            <a:r>
              <a:rPr sz="2100" spc="2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nostrud</a:t>
            </a:r>
            <a:r>
              <a:rPr sz="2100" spc="2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exercitation</a:t>
            </a:r>
            <a:r>
              <a:rPr sz="2100" spc="2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ullamco</a:t>
            </a:r>
            <a:r>
              <a:rPr sz="2100" spc="2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-1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laboris nisi</a:t>
            </a:r>
            <a:r>
              <a:rPr sz="2100" spc="-14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sz="2100" spc="-13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aliquip</a:t>
            </a:r>
            <a:r>
              <a:rPr sz="2100" spc="-13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-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</a:t>
            </a:r>
            <a:r>
              <a:rPr sz="2100" spc="-13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-1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</a:t>
            </a:r>
            <a:r>
              <a:rPr sz="2100" spc="-13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9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commodo</a:t>
            </a:r>
            <a:r>
              <a:rPr sz="2100" spc="-13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-1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consequat</a:t>
            </a:r>
            <a:r>
              <a:rPr sz="2100" spc="-1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pt-BR" sz="2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04775" marR="5080" algn="just">
              <a:lnSpc>
                <a:spcPct val="116100"/>
              </a:lnSpc>
              <a:spcBef>
                <a:spcPts val="955"/>
              </a:spcBef>
            </a:pPr>
            <a:r>
              <a:rPr lang="pt-BR" sz="2400" b="1" spc="12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pt-BR" sz="2400" b="1" spc="12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Ipsum</a:t>
            </a:r>
            <a:endParaRPr lang="pt-BR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04775" marR="5080" algn="just">
              <a:lnSpc>
                <a:spcPct val="116100"/>
              </a:lnSpc>
              <a:spcBef>
                <a:spcPts val="955"/>
              </a:spcBef>
            </a:pP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sz="2100" spc="4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5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sz="2100" spc="4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</a:t>
            </a:r>
            <a:r>
              <a:rPr sz="2100" spc="4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</a:t>
            </a:r>
            <a:r>
              <a:rPr sz="2100" spc="4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amet,</a:t>
            </a:r>
            <a:r>
              <a:rPr sz="2100" spc="4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consectetur</a:t>
            </a:r>
            <a:r>
              <a:rPr sz="2100" spc="4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sz="2100" spc="5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elit,</a:t>
            </a:r>
            <a:r>
              <a:rPr sz="2100" spc="4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sed</a:t>
            </a:r>
            <a:r>
              <a:rPr sz="2100" spc="49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 eiusmod</a:t>
            </a:r>
            <a:r>
              <a:rPr sz="2100" spc="2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tempor</a:t>
            </a:r>
            <a:r>
              <a:rPr sz="2100" spc="2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incididunt</a:t>
            </a:r>
            <a:r>
              <a:rPr sz="2100" spc="2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sz="2100" spc="2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labore</a:t>
            </a:r>
            <a:r>
              <a:rPr sz="2100" spc="2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</a:t>
            </a:r>
            <a:r>
              <a:rPr sz="2100" spc="2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dolore</a:t>
            </a:r>
            <a:r>
              <a:rPr sz="2100" spc="2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magna</a:t>
            </a:r>
            <a:r>
              <a:rPr sz="2100" spc="2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aliqua.</a:t>
            </a:r>
            <a:r>
              <a:rPr sz="2100" spc="2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 </a:t>
            </a:r>
            <a:r>
              <a:rPr sz="2100" spc="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enim</a:t>
            </a:r>
            <a:r>
              <a:rPr sz="2100" spc="2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</a:t>
            </a:r>
            <a:r>
              <a:rPr sz="2100" spc="2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8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minim</a:t>
            </a:r>
            <a:r>
              <a:rPr sz="2100" spc="2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veniam,</a:t>
            </a:r>
            <a:r>
              <a:rPr sz="2100" spc="2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quis</a:t>
            </a:r>
            <a:r>
              <a:rPr sz="2100" spc="2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nostrud</a:t>
            </a:r>
            <a:r>
              <a:rPr sz="2100" spc="2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exercitation</a:t>
            </a:r>
            <a:r>
              <a:rPr sz="2100" spc="2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ullamco</a:t>
            </a:r>
            <a:r>
              <a:rPr sz="2100" spc="2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-1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laboris nisi</a:t>
            </a:r>
            <a:r>
              <a:rPr sz="2100" spc="-14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sz="2100" spc="-13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aliquip</a:t>
            </a:r>
            <a:r>
              <a:rPr sz="2100" spc="-13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-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</a:t>
            </a:r>
            <a:r>
              <a:rPr sz="2100" spc="-13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-1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</a:t>
            </a:r>
            <a:r>
              <a:rPr sz="2100" spc="-13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9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commodo</a:t>
            </a:r>
            <a:r>
              <a:rPr sz="2100" spc="-13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spc="-1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consequat.</a:t>
            </a:r>
            <a:endParaRPr sz="2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84C408D-A57D-4B02-B992-18D648F00551}"/>
              </a:ext>
            </a:extLst>
          </p:cNvPr>
          <p:cNvSpPr/>
          <p:nvPr/>
        </p:nvSpPr>
        <p:spPr>
          <a:xfrm>
            <a:off x="11811000" y="0"/>
            <a:ext cx="6781800" cy="10477500"/>
          </a:xfrm>
          <a:prstGeom prst="rect">
            <a:avLst/>
          </a:prstGeom>
          <a:blipFill dpi="0" rotWithShape="1">
            <a:blip r:embed="rId2"/>
            <a:srcRect/>
            <a:tile tx="-5080000" ty="-50165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7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object 3">
            <a:extLst>
              <a:ext uri="{FF2B5EF4-FFF2-40B4-BE49-F238E27FC236}">
                <a16:creationId xmlns:a16="http://schemas.microsoft.com/office/drawing/2014/main" id="{347DEB08-92B0-4CE5-ADA7-1ED78CD0DC6C}"/>
              </a:ext>
            </a:extLst>
          </p:cNvPr>
          <p:cNvGrpSpPr/>
          <p:nvPr/>
        </p:nvGrpSpPr>
        <p:grpSpPr>
          <a:xfrm>
            <a:off x="-228600" y="1485900"/>
            <a:ext cx="18516600" cy="9256395"/>
            <a:chOff x="0" y="0"/>
            <a:chExt cx="18288038" cy="9256395"/>
          </a:xfrm>
        </p:grpSpPr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EA9A96AE-23D5-466F-BF10-0530BEB8CE70}"/>
                </a:ext>
              </a:extLst>
            </p:cNvPr>
            <p:cNvSpPr/>
            <p:nvPr/>
          </p:nvSpPr>
          <p:spPr>
            <a:xfrm>
              <a:off x="0" y="0"/>
              <a:ext cx="18288000" cy="9256395"/>
            </a:xfrm>
            <a:custGeom>
              <a:avLst/>
              <a:gdLst/>
              <a:ahLst/>
              <a:cxnLst/>
              <a:rect l="l" t="t" r="r" b="b"/>
              <a:pathLst>
                <a:path w="18288000" h="9256395">
                  <a:moveTo>
                    <a:pt x="39916" y="815263"/>
                  </a:moveTo>
                  <a:lnTo>
                    <a:pt x="36677" y="809294"/>
                  </a:lnTo>
                  <a:lnTo>
                    <a:pt x="34163" y="807897"/>
                  </a:lnTo>
                  <a:lnTo>
                    <a:pt x="30416" y="807897"/>
                  </a:lnTo>
                  <a:lnTo>
                    <a:pt x="29222" y="808177"/>
                  </a:lnTo>
                  <a:lnTo>
                    <a:pt x="0" y="823988"/>
                  </a:lnTo>
                  <a:lnTo>
                    <a:pt x="0" y="840574"/>
                  </a:lnTo>
                  <a:lnTo>
                    <a:pt x="38582" y="819696"/>
                  </a:lnTo>
                  <a:lnTo>
                    <a:pt x="39916" y="815263"/>
                  </a:lnTo>
                  <a:close/>
                </a:path>
                <a:path w="18288000" h="9256395">
                  <a:moveTo>
                    <a:pt x="69227" y="122199"/>
                  </a:moveTo>
                  <a:lnTo>
                    <a:pt x="66192" y="116217"/>
                  </a:lnTo>
                  <a:lnTo>
                    <a:pt x="63690" y="114808"/>
                  </a:lnTo>
                  <a:lnTo>
                    <a:pt x="60007" y="114808"/>
                  </a:lnTo>
                  <a:lnTo>
                    <a:pt x="58889" y="115062"/>
                  </a:lnTo>
                  <a:lnTo>
                    <a:pt x="13703" y="138290"/>
                  </a:lnTo>
                  <a:lnTo>
                    <a:pt x="12344" y="142595"/>
                  </a:lnTo>
                  <a:lnTo>
                    <a:pt x="15963" y="149580"/>
                  </a:lnTo>
                  <a:lnTo>
                    <a:pt x="20243" y="150952"/>
                  </a:lnTo>
                  <a:lnTo>
                    <a:pt x="67843" y="126492"/>
                  </a:lnTo>
                  <a:lnTo>
                    <a:pt x="69227" y="122199"/>
                  </a:lnTo>
                  <a:close/>
                </a:path>
                <a:path w="18288000" h="9256395">
                  <a:moveTo>
                    <a:pt x="98526" y="558482"/>
                  </a:moveTo>
                  <a:lnTo>
                    <a:pt x="95402" y="552462"/>
                  </a:lnTo>
                  <a:lnTo>
                    <a:pt x="92875" y="551040"/>
                  </a:lnTo>
                  <a:lnTo>
                    <a:pt x="89128" y="551040"/>
                  </a:lnTo>
                  <a:lnTo>
                    <a:pt x="87998" y="551319"/>
                  </a:lnTo>
                  <a:lnTo>
                    <a:pt x="31381" y="581101"/>
                  </a:lnTo>
                  <a:lnTo>
                    <a:pt x="30035" y="585482"/>
                  </a:lnTo>
                  <a:lnTo>
                    <a:pt x="33756" y="592543"/>
                  </a:lnTo>
                  <a:lnTo>
                    <a:pt x="38150" y="593877"/>
                  </a:lnTo>
                  <a:lnTo>
                    <a:pt x="97155" y="562851"/>
                  </a:lnTo>
                  <a:lnTo>
                    <a:pt x="98475" y="558660"/>
                  </a:lnTo>
                  <a:lnTo>
                    <a:pt x="98526" y="558482"/>
                  </a:lnTo>
                  <a:close/>
                </a:path>
                <a:path w="18288000" h="9256395">
                  <a:moveTo>
                    <a:pt x="106210" y="1455991"/>
                  </a:moveTo>
                  <a:lnTo>
                    <a:pt x="102857" y="1449933"/>
                  </a:lnTo>
                  <a:lnTo>
                    <a:pt x="100317" y="1448549"/>
                  </a:lnTo>
                  <a:lnTo>
                    <a:pt x="96481" y="1448549"/>
                  </a:lnTo>
                  <a:lnTo>
                    <a:pt x="95237" y="1448854"/>
                  </a:lnTo>
                  <a:lnTo>
                    <a:pt x="16395" y="1492923"/>
                  </a:lnTo>
                  <a:lnTo>
                    <a:pt x="15125" y="1497469"/>
                  </a:lnTo>
                  <a:lnTo>
                    <a:pt x="19189" y="1504632"/>
                  </a:lnTo>
                  <a:lnTo>
                    <a:pt x="23723" y="1505877"/>
                  </a:lnTo>
                  <a:lnTo>
                    <a:pt x="104902" y="1460538"/>
                  </a:lnTo>
                  <a:lnTo>
                    <a:pt x="106210" y="1455991"/>
                  </a:lnTo>
                  <a:close/>
                </a:path>
                <a:path w="18288000" h="9256395">
                  <a:moveTo>
                    <a:pt x="134353" y="1215478"/>
                  </a:moveTo>
                  <a:lnTo>
                    <a:pt x="131076" y="1209421"/>
                  </a:lnTo>
                  <a:lnTo>
                    <a:pt x="128524" y="1208011"/>
                  </a:lnTo>
                  <a:lnTo>
                    <a:pt x="124714" y="1208011"/>
                  </a:lnTo>
                  <a:lnTo>
                    <a:pt x="123520" y="1208303"/>
                  </a:lnTo>
                  <a:lnTo>
                    <a:pt x="50012" y="1248384"/>
                  </a:lnTo>
                  <a:lnTo>
                    <a:pt x="48704" y="1252880"/>
                  </a:lnTo>
                  <a:lnTo>
                    <a:pt x="52654" y="1260030"/>
                  </a:lnTo>
                  <a:lnTo>
                    <a:pt x="57150" y="1261325"/>
                  </a:lnTo>
                  <a:lnTo>
                    <a:pt x="133019" y="1219974"/>
                  </a:lnTo>
                  <a:lnTo>
                    <a:pt x="134353" y="1215478"/>
                  </a:lnTo>
                  <a:close/>
                </a:path>
                <a:path w="18288000" h="9256395">
                  <a:moveTo>
                    <a:pt x="168884" y="297091"/>
                  </a:moveTo>
                  <a:lnTo>
                    <a:pt x="165823" y="291058"/>
                  </a:lnTo>
                  <a:lnTo>
                    <a:pt x="163296" y="289623"/>
                  </a:lnTo>
                  <a:lnTo>
                    <a:pt x="159588" y="289623"/>
                  </a:lnTo>
                  <a:lnTo>
                    <a:pt x="158483" y="289864"/>
                  </a:lnTo>
                  <a:lnTo>
                    <a:pt x="107353" y="315861"/>
                  </a:lnTo>
                  <a:lnTo>
                    <a:pt x="105943" y="320192"/>
                  </a:lnTo>
                  <a:lnTo>
                    <a:pt x="109575" y="327240"/>
                  </a:lnTo>
                  <a:lnTo>
                    <a:pt x="113893" y="328650"/>
                  </a:lnTo>
                  <a:lnTo>
                    <a:pt x="167462" y="301421"/>
                  </a:lnTo>
                  <a:lnTo>
                    <a:pt x="168884" y="297091"/>
                  </a:lnTo>
                  <a:close/>
                </a:path>
                <a:path w="18288000" h="9256395">
                  <a:moveTo>
                    <a:pt x="171310" y="970876"/>
                  </a:moveTo>
                  <a:lnTo>
                    <a:pt x="168097" y="964780"/>
                  </a:lnTo>
                  <a:lnTo>
                    <a:pt x="165544" y="963345"/>
                  </a:lnTo>
                  <a:lnTo>
                    <a:pt x="161759" y="963345"/>
                  </a:lnTo>
                  <a:lnTo>
                    <a:pt x="160591" y="963625"/>
                  </a:lnTo>
                  <a:lnTo>
                    <a:pt x="92468" y="999794"/>
                  </a:lnTo>
                  <a:lnTo>
                    <a:pt x="91122" y="1004252"/>
                  </a:lnTo>
                  <a:lnTo>
                    <a:pt x="94945" y="1011389"/>
                  </a:lnTo>
                  <a:lnTo>
                    <a:pt x="99415" y="1012736"/>
                  </a:lnTo>
                  <a:lnTo>
                    <a:pt x="169926" y="975309"/>
                  </a:lnTo>
                  <a:lnTo>
                    <a:pt x="171310" y="970876"/>
                  </a:lnTo>
                  <a:close/>
                </a:path>
                <a:path w="18288000" h="9256395">
                  <a:moveTo>
                    <a:pt x="219011" y="721436"/>
                  </a:moveTo>
                  <a:lnTo>
                    <a:pt x="215887" y="715327"/>
                  </a:lnTo>
                  <a:lnTo>
                    <a:pt x="213334" y="713867"/>
                  </a:lnTo>
                  <a:lnTo>
                    <a:pt x="209562" y="713867"/>
                  </a:lnTo>
                  <a:lnTo>
                    <a:pt x="208432" y="714133"/>
                  </a:lnTo>
                  <a:lnTo>
                    <a:pt x="145745" y="746455"/>
                  </a:lnTo>
                  <a:lnTo>
                    <a:pt x="144360" y="750862"/>
                  </a:lnTo>
                  <a:lnTo>
                    <a:pt x="148069" y="758012"/>
                  </a:lnTo>
                  <a:lnTo>
                    <a:pt x="152476" y="759396"/>
                  </a:lnTo>
                  <a:lnTo>
                    <a:pt x="217589" y="725843"/>
                  </a:lnTo>
                  <a:lnTo>
                    <a:pt x="219011" y="721436"/>
                  </a:lnTo>
                  <a:close/>
                </a:path>
                <a:path w="18288000" h="9256395">
                  <a:moveTo>
                    <a:pt x="250202" y="31978"/>
                  </a:moveTo>
                  <a:lnTo>
                    <a:pt x="247243" y="25908"/>
                  </a:lnTo>
                  <a:lnTo>
                    <a:pt x="244716" y="24447"/>
                  </a:lnTo>
                  <a:lnTo>
                    <a:pt x="241020" y="24447"/>
                  </a:lnTo>
                  <a:lnTo>
                    <a:pt x="239966" y="24676"/>
                  </a:lnTo>
                  <a:lnTo>
                    <a:pt x="194373" y="47002"/>
                  </a:lnTo>
                  <a:lnTo>
                    <a:pt x="192925" y="51282"/>
                  </a:lnTo>
                  <a:lnTo>
                    <a:pt x="196405" y="58331"/>
                  </a:lnTo>
                  <a:lnTo>
                    <a:pt x="200672" y="59791"/>
                  </a:lnTo>
                  <a:lnTo>
                    <a:pt x="248729" y="36245"/>
                  </a:lnTo>
                  <a:lnTo>
                    <a:pt x="250202" y="31978"/>
                  </a:lnTo>
                  <a:close/>
                </a:path>
                <a:path w="18288000" h="9256395">
                  <a:moveTo>
                    <a:pt x="278803" y="466928"/>
                  </a:moveTo>
                  <a:lnTo>
                    <a:pt x="275780" y="460794"/>
                  </a:lnTo>
                  <a:lnTo>
                    <a:pt x="273215" y="459308"/>
                  </a:lnTo>
                  <a:lnTo>
                    <a:pt x="269468" y="459308"/>
                  </a:lnTo>
                  <a:lnTo>
                    <a:pt x="268376" y="459549"/>
                  </a:lnTo>
                  <a:lnTo>
                    <a:pt x="211188" y="488124"/>
                  </a:lnTo>
                  <a:lnTo>
                    <a:pt x="209765" y="492480"/>
                  </a:lnTo>
                  <a:lnTo>
                    <a:pt x="213347" y="499605"/>
                  </a:lnTo>
                  <a:lnTo>
                    <a:pt x="217690" y="501053"/>
                  </a:lnTo>
                  <a:lnTo>
                    <a:pt x="277342" y="471258"/>
                  </a:lnTo>
                  <a:lnTo>
                    <a:pt x="278803" y="466928"/>
                  </a:lnTo>
                  <a:close/>
                </a:path>
                <a:path w="18288000" h="9256395">
                  <a:moveTo>
                    <a:pt x="284492" y="1360665"/>
                  </a:moveTo>
                  <a:lnTo>
                    <a:pt x="281266" y="1354455"/>
                  </a:lnTo>
                  <a:lnTo>
                    <a:pt x="278676" y="1352994"/>
                  </a:lnTo>
                  <a:lnTo>
                    <a:pt x="274815" y="1352994"/>
                  </a:lnTo>
                  <a:lnTo>
                    <a:pt x="273646" y="1353261"/>
                  </a:lnTo>
                  <a:lnTo>
                    <a:pt x="193789" y="1395336"/>
                  </a:lnTo>
                  <a:lnTo>
                    <a:pt x="192417" y="1399844"/>
                  </a:lnTo>
                  <a:lnTo>
                    <a:pt x="196303" y="1407109"/>
                  </a:lnTo>
                  <a:lnTo>
                    <a:pt x="200837" y="1408480"/>
                  </a:lnTo>
                  <a:lnTo>
                    <a:pt x="283070" y="1365161"/>
                  </a:lnTo>
                  <a:lnTo>
                    <a:pt x="284492" y="1360665"/>
                  </a:lnTo>
                  <a:close/>
                </a:path>
                <a:path w="18288000" h="9256395">
                  <a:moveTo>
                    <a:pt x="313537" y="1121854"/>
                  </a:moveTo>
                  <a:lnTo>
                    <a:pt x="310388" y="1115644"/>
                  </a:lnTo>
                  <a:lnTo>
                    <a:pt x="307784" y="1114171"/>
                  </a:lnTo>
                  <a:lnTo>
                    <a:pt x="303961" y="1114171"/>
                  </a:lnTo>
                  <a:lnTo>
                    <a:pt x="302818" y="1114425"/>
                  </a:lnTo>
                  <a:lnTo>
                    <a:pt x="228422" y="1152690"/>
                  </a:lnTo>
                  <a:lnTo>
                    <a:pt x="226999" y="1157160"/>
                  </a:lnTo>
                  <a:lnTo>
                    <a:pt x="230771" y="1164412"/>
                  </a:lnTo>
                  <a:lnTo>
                    <a:pt x="235267" y="1165809"/>
                  </a:lnTo>
                  <a:lnTo>
                    <a:pt x="312089" y="1126312"/>
                  </a:lnTo>
                  <a:lnTo>
                    <a:pt x="313537" y="1121854"/>
                  </a:lnTo>
                  <a:close/>
                </a:path>
                <a:path w="18288000" h="9256395">
                  <a:moveTo>
                    <a:pt x="350367" y="207975"/>
                  </a:moveTo>
                  <a:lnTo>
                    <a:pt x="347421" y="201815"/>
                  </a:lnTo>
                  <a:lnTo>
                    <a:pt x="344855" y="200329"/>
                  </a:lnTo>
                  <a:lnTo>
                    <a:pt x="341147" y="200329"/>
                  </a:lnTo>
                  <a:lnTo>
                    <a:pt x="340093" y="200545"/>
                  </a:lnTo>
                  <a:lnTo>
                    <a:pt x="288467" y="225450"/>
                  </a:lnTo>
                  <a:lnTo>
                    <a:pt x="286981" y="229743"/>
                  </a:lnTo>
                  <a:lnTo>
                    <a:pt x="290436" y="236855"/>
                  </a:lnTo>
                  <a:lnTo>
                    <a:pt x="294728" y="238353"/>
                  </a:lnTo>
                  <a:lnTo>
                    <a:pt x="348742" y="212318"/>
                  </a:lnTo>
                  <a:lnTo>
                    <a:pt x="350367" y="207975"/>
                  </a:lnTo>
                  <a:close/>
                </a:path>
                <a:path w="18288000" h="9256395">
                  <a:moveTo>
                    <a:pt x="351434" y="879043"/>
                  </a:moveTo>
                  <a:lnTo>
                    <a:pt x="348361" y="872832"/>
                  </a:lnTo>
                  <a:lnTo>
                    <a:pt x="345757" y="871334"/>
                  </a:lnTo>
                  <a:lnTo>
                    <a:pt x="341960" y="871334"/>
                  </a:lnTo>
                  <a:lnTo>
                    <a:pt x="340855" y="871575"/>
                  </a:lnTo>
                  <a:lnTo>
                    <a:pt x="271957" y="906106"/>
                  </a:lnTo>
                  <a:lnTo>
                    <a:pt x="270510" y="910526"/>
                  </a:lnTo>
                  <a:lnTo>
                    <a:pt x="274180" y="917752"/>
                  </a:lnTo>
                  <a:lnTo>
                    <a:pt x="278587" y="919200"/>
                  </a:lnTo>
                  <a:lnTo>
                    <a:pt x="349948" y="883450"/>
                  </a:lnTo>
                  <a:lnTo>
                    <a:pt x="351434" y="879043"/>
                  </a:lnTo>
                  <a:close/>
                </a:path>
                <a:path w="18288000" h="9256395">
                  <a:moveTo>
                    <a:pt x="400138" y="631698"/>
                  </a:moveTo>
                  <a:lnTo>
                    <a:pt x="397154" y="625424"/>
                  </a:lnTo>
                  <a:lnTo>
                    <a:pt x="394563" y="623900"/>
                  </a:lnTo>
                  <a:lnTo>
                    <a:pt x="390791" y="623900"/>
                  </a:lnTo>
                  <a:lnTo>
                    <a:pt x="389712" y="624141"/>
                  </a:lnTo>
                  <a:lnTo>
                    <a:pt x="326377" y="654989"/>
                  </a:lnTo>
                  <a:lnTo>
                    <a:pt x="324878" y="659345"/>
                  </a:lnTo>
                  <a:lnTo>
                    <a:pt x="328422" y="666559"/>
                  </a:lnTo>
                  <a:lnTo>
                    <a:pt x="332765" y="668070"/>
                  </a:lnTo>
                  <a:lnTo>
                    <a:pt x="398640" y="636016"/>
                  </a:lnTo>
                  <a:lnTo>
                    <a:pt x="400138" y="631698"/>
                  </a:lnTo>
                  <a:close/>
                </a:path>
                <a:path w="18288000" h="9256395">
                  <a:moveTo>
                    <a:pt x="461060" y="379361"/>
                  </a:moveTo>
                  <a:lnTo>
                    <a:pt x="458139" y="373113"/>
                  </a:lnTo>
                  <a:lnTo>
                    <a:pt x="455536" y="371563"/>
                  </a:lnTo>
                  <a:lnTo>
                    <a:pt x="451777" y="371563"/>
                  </a:lnTo>
                  <a:lnTo>
                    <a:pt x="450748" y="371792"/>
                  </a:lnTo>
                  <a:lnTo>
                    <a:pt x="392988" y="399034"/>
                  </a:lnTo>
                  <a:lnTo>
                    <a:pt x="391452" y="403352"/>
                  </a:lnTo>
                  <a:lnTo>
                    <a:pt x="394881" y="410552"/>
                  </a:lnTo>
                  <a:lnTo>
                    <a:pt x="399186" y="412089"/>
                  </a:lnTo>
                  <a:lnTo>
                    <a:pt x="459498" y="383667"/>
                  </a:lnTo>
                  <a:lnTo>
                    <a:pt x="461060" y="379361"/>
                  </a:lnTo>
                  <a:close/>
                </a:path>
                <a:path w="18288000" h="9256395">
                  <a:moveTo>
                    <a:pt x="465201" y="1270000"/>
                  </a:moveTo>
                  <a:lnTo>
                    <a:pt x="462102" y="1263650"/>
                  </a:lnTo>
                  <a:lnTo>
                    <a:pt x="459460" y="1262100"/>
                  </a:lnTo>
                  <a:lnTo>
                    <a:pt x="455587" y="1262100"/>
                  </a:lnTo>
                  <a:lnTo>
                    <a:pt x="454482" y="1262341"/>
                  </a:lnTo>
                  <a:lnTo>
                    <a:pt x="373595" y="1302258"/>
                  </a:lnTo>
                  <a:lnTo>
                    <a:pt x="372110" y="1306741"/>
                  </a:lnTo>
                  <a:lnTo>
                    <a:pt x="375793" y="1314107"/>
                  </a:lnTo>
                  <a:lnTo>
                    <a:pt x="380276" y="1315593"/>
                  </a:lnTo>
                  <a:lnTo>
                    <a:pt x="463651" y="1274470"/>
                  </a:lnTo>
                  <a:lnTo>
                    <a:pt x="465201" y="1270000"/>
                  </a:lnTo>
                  <a:close/>
                </a:path>
                <a:path w="18288000" h="9256395">
                  <a:moveTo>
                    <a:pt x="495033" y="1032738"/>
                  </a:moveTo>
                  <a:lnTo>
                    <a:pt x="492010" y="1026401"/>
                  </a:lnTo>
                  <a:lnTo>
                    <a:pt x="489356" y="1024851"/>
                  </a:lnTo>
                  <a:lnTo>
                    <a:pt x="485521" y="1024851"/>
                  </a:lnTo>
                  <a:lnTo>
                    <a:pt x="484441" y="1025080"/>
                  </a:lnTo>
                  <a:lnTo>
                    <a:pt x="409155" y="1061402"/>
                  </a:lnTo>
                  <a:lnTo>
                    <a:pt x="407644" y="1065834"/>
                  </a:lnTo>
                  <a:lnTo>
                    <a:pt x="411226" y="1073175"/>
                  </a:lnTo>
                  <a:lnTo>
                    <a:pt x="415632" y="1074712"/>
                  </a:lnTo>
                  <a:lnTo>
                    <a:pt x="493458" y="1037170"/>
                  </a:lnTo>
                  <a:lnTo>
                    <a:pt x="495033" y="1032738"/>
                  </a:lnTo>
                  <a:close/>
                </a:path>
                <a:path w="18288000" h="9256395">
                  <a:moveTo>
                    <a:pt x="533768" y="122821"/>
                  </a:moveTo>
                  <a:lnTo>
                    <a:pt x="530923" y="116535"/>
                  </a:lnTo>
                  <a:lnTo>
                    <a:pt x="528320" y="114973"/>
                  </a:lnTo>
                  <a:lnTo>
                    <a:pt x="524598" y="114973"/>
                  </a:lnTo>
                  <a:lnTo>
                    <a:pt x="523595" y="115176"/>
                  </a:lnTo>
                  <a:lnTo>
                    <a:pt x="471487" y="138925"/>
                  </a:lnTo>
                  <a:lnTo>
                    <a:pt x="469900" y="143179"/>
                  </a:lnTo>
                  <a:lnTo>
                    <a:pt x="473214" y="150393"/>
                  </a:lnTo>
                  <a:lnTo>
                    <a:pt x="477456" y="151968"/>
                  </a:lnTo>
                  <a:lnTo>
                    <a:pt x="532168" y="127076"/>
                  </a:lnTo>
                  <a:lnTo>
                    <a:pt x="533768" y="122821"/>
                  </a:lnTo>
                  <a:close/>
                </a:path>
                <a:path w="18288000" h="9256395">
                  <a:moveTo>
                    <a:pt x="533781" y="791730"/>
                  </a:moveTo>
                  <a:lnTo>
                    <a:pt x="530821" y="785355"/>
                  </a:lnTo>
                  <a:lnTo>
                    <a:pt x="528180" y="783793"/>
                  </a:lnTo>
                  <a:lnTo>
                    <a:pt x="524370" y="783793"/>
                  </a:lnTo>
                  <a:lnTo>
                    <a:pt x="523328" y="783996"/>
                  </a:lnTo>
                  <a:lnTo>
                    <a:pt x="453631" y="816787"/>
                  </a:lnTo>
                  <a:lnTo>
                    <a:pt x="452081" y="821169"/>
                  </a:lnTo>
                  <a:lnTo>
                    <a:pt x="455574" y="828484"/>
                  </a:lnTo>
                  <a:lnTo>
                    <a:pt x="459917" y="830046"/>
                  </a:lnTo>
                  <a:lnTo>
                    <a:pt x="532180" y="796099"/>
                  </a:lnTo>
                  <a:lnTo>
                    <a:pt x="533666" y="792035"/>
                  </a:lnTo>
                  <a:lnTo>
                    <a:pt x="533781" y="791730"/>
                  </a:lnTo>
                  <a:close/>
                </a:path>
                <a:path w="18288000" h="9256395">
                  <a:moveTo>
                    <a:pt x="583425" y="546239"/>
                  </a:moveTo>
                  <a:lnTo>
                    <a:pt x="580542" y="539889"/>
                  </a:lnTo>
                  <a:lnTo>
                    <a:pt x="577900" y="538289"/>
                  </a:lnTo>
                  <a:lnTo>
                    <a:pt x="574116" y="538289"/>
                  </a:lnTo>
                  <a:lnTo>
                    <a:pt x="573100" y="538505"/>
                  </a:lnTo>
                  <a:lnTo>
                    <a:pt x="509066" y="567766"/>
                  </a:lnTo>
                  <a:lnTo>
                    <a:pt x="507466" y="572096"/>
                  </a:lnTo>
                  <a:lnTo>
                    <a:pt x="510844" y="579424"/>
                  </a:lnTo>
                  <a:lnTo>
                    <a:pt x="515188" y="580999"/>
                  </a:lnTo>
                  <a:lnTo>
                    <a:pt x="581787" y="550557"/>
                  </a:lnTo>
                  <a:lnTo>
                    <a:pt x="583425" y="546239"/>
                  </a:lnTo>
                  <a:close/>
                </a:path>
                <a:path w="18288000" h="9256395">
                  <a:moveTo>
                    <a:pt x="645312" y="296125"/>
                  </a:moveTo>
                  <a:lnTo>
                    <a:pt x="642518" y="289737"/>
                  </a:lnTo>
                  <a:lnTo>
                    <a:pt x="639864" y="288124"/>
                  </a:lnTo>
                  <a:lnTo>
                    <a:pt x="636117" y="288124"/>
                  </a:lnTo>
                  <a:lnTo>
                    <a:pt x="635127" y="288315"/>
                  </a:lnTo>
                  <a:lnTo>
                    <a:pt x="576783" y="314147"/>
                  </a:lnTo>
                  <a:lnTo>
                    <a:pt x="575144" y="318427"/>
                  </a:lnTo>
                  <a:lnTo>
                    <a:pt x="578396" y="325716"/>
                  </a:lnTo>
                  <a:lnTo>
                    <a:pt x="582663" y="327355"/>
                  </a:lnTo>
                  <a:lnTo>
                    <a:pt x="643648" y="300380"/>
                  </a:lnTo>
                  <a:lnTo>
                    <a:pt x="645312" y="296125"/>
                  </a:lnTo>
                  <a:close/>
                </a:path>
                <a:path w="18288000" h="9256395">
                  <a:moveTo>
                    <a:pt x="648309" y="1184338"/>
                  </a:moveTo>
                  <a:lnTo>
                    <a:pt x="645363" y="1177823"/>
                  </a:lnTo>
                  <a:lnTo>
                    <a:pt x="642645" y="1176197"/>
                  </a:lnTo>
                  <a:lnTo>
                    <a:pt x="638797" y="1176197"/>
                  </a:lnTo>
                  <a:lnTo>
                    <a:pt x="637755" y="1176413"/>
                  </a:lnTo>
                  <a:lnTo>
                    <a:pt x="555853" y="1214031"/>
                  </a:lnTo>
                  <a:lnTo>
                    <a:pt x="554240" y="1218463"/>
                  </a:lnTo>
                  <a:lnTo>
                    <a:pt x="557720" y="1225931"/>
                  </a:lnTo>
                  <a:lnTo>
                    <a:pt x="562165" y="1227531"/>
                  </a:lnTo>
                  <a:lnTo>
                    <a:pt x="646645" y="1188758"/>
                  </a:lnTo>
                  <a:lnTo>
                    <a:pt x="648309" y="1184338"/>
                  </a:lnTo>
                  <a:close/>
                </a:path>
                <a:path w="18288000" h="9256395">
                  <a:moveTo>
                    <a:pt x="678827" y="948550"/>
                  </a:moveTo>
                  <a:lnTo>
                    <a:pt x="675957" y="942060"/>
                  </a:lnTo>
                  <a:lnTo>
                    <a:pt x="673239" y="940409"/>
                  </a:lnTo>
                  <a:lnTo>
                    <a:pt x="669417" y="940409"/>
                  </a:lnTo>
                  <a:lnTo>
                    <a:pt x="668388" y="940612"/>
                  </a:lnTo>
                  <a:lnTo>
                    <a:pt x="592188" y="974839"/>
                  </a:lnTo>
                  <a:lnTo>
                    <a:pt x="590562" y="979233"/>
                  </a:lnTo>
                  <a:lnTo>
                    <a:pt x="593940" y="986663"/>
                  </a:lnTo>
                  <a:lnTo>
                    <a:pt x="598322" y="988314"/>
                  </a:lnTo>
                  <a:lnTo>
                    <a:pt x="677138" y="952919"/>
                  </a:lnTo>
                  <a:lnTo>
                    <a:pt x="678827" y="948550"/>
                  </a:lnTo>
                  <a:close/>
                </a:path>
                <a:path w="18288000" h="9256395">
                  <a:moveTo>
                    <a:pt x="718324" y="709155"/>
                  </a:moveTo>
                  <a:lnTo>
                    <a:pt x="715518" y="702665"/>
                  </a:lnTo>
                  <a:lnTo>
                    <a:pt x="712825" y="701001"/>
                  </a:lnTo>
                  <a:lnTo>
                    <a:pt x="709015" y="701001"/>
                  </a:lnTo>
                  <a:lnTo>
                    <a:pt x="708025" y="701205"/>
                  </a:lnTo>
                  <a:lnTo>
                    <a:pt x="637552" y="732078"/>
                  </a:lnTo>
                  <a:lnTo>
                    <a:pt x="635889" y="736422"/>
                  </a:lnTo>
                  <a:lnTo>
                    <a:pt x="639178" y="743851"/>
                  </a:lnTo>
                  <a:lnTo>
                    <a:pt x="643547" y="745490"/>
                  </a:lnTo>
                  <a:lnTo>
                    <a:pt x="716610" y="713486"/>
                  </a:lnTo>
                  <a:lnTo>
                    <a:pt x="718324" y="709155"/>
                  </a:lnTo>
                  <a:close/>
                </a:path>
                <a:path w="18288000" h="9256395">
                  <a:moveTo>
                    <a:pt x="719074" y="41922"/>
                  </a:moveTo>
                  <a:lnTo>
                    <a:pt x="716356" y="35534"/>
                  </a:lnTo>
                  <a:lnTo>
                    <a:pt x="713689" y="33896"/>
                  </a:lnTo>
                  <a:lnTo>
                    <a:pt x="709968" y="33896"/>
                  </a:lnTo>
                  <a:lnTo>
                    <a:pt x="709015" y="34074"/>
                  </a:lnTo>
                  <a:lnTo>
                    <a:pt x="656412" y="56553"/>
                  </a:lnTo>
                  <a:lnTo>
                    <a:pt x="654735" y="60782"/>
                  </a:lnTo>
                  <a:lnTo>
                    <a:pt x="657872" y="68033"/>
                  </a:lnTo>
                  <a:lnTo>
                    <a:pt x="662051" y="69748"/>
                  </a:lnTo>
                  <a:lnTo>
                    <a:pt x="717346" y="46139"/>
                  </a:lnTo>
                  <a:lnTo>
                    <a:pt x="719074" y="41922"/>
                  </a:lnTo>
                  <a:close/>
                </a:path>
                <a:path w="18288000" h="9256395">
                  <a:moveTo>
                    <a:pt x="768794" y="465582"/>
                  </a:moveTo>
                  <a:lnTo>
                    <a:pt x="766051" y="459066"/>
                  </a:lnTo>
                  <a:lnTo>
                    <a:pt x="763346" y="457390"/>
                  </a:lnTo>
                  <a:lnTo>
                    <a:pt x="759574" y="457390"/>
                  </a:lnTo>
                  <a:lnTo>
                    <a:pt x="758596" y="457581"/>
                  </a:lnTo>
                  <a:lnTo>
                    <a:pt x="693889" y="485152"/>
                  </a:lnTo>
                  <a:lnTo>
                    <a:pt x="692188" y="489445"/>
                  </a:lnTo>
                  <a:lnTo>
                    <a:pt x="695375" y="496836"/>
                  </a:lnTo>
                  <a:lnTo>
                    <a:pt x="699668" y="498551"/>
                  </a:lnTo>
                  <a:lnTo>
                    <a:pt x="767041" y="469849"/>
                  </a:lnTo>
                  <a:lnTo>
                    <a:pt x="768794" y="465582"/>
                  </a:lnTo>
                  <a:close/>
                </a:path>
                <a:path w="18288000" h="9256395">
                  <a:moveTo>
                    <a:pt x="831583" y="217551"/>
                  </a:moveTo>
                  <a:lnTo>
                    <a:pt x="828954" y="211048"/>
                  </a:lnTo>
                  <a:lnTo>
                    <a:pt x="826249" y="209346"/>
                  </a:lnTo>
                  <a:lnTo>
                    <a:pt x="822477" y="209346"/>
                  </a:lnTo>
                  <a:lnTo>
                    <a:pt x="821550" y="209524"/>
                  </a:lnTo>
                  <a:lnTo>
                    <a:pt x="762622" y="233819"/>
                  </a:lnTo>
                  <a:lnTo>
                    <a:pt x="760882" y="238048"/>
                  </a:lnTo>
                  <a:lnTo>
                    <a:pt x="763955" y="245427"/>
                  </a:lnTo>
                  <a:lnTo>
                    <a:pt x="768197" y="247154"/>
                  </a:lnTo>
                  <a:lnTo>
                    <a:pt x="829818" y="221767"/>
                  </a:lnTo>
                  <a:lnTo>
                    <a:pt x="831583" y="217551"/>
                  </a:lnTo>
                  <a:close/>
                </a:path>
                <a:path w="18288000" h="9256395">
                  <a:moveTo>
                    <a:pt x="833818" y="1104061"/>
                  </a:moveTo>
                  <a:lnTo>
                    <a:pt x="831062" y="1097407"/>
                  </a:lnTo>
                  <a:lnTo>
                    <a:pt x="828294" y="1095679"/>
                  </a:lnTo>
                  <a:lnTo>
                    <a:pt x="824407" y="1095679"/>
                  </a:lnTo>
                  <a:lnTo>
                    <a:pt x="823442" y="1095857"/>
                  </a:lnTo>
                  <a:lnTo>
                    <a:pt x="740537" y="1130998"/>
                  </a:lnTo>
                  <a:lnTo>
                    <a:pt x="738797" y="1135392"/>
                  </a:lnTo>
                  <a:lnTo>
                    <a:pt x="742035" y="1142949"/>
                  </a:lnTo>
                  <a:lnTo>
                    <a:pt x="746417" y="1144701"/>
                  </a:lnTo>
                  <a:lnTo>
                    <a:pt x="832015" y="1108430"/>
                  </a:lnTo>
                  <a:lnTo>
                    <a:pt x="833818" y="1104061"/>
                  </a:lnTo>
                  <a:close/>
                </a:path>
                <a:path w="18288000" h="9256395">
                  <a:moveTo>
                    <a:pt x="864946" y="869645"/>
                  </a:moveTo>
                  <a:lnTo>
                    <a:pt x="862228" y="862990"/>
                  </a:lnTo>
                  <a:lnTo>
                    <a:pt x="859472" y="861263"/>
                  </a:lnTo>
                  <a:lnTo>
                    <a:pt x="855624" y="861263"/>
                  </a:lnTo>
                  <a:lnTo>
                    <a:pt x="854684" y="861428"/>
                  </a:lnTo>
                  <a:lnTo>
                    <a:pt x="777595" y="893432"/>
                  </a:lnTo>
                  <a:lnTo>
                    <a:pt x="775868" y="897864"/>
                  </a:lnTo>
                  <a:lnTo>
                    <a:pt x="778992" y="905294"/>
                  </a:lnTo>
                  <a:lnTo>
                    <a:pt x="783336" y="907059"/>
                  </a:lnTo>
                  <a:lnTo>
                    <a:pt x="863142" y="873963"/>
                  </a:lnTo>
                  <a:lnTo>
                    <a:pt x="864946" y="869645"/>
                  </a:lnTo>
                  <a:close/>
                </a:path>
                <a:path w="18288000" h="9256395">
                  <a:moveTo>
                    <a:pt x="905103" y="631812"/>
                  </a:moveTo>
                  <a:lnTo>
                    <a:pt x="902449" y="625157"/>
                  </a:lnTo>
                  <a:lnTo>
                    <a:pt x="899693" y="623404"/>
                  </a:lnTo>
                  <a:lnTo>
                    <a:pt x="895870" y="623404"/>
                  </a:lnTo>
                  <a:lnTo>
                    <a:pt x="894943" y="623570"/>
                  </a:lnTo>
                  <a:lnTo>
                    <a:pt x="823696" y="652424"/>
                  </a:lnTo>
                  <a:lnTo>
                    <a:pt x="821905" y="656717"/>
                  </a:lnTo>
                  <a:lnTo>
                    <a:pt x="824992" y="664235"/>
                  </a:lnTo>
                  <a:lnTo>
                    <a:pt x="829284" y="666013"/>
                  </a:lnTo>
                  <a:lnTo>
                    <a:pt x="903262" y="636092"/>
                  </a:lnTo>
                  <a:lnTo>
                    <a:pt x="905103" y="631812"/>
                  </a:lnTo>
                  <a:close/>
                </a:path>
                <a:path w="18288000" h="9256395">
                  <a:moveTo>
                    <a:pt x="956310" y="390017"/>
                  </a:moveTo>
                  <a:lnTo>
                    <a:pt x="953731" y="383362"/>
                  </a:lnTo>
                  <a:lnTo>
                    <a:pt x="950976" y="381596"/>
                  </a:lnTo>
                  <a:lnTo>
                    <a:pt x="947191" y="381596"/>
                  </a:lnTo>
                  <a:lnTo>
                    <a:pt x="946289" y="381749"/>
                  </a:lnTo>
                  <a:lnTo>
                    <a:pt x="880884" y="407517"/>
                  </a:lnTo>
                  <a:lnTo>
                    <a:pt x="879081" y="411721"/>
                  </a:lnTo>
                  <a:lnTo>
                    <a:pt x="882065" y="419201"/>
                  </a:lnTo>
                  <a:lnTo>
                    <a:pt x="886307" y="421030"/>
                  </a:lnTo>
                  <a:lnTo>
                    <a:pt x="954455" y="394246"/>
                  </a:lnTo>
                  <a:lnTo>
                    <a:pt x="956310" y="390017"/>
                  </a:lnTo>
                  <a:close/>
                </a:path>
                <a:path w="18288000" h="9256395">
                  <a:moveTo>
                    <a:pt x="1019911" y="144056"/>
                  </a:moveTo>
                  <a:lnTo>
                    <a:pt x="1017435" y="137401"/>
                  </a:lnTo>
                  <a:lnTo>
                    <a:pt x="1014679" y="135623"/>
                  </a:lnTo>
                  <a:lnTo>
                    <a:pt x="1010894" y="135623"/>
                  </a:lnTo>
                  <a:lnTo>
                    <a:pt x="1010043" y="135763"/>
                  </a:lnTo>
                  <a:lnTo>
                    <a:pt x="950531" y="158407"/>
                  </a:lnTo>
                  <a:lnTo>
                    <a:pt x="948664" y="162572"/>
                  </a:lnTo>
                  <a:lnTo>
                    <a:pt x="951534" y="170040"/>
                  </a:lnTo>
                  <a:lnTo>
                    <a:pt x="955713" y="171894"/>
                  </a:lnTo>
                  <a:lnTo>
                    <a:pt x="1018019" y="148221"/>
                  </a:lnTo>
                  <a:lnTo>
                    <a:pt x="1019911" y="144056"/>
                  </a:lnTo>
                  <a:close/>
                </a:path>
                <a:path w="18288000" h="9256395">
                  <a:moveTo>
                    <a:pt x="1021753" y="1029601"/>
                  </a:moveTo>
                  <a:lnTo>
                    <a:pt x="1019175" y="1022769"/>
                  </a:lnTo>
                  <a:lnTo>
                    <a:pt x="1016342" y="1020940"/>
                  </a:lnTo>
                  <a:lnTo>
                    <a:pt x="1012456" y="1020940"/>
                  </a:lnTo>
                  <a:lnTo>
                    <a:pt x="1011555" y="1021092"/>
                  </a:lnTo>
                  <a:lnTo>
                    <a:pt x="927646" y="1053579"/>
                  </a:lnTo>
                  <a:lnTo>
                    <a:pt x="925766" y="1057910"/>
                  </a:lnTo>
                  <a:lnTo>
                    <a:pt x="928789" y="1065555"/>
                  </a:lnTo>
                  <a:lnTo>
                    <a:pt x="933119" y="1067435"/>
                  </a:lnTo>
                  <a:lnTo>
                    <a:pt x="1019810" y="1033907"/>
                  </a:lnTo>
                  <a:lnTo>
                    <a:pt x="1021753" y="1029601"/>
                  </a:lnTo>
                  <a:close/>
                </a:path>
                <a:path w="18288000" h="9256395">
                  <a:moveTo>
                    <a:pt x="1053363" y="796417"/>
                  </a:moveTo>
                  <a:lnTo>
                    <a:pt x="1050823" y="789609"/>
                  </a:lnTo>
                  <a:lnTo>
                    <a:pt x="1047991" y="787768"/>
                  </a:lnTo>
                  <a:lnTo>
                    <a:pt x="1044143" y="787768"/>
                  </a:lnTo>
                  <a:lnTo>
                    <a:pt x="1043266" y="787920"/>
                  </a:lnTo>
                  <a:lnTo>
                    <a:pt x="965301" y="817473"/>
                  </a:lnTo>
                  <a:lnTo>
                    <a:pt x="963409" y="821766"/>
                  </a:lnTo>
                  <a:lnTo>
                    <a:pt x="966343" y="829386"/>
                  </a:lnTo>
                  <a:lnTo>
                    <a:pt x="970597" y="831291"/>
                  </a:lnTo>
                  <a:lnTo>
                    <a:pt x="1051407" y="800671"/>
                  </a:lnTo>
                  <a:lnTo>
                    <a:pt x="1053363" y="796417"/>
                  </a:lnTo>
                  <a:close/>
                </a:path>
                <a:path w="18288000" h="9256395">
                  <a:moveTo>
                    <a:pt x="1094066" y="560031"/>
                  </a:moveTo>
                  <a:lnTo>
                    <a:pt x="1091603" y="553237"/>
                  </a:lnTo>
                  <a:lnTo>
                    <a:pt x="1088783" y="551383"/>
                  </a:lnTo>
                  <a:lnTo>
                    <a:pt x="1084948" y="551383"/>
                  </a:lnTo>
                  <a:lnTo>
                    <a:pt x="1084097" y="551522"/>
                  </a:lnTo>
                  <a:lnTo>
                    <a:pt x="1012075" y="578180"/>
                  </a:lnTo>
                  <a:lnTo>
                    <a:pt x="1010158" y="582409"/>
                  </a:lnTo>
                  <a:lnTo>
                    <a:pt x="1013015" y="590003"/>
                  </a:lnTo>
                  <a:lnTo>
                    <a:pt x="1017257" y="591908"/>
                  </a:lnTo>
                  <a:lnTo>
                    <a:pt x="1092098" y="564248"/>
                  </a:lnTo>
                  <a:lnTo>
                    <a:pt x="1094066" y="560031"/>
                  </a:lnTo>
                  <a:close/>
                </a:path>
                <a:path w="18288000" h="9256395">
                  <a:moveTo>
                    <a:pt x="1145933" y="319989"/>
                  </a:moveTo>
                  <a:lnTo>
                    <a:pt x="1143533" y="313194"/>
                  </a:lnTo>
                  <a:lnTo>
                    <a:pt x="1140714" y="311327"/>
                  </a:lnTo>
                  <a:lnTo>
                    <a:pt x="1136916" y="311327"/>
                  </a:lnTo>
                  <a:lnTo>
                    <a:pt x="1136091" y="311454"/>
                  </a:lnTo>
                  <a:lnTo>
                    <a:pt x="1070013" y="335191"/>
                  </a:lnTo>
                  <a:lnTo>
                    <a:pt x="1068070" y="339369"/>
                  </a:lnTo>
                  <a:lnTo>
                    <a:pt x="1070838" y="346925"/>
                  </a:lnTo>
                  <a:lnTo>
                    <a:pt x="1075016" y="348881"/>
                  </a:lnTo>
                  <a:lnTo>
                    <a:pt x="1143939" y="324142"/>
                  </a:lnTo>
                  <a:lnTo>
                    <a:pt x="1145933" y="319989"/>
                  </a:lnTo>
                  <a:close/>
                </a:path>
                <a:path w="18288000" h="9256395">
                  <a:moveTo>
                    <a:pt x="1210297" y="76073"/>
                  </a:moveTo>
                  <a:lnTo>
                    <a:pt x="1207998" y="69278"/>
                  </a:lnTo>
                  <a:lnTo>
                    <a:pt x="1205357" y="67500"/>
                  </a:lnTo>
                  <a:lnTo>
                    <a:pt x="1200607" y="67500"/>
                  </a:lnTo>
                  <a:lnTo>
                    <a:pt x="1140510" y="88328"/>
                  </a:lnTo>
                  <a:lnTo>
                    <a:pt x="1138529" y="92468"/>
                  </a:lnTo>
                  <a:lnTo>
                    <a:pt x="1141171" y="100012"/>
                  </a:lnTo>
                  <a:lnTo>
                    <a:pt x="1145298" y="101993"/>
                  </a:lnTo>
                  <a:lnTo>
                    <a:pt x="1208290" y="80187"/>
                  </a:lnTo>
                  <a:lnTo>
                    <a:pt x="1210297" y="76073"/>
                  </a:lnTo>
                  <a:close/>
                </a:path>
                <a:path w="18288000" h="9256395">
                  <a:moveTo>
                    <a:pt x="1212011" y="961364"/>
                  </a:moveTo>
                  <a:lnTo>
                    <a:pt x="1209636" y="954379"/>
                  </a:lnTo>
                  <a:lnTo>
                    <a:pt x="1206741" y="952423"/>
                  </a:lnTo>
                  <a:lnTo>
                    <a:pt x="1202842" y="952423"/>
                  </a:lnTo>
                  <a:lnTo>
                    <a:pt x="1202029" y="952550"/>
                  </a:lnTo>
                  <a:lnTo>
                    <a:pt x="1117168" y="982192"/>
                  </a:lnTo>
                  <a:lnTo>
                    <a:pt x="1115136" y="986459"/>
                  </a:lnTo>
                  <a:lnTo>
                    <a:pt x="1117904" y="994194"/>
                  </a:lnTo>
                  <a:lnTo>
                    <a:pt x="1122184" y="996213"/>
                  </a:lnTo>
                  <a:lnTo>
                    <a:pt x="1209929" y="965606"/>
                  </a:lnTo>
                  <a:lnTo>
                    <a:pt x="1212011" y="961364"/>
                  </a:lnTo>
                  <a:close/>
                </a:path>
                <a:path w="18288000" h="9256395">
                  <a:moveTo>
                    <a:pt x="1244015" y="729335"/>
                  </a:moveTo>
                  <a:lnTo>
                    <a:pt x="1241691" y="722363"/>
                  </a:lnTo>
                  <a:lnTo>
                    <a:pt x="1238986" y="720534"/>
                  </a:lnTo>
                  <a:lnTo>
                    <a:pt x="1234135" y="720534"/>
                  </a:lnTo>
                  <a:lnTo>
                    <a:pt x="1155319" y="747496"/>
                  </a:lnTo>
                  <a:lnTo>
                    <a:pt x="1153287" y="751713"/>
                  </a:lnTo>
                  <a:lnTo>
                    <a:pt x="1155979" y="759421"/>
                  </a:lnTo>
                  <a:lnTo>
                    <a:pt x="1160221" y="761453"/>
                  </a:lnTo>
                  <a:lnTo>
                    <a:pt x="1241933" y="733526"/>
                  </a:lnTo>
                  <a:lnTo>
                    <a:pt x="1244015" y="729335"/>
                  </a:lnTo>
                  <a:close/>
                </a:path>
                <a:path w="18288000" h="9256395">
                  <a:moveTo>
                    <a:pt x="1285227" y="494334"/>
                  </a:moveTo>
                  <a:lnTo>
                    <a:pt x="1282954" y="487387"/>
                  </a:lnTo>
                  <a:lnTo>
                    <a:pt x="1280261" y="485533"/>
                  </a:lnTo>
                  <a:lnTo>
                    <a:pt x="1275461" y="485533"/>
                  </a:lnTo>
                  <a:lnTo>
                    <a:pt x="1202690" y="509790"/>
                  </a:lnTo>
                  <a:lnTo>
                    <a:pt x="1200632" y="513969"/>
                  </a:lnTo>
                  <a:lnTo>
                    <a:pt x="1203236" y="521652"/>
                  </a:lnTo>
                  <a:lnTo>
                    <a:pt x="1207414" y="523697"/>
                  </a:lnTo>
                  <a:lnTo>
                    <a:pt x="1283119" y="498487"/>
                  </a:lnTo>
                  <a:lnTo>
                    <a:pt x="1285227" y="494334"/>
                  </a:lnTo>
                  <a:close/>
                </a:path>
                <a:path w="18288000" h="9256395">
                  <a:moveTo>
                    <a:pt x="1337678" y="255955"/>
                  </a:moveTo>
                  <a:lnTo>
                    <a:pt x="1335455" y="249021"/>
                  </a:lnTo>
                  <a:lnTo>
                    <a:pt x="1332763" y="247154"/>
                  </a:lnTo>
                  <a:lnTo>
                    <a:pt x="1328039" y="247154"/>
                  </a:lnTo>
                  <a:lnTo>
                    <a:pt x="1261300" y="268719"/>
                  </a:lnTo>
                  <a:lnTo>
                    <a:pt x="1259230" y="272834"/>
                  </a:lnTo>
                  <a:lnTo>
                    <a:pt x="1261732" y="280479"/>
                  </a:lnTo>
                  <a:lnTo>
                    <a:pt x="1265859" y="282562"/>
                  </a:lnTo>
                  <a:lnTo>
                    <a:pt x="1335544" y="260057"/>
                  </a:lnTo>
                  <a:lnTo>
                    <a:pt x="1337678" y="255955"/>
                  </a:lnTo>
                  <a:close/>
                </a:path>
                <a:path w="18288000" h="9256395">
                  <a:moveTo>
                    <a:pt x="1402702" y="14109"/>
                  </a:moveTo>
                  <a:lnTo>
                    <a:pt x="1400594" y="7162"/>
                  </a:lnTo>
                  <a:lnTo>
                    <a:pt x="1397876" y="5257"/>
                  </a:lnTo>
                  <a:lnTo>
                    <a:pt x="1393228" y="5257"/>
                  </a:lnTo>
                  <a:lnTo>
                    <a:pt x="1332560" y="24117"/>
                  </a:lnTo>
                  <a:lnTo>
                    <a:pt x="1330439" y="28181"/>
                  </a:lnTo>
                  <a:lnTo>
                    <a:pt x="1332839" y="35801"/>
                  </a:lnTo>
                  <a:lnTo>
                    <a:pt x="1336941" y="37922"/>
                  </a:lnTo>
                  <a:lnTo>
                    <a:pt x="1400556" y="18135"/>
                  </a:lnTo>
                  <a:lnTo>
                    <a:pt x="1402702" y="14109"/>
                  </a:lnTo>
                  <a:close/>
                </a:path>
                <a:path w="18288000" h="9256395">
                  <a:moveTo>
                    <a:pt x="1404556" y="899858"/>
                  </a:moveTo>
                  <a:lnTo>
                    <a:pt x="1402397" y="892695"/>
                  </a:lnTo>
                  <a:lnTo>
                    <a:pt x="1399590" y="890714"/>
                  </a:lnTo>
                  <a:lnTo>
                    <a:pt x="1394802" y="890714"/>
                  </a:lnTo>
                  <a:lnTo>
                    <a:pt x="1309027" y="917282"/>
                  </a:lnTo>
                  <a:lnTo>
                    <a:pt x="1306855" y="921461"/>
                  </a:lnTo>
                  <a:lnTo>
                    <a:pt x="1309344" y="929309"/>
                  </a:lnTo>
                  <a:lnTo>
                    <a:pt x="1313497" y="931532"/>
                  </a:lnTo>
                  <a:lnTo>
                    <a:pt x="1317459" y="930236"/>
                  </a:lnTo>
                  <a:lnTo>
                    <a:pt x="1402321" y="904011"/>
                  </a:lnTo>
                  <a:lnTo>
                    <a:pt x="1404556" y="899858"/>
                  </a:lnTo>
                  <a:close/>
                </a:path>
                <a:path w="18288000" h="9256395">
                  <a:moveTo>
                    <a:pt x="1436890" y="668870"/>
                  </a:moveTo>
                  <a:lnTo>
                    <a:pt x="1434782" y="661733"/>
                  </a:lnTo>
                  <a:lnTo>
                    <a:pt x="1431975" y="659752"/>
                  </a:lnTo>
                  <a:lnTo>
                    <a:pt x="1427238" y="659752"/>
                  </a:lnTo>
                  <a:lnTo>
                    <a:pt x="1347622" y="683895"/>
                  </a:lnTo>
                  <a:lnTo>
                    <a:pt x="1345438" y="688060"/>
                  </a:lnTo>
                  <a:lnTo>
                    <a:pt x="1347851" y="695858"/>
                  </a:lnTo>
                  <a:lnTo>
                    <a:pt x="1351991" y="698042"/>
                  </a:lnTo>
                  <a:lnTo>
                    <a:pt x="1434655" y="672985"/>
                  </a:lnTo>
                  <a:lnTo>
                    <a:pt x="1436890" y="668870"/>
                  </a:lnTo>
                  <a:close/>
                </a:path>
                <a:path w="18288000" h="9256395">
                  <a:moveTo>
                    <a:pt x="1478521" y="435216"/>
                  </a:moveTo>
                  <a:lnTo>
                    <a:pt x="1476463" y="428091"/>
                  </a:lnTo>
                  <a:lnTo>
                    <a:pt x="1473657" y="426097"/>
                  </a:lnTo>
                  <a:lnTo>
                    <a:pt x="1468983" y="426097"/>
                  </a:lnTo>
                  <a:lnTo>
                    <a:pt x="1395488" y="447789"/>
                  </a:lnTo>
                  <a:lnTo>
                    <a:pt x="1393291" y="451891"/>
                  </a:lnTo>
                  <a:lnTo>
                    <a:pt x="1395628" y="459651"/>
                  </a:lnTo>
                  <a:lnTo>
                    <a:pt x="1399717" y="461873"/>
                  </a:lnTo>
                  <a:lnTo>
                    <a:pt x="1476273" y="439280"/>
                  </a:lnTo>
                  <a:lnTo>
                    <a:pt x="1478521" y="435216"/>
                  </a:lnTo>
                  <a:close/>
                </a:path>
                <a:path w="18288000" h="9256395">
                  <a:moveTo>
                    <a:pt x="1531454" y="198488"/>
                  </a:moveTo>
                  <a:lnTo>
                    <a:pt x="1529461" y="191389"/>
                  </a:lnTo>
                  <a:lnTo>
                    <a:pt x="1526667" y="189369"/>
                  </a:lnTo>
                  <a:lnTo>
                    <a:pt x="1522044" y="189369"/>
                  </a:lnTo>
                  <a:lnTo>
                    <a:pt x="1454696" y="208584"/>
                  </a:lnTo>
                  <a:lnTo>
                    <a:pt x="1452587" y="212407"/>
                  </a:lnTo>
                  <a:lnTo>
                    <a:pt x="1452473" y="212623"/>
                  </a:lnTo>
                  <a:lnTo>
                    <a:pt x="1454734" y="220370"/>
                  </a:lnTo>
                  <a:lnTo>
                    <a:pt x="1458798" y="222567"/>
                  </a:lnTo>
                  <a:lnTo>
                    <a:pt x="1529181" y="202514"/>
                  </a:lnTo>
                  <a:lnTo>
                    <a:pt x="1531454" y="198488"/>
                  </a:lnTo>
                  <a:close/>
                </a:path>
                <a:path w="18288000" h="9256395">
                  <a:moveTo>
                    <a:pt x="1599222" y="845566"/>
                  </a:moveTo>
                  <a:lnTo>
                    <a:pt x="1597317" y="838225"/>
                  </a:lnTo>
                  <a:lnTo>
                    <a:pt x="1594408" y="836079"/>
                  </a:lnTo>
                  <a:lnTo>
                    <a:pt x="1589722" y="836079"/>
                  </a:lnTo>
                  <a:lnTo>
                    <a:pt x="1503108" y="859358"/>
                  </a:lnTo>
                  <a:lnTo>
                    <a:pt x="1500771" y="863460"/>
                  </a:lnTo>
                  <a:lnTo>
                    <a:pt x="1502981" y="871385"/>
                  </a:lnTo>
                  <a:lnTo>
                    <a:pt x="1507096" y="873709"/>
                  </a:lnTo>
                  <a:lnTo>
                    <a:pt x="1596834" y="849630"/>
                  </a:lnTo>
                  <a:lnTo>
                    <a:pt x="1599222" y="845566"/>
                  </a:lnTo>
                  <a:close/>
                </a:path>
                <a:path w="18288000" h="9256395">
                  <a:moveTo>
                    <a:pt x="1631835" y="615556"/>
                  </a:moveTo>
                  <a:lnTo>
                    <a:pt x="1629981" y="608253"/>
                  </a:lnTo>
                  <a:lnTo>
                    <a:pt x="1627073" y="606107"/>
                  </a:lnTo>
                  <a:lnTo>
                    <a:pt x="1622463" y="606107"/>
                  </a:lnTo>
                  <a:lnTo>
                    <a:pt x="1542059" y="627240"/>
                  </a:lnTo>
                  <a:lnTo>
                    <a:pt x="1539722" y="631291"/>
                  </a:lnTo>
                  <a:lnTo>
                    <a:pt x="1541868" y="639165"/>
                  </a:lnTo>
                  <a:lnTo>
                    <a:pt x="1545920" y="641527"/>
                  </a:lnTo>
                  <a:lnTo>
                    <a:pt x="1629448" y="619594"/>
                  </a:lnTo>
                  <a:lnTo>
                    <a:pt x="1631835" y="615556"/>
                  </a:lnTo>
                  <a:close/>
                </a:path>
                <a:path w="18288000" h="9256395">
                  <a:moveTo>
                    <a:pt x="1673796" y="383209"/>
                  </a:moveTo>
                  <a:lnTo>
                    <a:pt x="1672005" y="375932"/>
                  </a:lnTo>
                  <a:lnTo>
                    <a:pt x="1669122" y="373761"/>
                  </a:lnTo>
                  <a:lnTo>
                    <a:pt x="1664538" y="373761"/>
                  </a:lnTo>
                  <a:lnTo>
                    <a:pt x="1590382" y="392658"/>
                  </a:lnTo>
                  <a:lnTo>
                    <a:pt x="1588033" y="396671"/>
                  </a:lnTo>
                  <a:lnTo>
                    <a:pt x="1590078" y="404533"/>
                  </a:lnTo>
                  <a:lnTo>
                    <a:pt x="1594078" y="406895"/>
                  </a:lnTo>
                  <a:lnTo>
                    <a:pt x="1671396" y="387184"/>
                  </a:lnTo>
                  <a:lnTo>
                    <a:pt x="1673796" y="383209"/>
                  </a:lnTo>
                  <a:close/>
                </a:path>
                <a:path w="18288000" h="9256395">
                  <a:moveTo>
                    <a:pt x="1727187" y="148145"/>
                  </a:moveTo>
                  <a:lnTo>
                    <a:pt x="1725460" y="140893"/>
                  </a:lnTo>
                  <a:lnTo>
                    <a:pt x="1722564" y="138696"/>
                  </a:lnTo>
                  <a:lnTo>
                    <a:pt x="1718056" y="138696"/>
                  </a:lnTo>
                  <a:lnTo>
                    <a:pt x="1650111" y="155359"/>
                  </a:lnTo>
                  <a:lnTo>
                    <a:pt x="1647748" y="159308"/>
                  </a:lnTo>
                  <a:lnTo>
                    <a:pt x="1649717" y="167119"/>
                  </a:lnTo>
                  <a:lnTo>
                    <a:pt x="1653654" y="169506"/>
                  </a:lnTo>
                  <a:lnTo>
                    <a:pt x="1724774" y="152069"/>
                  </a:lnTo>
                  <a:lnTo>
                    <a:pt x="1727187" y="148145"/>
                  </a:lnTo>
                  <a:close/>
                </a:path>
                <a:path w="18288000" h="9256395">
                  <a:moveTo>
                    <a:pt x="1795894" y="799045"/>
                  </a:moveTo>
                  <a:lnTo>
                    <a:pt x="1794256" y="791540"/>
                  </a:lnTo>
                  <a:lnTo>
                    <a:pt x="1791246" y="789203"/>
                  </a:lnTo>
                  <a:lnTo>
                    <a:pt x="1786686" y="789203"/>
                  </a:lnTo>
                  <a:lnTo>
                    <a:pt x="1699285" y="808951"/>
                  </a:lnTo>
                  <a:lnTo>
                    <a:pt x="1696808" y="812977"/>
                  </a:lnTo>
                  <a:lnTo>
                    <a:pt x="1698675" y="820978"/>
                  </a:lnTo>
                  <a:lnTo>
                    <a:pt x="1702638" y="823480"/>
                  </a:lnTo>
                  <a:lnTo>
                    <a:pt x="1793341" y="803008"/>
                  </a:lnTo>
                  <a:lnTo>
                    <a:pt x="1795894" y="799045"/>
                  </a:lnTo>
                  <a:close/>
                </a:path>
                <a:path w="18288000" h="9256395">
                  <a:moveTo>
                    <a:pt x="1828723" y="570001"/>
                  </a:moveTo>
                  <a:lnTo>
                    <a:pt x="1827149" y="562521"/>
                  </a:lnTo>
                  <a:lnTo>
                    <a:pt x="1824151" y="560197"/>
                  </a:lnTo>
                  <a:lnTo>
                    <a:pt x="1819630" y="560197"/>
                  </a:lnTo>
                  <a:lnTo>
                    <a:pt x="1738541" y="578040"/>
                  </a:lnTo>
                  <a:lnTo>
                    <a:pt x="1736051" y="582002"/>
                  </a:lnTo>
                  <a:lnTo>
                    <a:pt x="1737868" y="589965"/>
                  </a:lnTo>
                  <a:lnTo>
                    <a:pt x="1741805" y="592467"/>
                  </a:lnTo>
                  <a:lnTo>
                    <a:pt x="1826171" y="573925"/>
                  </a:lnTo>
                  <a:lnTo>
                    <a:pt x="1828723" y="570001"/>
                  </a:lnTo>
                  <a:close/>
                </a:path>
                <a:path w="18288000" h="9256395">
                  <a:moveTo>
                    <a:pt x="1870989" y="338912"/>
                  </a:moveTo>
                  <a:lnTo>
                    <a:pt x="1869478" y="331457"/>
                  </a:lnTo>
                  <a:lnTo>
                    <a:pt x="1866480" y="329107"/>
                  </a:lnTo>
                  <a:lnTo>
                    <a:pt x="1862010" y="329107"/>
                  </a:lnTo>
                  <a:lnTo>
                    <a:pt x="1787245" y="345008"/>
                  </a:lnTo>
                  <a:lnTo>
                    <a:pt x="1784743" y="348919"/>
                  </a:lnTo>
                  <a:lnTo>
                    <a:pt x="1786483" y="356844"/>
                  </a:lnTo>
                  <a:lnTo>
                    <a:pt x="1790420" y="359371"/>
                  </a:lnTo>
                  <a:lnTo>
                    <a:pt x="1868436" y="342785"/>
                  </a:lnTo>
                  <a:lnTo>
                    <a:pt x="1870989" y="338912"/>
                  </a:lnTo>
                  <a:close/>
                </a:path>
                <a:path w="18288000" h="9256395">
                  <a:moveTo>
                    <a:pt x="1924761" y="105562"/>
                  </a:moveTo>
                  <a:lnTo>
                    <a:pt x="1923300" y="98145"/>
                  </a:lnTo>
                  <a:lnTo>
                    <a:pt x="1920303" y="95770"/>
                  </a:lnTo>
                  <a:lnTo>
                    <a:pt x="1915896" y="95770"/>
                  </a:lnTo>
                  <a:lnTo>
                    <a:pt x="1847430" y="109664"/>
                  </a:lnTo>
                  <a:lnTo>
                    <a:pt x="1844916" y="113525"/>
                  </a:lnTo>
                  <a:lnTo>
                    <a:pt x="1846567" y="121412"/>
                  </a:lnTo>
                  <a:lnTo>
                    <a:pt x="1850440" y="123926"/>
                  </a:lnTo>
                  <a:lnTo>
                    <a:pt x="1922183" y="109397"/>
                  </a:lnTo>
                  <a:lnTo>
                    <a:pt x="1924761" y="105562"/>
                  </a:lnTo>
                  <a:close/>
                </a:path>
                <a:path w="18288000" h="9256395">
                  <a:moveTo>
                    <a:pt x="1994331" y="760869"/>
                  </a:moveTo>
                  <a:lnTo>
                    <a:pt x="1993011" y="753186"/>
                  </a:lnTo>
                  <a:lnTo>
                    <a:pt x="1989988" y="750722"/>
                  </a:lnTo>
                  <a:lnTo>
                    <a:pt x="1985022" y="750722"/>
                  </a:lnTo>
                  <a:lnTo>
                    <a:pt x="1964296" y="754329"/>
                  </a:lnTo>
                  <a:lnTo>
                    <a:pt x="1897392" y="766635"/>
                  </a:lnTo>
                  <a:lnTo>
                    <a:pt x="1894725" y="770534"/>
                  </a:lnTo>
                  <a:lnTo>
                    <a:pt x="1896275" y="778624"/>
                  </a:lnTo>
                  <a:lnTo>
                    <a:pt x="1900250" y="781278"/>
                  </a:lnTo>
                  <a:lnTo>
                    <a:pt x="1966887" y="769010"/>
                  </a:lnTo>
                  <a:lnTo>
                    <a:pt x="1991601" y="764730"/>
                  </a:lnTo>
                  <a:lnTo>
                    <a:pt x="1994331" y="760869"/>
                  </a:lnTo>
                  <a:close/>
                </a:path>
                <a:path w="18288000" h="9256395">
                  <a:moveTo>
                    <a:pt x="2027351" y="532765"/>
                  </a:moveTo>
                  <a:lnTo>
                    <a:pt x="2026081" y="525119"/>
                  </a:lnTo>
                  <a:lnTo>
                    <a:pt x="2023059" y="522655"/>
                  </a:lnTo>
                  <a:lnTo>
                    <a:pt x="2018169" y="522655"/>
                  </a:lnTo>
                  <a:lnTo>
                    <a:pt x="1936902" y="536943"/>
                  </a:lnTo>
                  <a:lnTo>
                    <a:pt x="1934248" y="540791"/>
                  </a:lnTo>
                  <a:lnTo>
                    <a:pt x="1935721" y="548830"/>
                  </a:lnTo>
                  <a:lnTo>
                    <a:pt x="1939620" y="551497"/>
                  </a:lnTo>
                  <a:lnTo>
                    <a:pt x="2024621" y="536575"/>
                  </a:lnTo>
                  <a:lnTo>
                    <a:pt x="2027351" y="532765"/>
                  </a:lnTo>
                  <a:close/>
                </a:path>
                <a:path w="18288000" h="9256395">
                  <a:moveTo>
                    <a:pt x="2069846" y="302996"/>
                  </a:moveTo>
                  <a:lnTo>
                    <a:pt x="2068690" y="295732"/>
                  </a:lnTo>
                  <a:lnTo>
                    <a:pt x="2068639" y="295376"/>
                  </a:lnTo>
                  <a:lnTo>
                    <a:pt x="2065642" y="292900"/>
                  </a:lnTo>
                  <a:lnTo>
                    <a:pt x="2060803" y="292900"/>
                  </a:lnTo>
                  <a:lnTo>
                    <a:pt x="1985911" y="305485"/>
                  </a:lnTo>
                  <a:lnTo>
                    <a:pt x="1983244" y="309283"/>
                  </a:lnTo>
                  <a:lnTo>
                    <a:pt x="1984641" y="317284"/>
                  </a:lnTo>
                  <a:lnTo>
                    <a:pt x="1988400" y="319925"/>
                  </a:lnTo>
                  <a:lnTo>
                    <a:pt x="2067128" y="306768"/>
                  </a:lnTo>
                  <a:lnTo>
                    <a:pt x="2069846" y="302996"/>
                  </a:lnTo>
                  <a:close/>
                </a:path>
                <a:path w="18288000" h="9256395">
                  <a:moveTo>
                    <a:pt x="2123910" y="71437"/>
                  </a:moveTo>
                  <a:lnTo>
                    <a:pt x="2122779" y="63842"/>
                  </a:lnTo>
                  <a:lnTo>
                    <a:pt x="2119769" y="61328"/>
                  </a:lnTo>
                  <a:lnTo>
                    <a:pt x="2115020" y="61328"/>
                  </a:lnTo>
                  <a:lnTo>
                    <a:pt x="2046503" y="72161"/>
                  </a:lnTo>
                  <a:lnTo>
                    <a:pt x="2043811" y="75907"/>
                  </a:lnTo>
                  <a:lnTo>
                    <a:pt x="2045030" y="83261"/>
                  </a:lnTo>
                  <a:lnTo>
                    <a:pt x="2045131" y="83845"/>
                  </a:lnTo>
                  <a:lnTo>
                    <a:pt x="2048878" y="86512"/>
                  </a:lnTo>
                  <a:lnTo>
                    <a:pt x="2121166" y="75145"/>
                  </a:lnTo>
                  <a:lnTo>
                    <a:pt x="2123910" y="71437"/>
                  </a:lnTo>
                  <a:close/>
                </a:path>
                <a:path w="18288000" h="9256395">
                  <a:moveTo>
                    <a:pt x="2194255" y="731608"/>
                  </a:moveTo>
                  <a:lnTo>
                    <a:pt x="2193277" y="723747"/>
                  </a:lnTo>
                  <a:lnTo>
                    <a:pt x="2190127" y="721055"/>
                  </a:lnTo>
                  <a:lnTo>
                    <a:pt x="2185428" y="721055"/>
                  </a:lnTo>
                  <a:lnTo>
                    <a:pt x="2164232" y="723747"/>
                  </a:lnTo>
                  <a:lnTo>
                    <a:pt x="2097151" y="732967"/>
                  </a:lnTo>
                  <a:lnTo>
                    <a:pt x="2094318" y="736739"/>
                  </a:lnTo>
                  <a:lnTo>
                    <a:pt x="2095398" y="744143"/>
                  </a:lnTo>
                  <a:lnTo>
                    <a:pt x="2095500" y="744893"/>
                  </a:lnTo>
                  <a:lnTo>
                    <a:pt x="2099310" y="747725"/>
                  </a:lnTo>
                  <a:lnTo>
                    <a:pt x="2166404" y="738492"/>
                  </a:lnTo>
                  <a:lnTo>
                    <a:pt x="2191347" y="735330"/>
                  </a:lnTo>
                  <a:lnTo>
                    <a:pt x="2194255" y="731608"/>
                  </a:lnTo>
                  <a:close/>
                </a:path>
                <a:path w="18288000" h="9256395">
                  <a:moveTo>
                    <a:pt x="2227376" y="504520"/>
                  </a:moveTo>
                  <a:lnTo>
                    <a:pt x="2227021" y="501332"/>
                  </a:lnTo>
                  <a:lnTo>
                    <a:pt x="2226475" y="496671"/>
                  </a:lnTo>
                  <a:lnTo>
                    <a:pt x="2223351" y="493966"/>
                  </a:lnTo>
                  <a:lnTo>
                    <a:pt x="2218702" y="493966"/>
                  </a:lnTo>
                  <a:lnTo>
                    <a:pt x="2136864" y="504520"/>
                  </a:lnTo>
                  <a:lnTo>
                    <a:pt x="2134031" y="508266"/>
                  </a:lnTo>
                  <a:lnTo>
                    <a:pt x="2135111" y="515988"/>
                  </a:lnTo>
                  <a:lnTo>
                    <a:pt x="2135162" y="516356"/>
                  </a:lnTo>
                  <a:lnTo>
                    <a:pt x="2138883" y="519252"/>
                  </a:lnTo>
                  <a:lnTo>
                    <a:pt x="2142934" y="518617"/>
                  </a:lnTo>
                  <a:lnTo>
                    <a:pt x="2223808" y="508266"/>
                  </a:lnTo>
                  <a:lnTo>
                    <a:pt x="2224443" y="508266"/>
                  </a:lnTo>
                  <a:lnTo>
                    <a:pt x="2227376" y="504520"/>
                  </a:lnTo>
                  <a:close/>
                </a:path>
                <a:path w="18288000" h="9256395">
                  <a:moveTo>
                    <a:pt x="2270125" y="276123"/>
                  </a:moveTo>
                  <a:lnTo>
                    <a:pt x="2269248" y="268338"/>
                  </a:lnTo>
                  <a:lnTo>
                    <a:pt x="2266124" y="265620"/>
                  </a:lnTo>
                  <a:lnTo>
                    <a:pt x="2261552" y="265620"/>
                  </a:lnTo>
                  <a:lnTo>
                    <a:pt x="2186165" y="274726"/>
                  </a:lnTo>
                  <a:lnTo>
                    <a:pt x="2183333" y="278409"/>
                  </a:lnTo>
                  <a:lnTo>
                    <a:pt x="2184082" y="284340"/>
                  </a:lnTo>
                  <a:lnTo>
                    <a:pt x="2184450" y="286524"/>
                  </a:lnTo>
                  <a:lnTo>
                    <a:pt x="2187956" y="289318"/>
                  </a:lnTo>
                  <a:lnTo>
                    <a:pt x="2267229" y="279755"/>
                  </a:lnTo>
                  <a:lnTo>
                    <a:pt x="2270125" y="276123"/>
                  </a:lnTo>
                  <a:close/>
                </a:path>
                <a:path w="18288000" h="9256395">
                  <a:moveTo>
                    <a:pt x="2324443" y="46507"/>
                  </a:moveTo>
                  <a:lnTo>
                    <a:pt x="2323706" y="39408"/>
                  </a:lnTo>
                  <a:lnTo>
                    <a:pt x="2323642" y="38747"/>
                  </a:lnTo>
                  <a:lnTo>
                    <a:pt x="2320518" y="35991"/>
                  </a:lnTo>
                  <a:lnTo>
                    <a:pt x="2316035" y="35991"/>
                  </a:lnTo>
                  <a:lnTo>
                    <a:pt x="2247074" y="43573"/>
                  </a:lnTo>
                  <a:lnTo>
                    <a:pt x="2244217" y="47205"/>
                  </a:lnTo>
                  <a:lnTo>
                    <a:pt x="2245156" y="55194"/>
                  </a:lnTo>
                  <a:lnTo>
                    <a:pt x="2248903" y="58013"/>
                  </a:lnTo>
                  <a:lnTo>
                    <a:pt x="2321522" y="50088"/>
                  </a:lnTo>
                  <a:lnTo>
                    <a:pt x="2324443" y="46507"/>
                  </a:lnTo>
                  <a:close/>
                </a:path>
                <a:path w="18288000" h="9256395">
                  <a:moveTo>
                    <a:pt x="2395334" y="711847"/>
                  </a:moveTo>
                  <a:lnTo>
                    <a:pt x="2394775" y="704303"/>
                  </a:lnTo>
                  <a:lnTo>
                    <a:pt x="2394737" y="703846"/>
                  </a:lnTo>
                  <a:lnTo>
                    <a:pt x="2391499" y="700887"/>
                  </a:lnTo>
                  <a:lnTo>
                    <a:pt x="2387041" y="700887"/>
                  </a:lnTo>
                  <a:lnTo>
                    <a:pt x="2365806" y="702538"/>
                  </a:lnTo>
                  <a:lnTo>
                    <a:pt x="2298281" y="708533"/>
                  </a:lnTo>
                  <a:lnTo>
                    <a:pt x="2295283" y="712177"/>
                  </a:lnTo>
                  <a:lnTo>
                    <a:pt x="2295956" y="719150"/>
                  </a:lnTo>
                  <a:lnTo>
                    <a:pt x="2296071" y="720369"/>
                  </a:lnTo>
                  <a:lnTo>
                    <a:pt x="2299665" y="723404"/>
                  </a:lnTo>
                  <a:lnTo>
                    <a:pt x="2367013" y="717384"/>
                  </a:lnTo>
                  <a:lnTo>
                    <a:pt x="2392261" y="715429"/>
                  </a:lnTo>
                  <a:lnTo>
                    <a:pt x="2395334" y="711847"/>
                  </a:lnTo>
                  <a:close/>
                </a:path>
                <a:path w="18288000" h="9256395">
                  <a:moveTo>
                    <a:pt x="2428595" y="485851"/>
                  </a:moveTo>
                  <a:lnTo>
                    <a:pt x="2428151" y="479399"/>
                  </a:lnTo>
                  <a:lnTo>
                    <a:pt x="2428049" y="477875"/>
                  </a:lnTo>
                  <a:lnTo>
                    <a:pt x="2424823" y="474916"/>
                  </a:lnTo>
                  <a:lnTo>
                    <a:pt x="2420429" y="474916"/>
                  </a:lnTo>
                  <a:lnTo>
                    <a:pt x="2338159" y="481457"/>
                  </a:lnTo>
                  <a:lnTo>
                    <a:pt x="2335161" y="485051"/>
                  </a:lnTo>
                  <a:lnTo>
                    <a:pt x="2335809" y="492556"/>
                  </a:lnTo>
                  <a:lnTo>
                    <a:pt x="2335860" y="493191"/>
                  </a:lnTo>
                  <a:lnTo>
                    <a:pt x="2339340" y="496227"/>
                  </a:lnTo>
                  <a:lnTo>
                    <a:pt x="2402141" y="491058"/>
                  </a:lnTo>
                  <a:lnTo>
                    <a:pt x="2425535" y="489394"/>
                  </a:lnTo>
                  <a:lnTo>
                    <a:pt x="2428595" y="485851"/>
                  </a:lnTo>
                  <a:close/>
                </a:path>
                <a:path w="18288000" h="9256395">
                  <a:moveTo>
                    <a:pt x="2471445" y="259054"/>
                  </a:moveTo>
                  <a:lnTo>
                    <a:pt x="2471102" y="253479"/>
                  </a:lnTo>
                  <a:lnTo>
                    <a:pt x="2471001" y="251777"/>
                  </a:lnTo>
                  <a:lnTo>
                    <a:pt x="2470962" y="251117"/>
                  </a:lnTo>
                  <a:lnTo>
                    <a:pt x="2467737" y="248119"/>
                  </a:lnTo>
                  <a:lnTo>
                    <a:pt x="2463419" y="248119"/>
                  </a:lnTo>
                  <a:lnTo>
                    <a:pt x="2387650" y="253479"/>
                  </a:lnTo>
                  <a:lnTo>
                    <a:pt x="2384641" y="257022"/>
                  </a:lnTo>
                  <a:lnTo>
                    <a:pt x="2385072" y="262534"/>
                  </a:lnTo>
                  <a:lnTo>
                    <a:pt x="2385187" y="263906"/>
                  </a:lnTo>
                  <a:lnTo>
                    <a:pt x="2385301" y="265112"/>
                  </a:lnTo>
                  <a:lnTo>
                    <a:pt x="2388755" y="268236"/>
                  </a:lnTo>
                  <a:lnTo>
                    <a:pt x="2392845" y="267804"/>
                  </a:lnTo>
                  <a:lnTo>
                    <a:pt x="2468359" y="262534"/>
                  </a:lnTo>
                  <a:lnTo>
                    <a:pt x="2471445" y="259054"/>
                  </a:lnTo>
                  <a:close/>
                </a:path>
                <a:path w="18288000" h="9256395">
                  <a:moveTo>
                    <a:pt x="2525915" y="31597"/>
                  </a:moveTo>
                  <a:lnTo>
                    <a:pt x="2525572" y="24726"/>
                  </a:lnTo>
                  <a:lnTo>
                    <a:pt x="2525522" y="23672"/>
                  </a:lnTo>
                  <a:lnTo>
                    <a:pt x="2522309" y="20650"/>
                  </a:lnTo>
                  <a:lnTo>
                    <a:pt x="2518435" y="20650"/>
                  </a:lnTo>
                  <a:lnTo>
                    <a:pt x="2448801" y="24726"/>
                  </a:lnTo>
                  <a:lnTo>
                    <a:pt x="2445753" y="28194"/>
                  </a:lnTo>
                  <a:lnTo>
                    <a:pt x="2446210" y="35026"/>
                  </a:lnTo>
                  <a:lnTo>
                    <a:pt x="2446299" y="36220"/>
                  </a:lnTo>
                  <a:lnTo>
                    <a:pt x="2449766" y="39370"/>
                  </a:lnTo>
                  <a:lnTo>
                    <a:pt x="2453792" y="39001"/>
                  </a:lnTo>
                  <a:lnTo>
                    <a:pt x="2522817" y="35026"/>
                  </a:lnTo>
                  <a:lnTo>
                    <a:pt x="2525915" y="31597"/>
                  </a:lnTo>
                  <a:close/>
                </a:path>
                <a:path w="18288000" h="9256395">
                  <a:moveTo>
                    <a:pt x="2597137" y="702221"/>
                  </a:moveTo>
                  <a:lnTo>
                    <a:pt x="2597023" y="697458"/>
                  </a:lnTo>
                  <a:lnTo>
                    <a:pt x="2596934" y="694067"/>
                  </a:lnTo>
                  <a:lnTo>
                    <a:pt x="2593619" y="690841"/>
                  </a:lnTo>
                  <a:lnTo>
                    <a:pt x="2589593" y="690841"/>
                  </a:lnTo>
                  <a:lnTo>
                    <a:pt x="2568130" y="691400"/>
                  </a:lnTo>
                  <a:lnTo>
                    <a:pt x="2498788" y="694067"/>
                  </a:lnTo>
                  <a:lnTo>
                    <a:pt x="2500299" y="694067"/>
                  </a:lnTo>
                  <a:lnTo>
                    <a:pt x="2497188" y="697458"/>
                  </a:lnTo>
                  <a:lnTo>
                    <a:pt x="2497404" y="702221"/>
                  </a:lnTo>
                  <a:lnTo>
                    <a:pt x="2497607" y="705739"/>
                  </a:lnTo>
                  <a:lnTo>
                    <a:pt x="2501061" y="708977"/>
                  </a:lnTo>
                  <a:lnTo>
                    <a:pt x="2505151" y="708672"/>
                  </a:lnTo>
                  <a:lnTo>
                    <a:pt x="2568562" y="706297"/>
                  </a:lnTo>
                  <a:lnTo>
                    <a:pt x="2589758" y="705739"/>
                  </a:lnTo>
                  <a:lnTo>
                    <a:pt x="2593784" y="705739"/>
                  </a:lnTo>
                  <a:lnTo>
                    <a:pt x="2597137" y="702221"/>
                  </a:lnTo>
                  <a:close/>
                </a:path>
                <a:path w="18288000" h="9256395">
                  <a:moveTo>
                    <a:pt x="2630347" y="6660566"/>
                  </a:moveTo>
                  <a:lnTo>
                    <a:pt x="2627312" y="6657530"/>
                  </a:lnTo>
                  <a:lnTo>
                    <a:pt x="2619832" y="6657530"/>
                  </a:lnTo>
                  <a:lnTo>
                    <a:pt x="2616797" y="6660566"/>
                  </a:lnTo>
                  <a:lnTo>
                    <a:pt x="2616873" y="6667982"/>
                  </a:lnTo>
                  <a:lnTo>
                    <a:pt x="2619832" y="6671018"/>
                  </a:lnTo>
                  <a:lnTo>
                    <a:pt x="2627261" y="6671018"/>
                  </a:lnTo>
                  <a:lnTo>
                    <a:pt x="2630347" y="6667982"/>
                  </a:lnTo>
                  <a:lnTo>
                    <a:pt x="2630347" y="6660566"/>
                  </a:lnTo>
                  <a:close/>
                </a:path>
                <a:path w="18288000" h="9256395">
                  <a:moveTo>
                    <a:pt x="2630462" y="477494"/>
                  </a:moveTo>
                  <a:lnTo>
                    <a:pt x="2630360" y="471843"/>
                  </a:lnTo>
                  <a:lnTo>
                    <a:pt x="2630322" y="469379"/>
                  </a:lnTo>
                  <a:lnTo>
                    <a:pt x="2627020" y="466140"/>
                  </a:lnTo>
                  <a:lnTo>
                    <a:pt x="2623007" y="466140"/>
                  </a:lnTo>
                  <a:lnTo>
                    <a:pt x="2603385" y="466521"/>
                  </a:lnTo>
                  <a:lnTo>
                    <a:pt x="2540381" y="468414"/>
                  </a:lnTo>
                  <a:lnTo>
                    <a:pt x="2537193" y="471843"/>
                  </a:lnTo>
                  <a:lnTo>
                    <a:pt x="2537396" y="477494"/>
                  </a:lnTo>
                  <a:lnTo>
                    <a:pt x="2537498" y="480009"/>
                  </a:lnTo>
                  <a:lnTo>
                    <a:pt x="2540762" y="483235"/>
                  </a:lnTo>
                  <a:lnTo>
                    <a:pt x="2603703" y="481304"/>
                  </a:lnTo>
                  <a:lnTo>
                    <a:pt x="2623121" y="480936"/>
                  </a:lnTo>
                  <a:lnTo>
                    <a:pt x="2627134" y="480936"/>
                  </a:lnTo>
                  <a:lnTo>
                    <a:pt x="2630462" y="477494"/>
                  </a:lnTo>
                  <a:close/>
                </a:path>
                <a:path w="18288000" h="9256395">
                  <a:moveTo>
                    <a:pt x="2634259" y="6458509"/>
                  </a:moveTo>
                  <a:lnTo>
                    <a:pt x="2631363" y="6455410"/>
                  </a:lnTo>
                  <a:lnTo>
                    <a:pt x="2627655" y="6455270"/>
                  </a:lnTo>
                  <a:lnTo>
                    <a:pt x="2623807" y="6455270"/>
                  </a:lnTo>
                  <a:lnTo>
                    <a:pt x="2620861" y="6458102"/>
                  </a:lnTo>
                  <a:lnTo>
                    <a:pt x="2620657" y="6461734"/>
                  </a:lnTo>
                  <a:lnTo>
                    <a:pt x="2620518" y="6465443"/>
                  </a:lnTo>
                  <a:lnTo>
                    <a:pt x="2623413" y="6468554"/>
                  </a:lnTo>
                  <a:lnTo>
                    <a:pt x="2627185" y="6468681"/>
                  </a:lnTo>
                  <a:lnTo>
                    <a:pt x="2630830" y="6468885"/>
                  </a:lnTo>
                  <a:lnTo>
                    <a:pt x="2634005" y="6465989"/>
                  </a:lnTo>
                  <a:lnTo>
                    <a:pt x="2634145" y="6461734"/>
                  </a:lnTo>
                  <a:lnTo>
                    <a:pt x="2634259" y="6458509"/>
                  </a:lnTo>
                  <a:close/>
                </a:path>
                <a:path w="18288000" h="9256395">
                  <a:moveTo>
                    <a:pt x="2635288" y="6869836"/>
                  </a:moveTo>
                  <a:lnTo>
                    <a:pt x="2635110" y="6866801"/>
                  </a:lnTo>
                  <a:lnTo>
                    <a:pt x="2635072" y="6866128"/>
                  </a:lnTo>
                  <a:lnTo>
                    <a:pt x="2634970" y="6863029"/>
                  </a:lnTo>
                  <a:lnTo>
                    <a:pt x="2634945" y="6862546"/>
                  </a:lnTo>
                  <a:lnTo>
                    <a:pt x="2631910" y="6859714"/>
                  </a:lnTo>
                  <a:lnTo>
                    <a:pt x="2627998" y="6859714"/>
                  </a:lnTo>
                  <a:lnTo>
                    <a:pt x="2624290" y="6859854"/>
                  </a:lnTo>
                  <a:lnTo>
                    <a:pt x="2621457" y="6863029"/>
                  </a:lnTo>
                  <a:lnTo>
                    <a:pt x="2621572" y="6866128"/>
                  </a:lnTo>
                  <a:lnTo>
                    <a:pt x="2621762" y="6869836"/>
                  </a:lnTo>
                  <a:lnTo>
                    <a:pt x="2621800" y="6870433"/>
                  </a:lnTo>
                  <a:lnTo>
                    <a:pt x="2624899" y="6873418"/>
                  </a:lnTo>
                  <a:lnTo>
                    <a:pt x="2632392" y="6872999"/>
                  </a:lnTo>
                  <a:lnTo>
                    <a:pt x="2635288" y="6869836"/>
                  </a:lnTo>
                  <a:close/>
                </a:path>
                <a:path w="18288000" h="9256395">
                  <a:moveTo>
                    <a:pt x="2645930" y="6256782"/>
                  </a:moveTo>
                  <a:lnTo>
                    <a:pt x="2643162" y="6253619"/>
                  </a:lnTo>
                  <a:lnTo>
                    <a:pt x="2639555" y="6253277"/>
                  </a:lnTo>
                  <a:lnTo>
                    <a:pt x="2635491" y="6253277"/>
                  </a:lnTo>
                  <a:lnTo>
                    <a:pt x="2632443" y="6255982"/>
                  </a:lnTo>
                  <a:lnTo>
                    <a:pt x="2632240" y="6259550"/>
                  </a:lnTo>
                  <a:lnTo>
                    <a:pt x="2631910" y="6263195"/>
                  </a:lnTo>
                  <a:lnTo>
                    <a:pt x="2634729" y="6266497"/>
                  </a:lnTo>
                  <a:lnTo>
                    <a:pt x="2642146" y="6267031"/>
                  </a:lnTo>
                  <a:lnTo>
                    <a:pt x="2645384" y="6264199"/>
                  </a:lnTo>
                  <a:lnTo>
                    <a:pt x="2645930" y="6256782"/>
                  </a:lnTo>
                  <a:close/>
                </a:path>
                <a:path w="18288000" h="9256395">
                  <a:moveTo>
                    <a:pt x="2649715" y="7071220"/>
                  </a:moveTo>
                  <a:lnTo>
                    <a:pt x="2649080" y="7065073"/>
                  </a:lnTo>
                  <a:lnTo>
                    <a:pt x="2648978" y="7064007"/>
                  </a:lnTo>
                  <a:lnTo>
                    <a:pt x="2646134" y="7061441"/>
                  </a:lnTo>
                  <a:lnTo>
                    <a:pt x="2641955" y="7061441"/>
                  </a:lnTo>
                  <a:lnTo>
                    <a:pt x="2638234" y="7061771"/>
                  </a:lnTo>
                  <a:lnTo>
                    <a:pt x="2635554" y="7065073"/>
                  </a:lnTo>
                  <a:lnTo>
                    <a:pt x="2635948" y="7068794"/>
                  </a:lnTo>
                  <a:lnTo>
                    <a:pt x="2636177" y="7071220"/>
                  </a:lnTo>
                  <a:lnTo>
                    <a:pt x="2636291" y="7072503"/>
                  </a:lnTo>
                  <a:lnTo>
                    <a:pt x="2639593" y="7075195"/>
                  </a:lnTo>
                  <a:lnTo>
                    <a:pt x="2643238" y="7074865"/>
                  </a:lnTo>
                  <a:lnTo>
                    <a:pt x="2647023" y="7074446"/>
                  </a:lnTo>
                  <a:lnTo>
                    <a:pt x="2649715" y="7071220"/>
                  </a:lnTo>
                  <a:close/>
                </a:path>
                <a:path w="18288000" h="9256395">
                  <a:moveTo>
                    <a:pt x="2664472" y="6055614"/>
                  </a:moveTo>
                  <a:lnTo>
                    <a:pt x="2661843" y="6052312"/>
                  </a:lnTo>
                  <a:lnTo>
                    <a:pt x="2658135" y="6051893"/>
                  </a:lnTo>
                  <a:lnTo>
                    <a:pt x="2653944" y="6051893"/>
                  </a:lnTo>
                  <a:lnTo>
                    <a:pt x="2651061" y="6054395"/>
                  </a:lnTo>
                  <a:lnTo>
                    <a:pt x="2650718" y="6057836"/>
                  </a:lnTo>
                  <a:lnTo>
                    <a:pt x="2650312" y="6061545"/>
                  </a:lnTo>
                  <a:lnTo>
                    <a:pt x="2652941" y="6064834"/>
                  </a:lnTo>
                  <a:lnTo>
                    <a:pt x="2660358" y="6065659"/>
                  </a:lnTo>
                  <a:lnTo>
                    <a:pt x="2663736" y="6063031"/>
                  </a:lnTo>
                  <a:lnTo>
                    <a:pt x="2664129" y="6059322"/>
                  </a:lnTo>
                  <a:lnTo>
                    <a:pt x="2664472" y="6055614"/>
                  </a:lnTo>
                  <a:close/>
                </a:path>
                <a:path w="18288000" h="9256395">
                  <a:moveTo>
                    <a:pt x="2673337" y="252514"/>
                  </a:moveTo>
                  <a:lnTo>
                    <a:pt x="2673286" y="244424"/>
                  </a:lnTo>
                  <a:lnTo>
                    <a:pt x="2670010" y="241160"/>
                  </a:lnTo>
                  <a:lnTo>
                    <a:pt x="2665971" y="241160"/>
                  </a:lnTo>
                  <a:lnTo>
                    <a:pt x="2647988" y="241338"/>
                  </a:lnTo>
                  <a:lnTo>
                    <a:pt x="2589961" y="242481"/>
                  </a:lnTo>
                  <a:lnTo>
                    <a:pt x="2586774" y="245859"/>
                  </a:lnTo>
                  <a:lnTo>
                    <a:pt x="2586875" y="249910"/>
                  </a:lnTo>
                  <a:lnTo>
                    <a:pt x="2586977" y="253898"/>
                  </a:lnTo>
                  <a:lnTo>
                    <a:pt x="2590241" y="257060"/>
                  </a:lnTo>
                  <a:lnTo>
                    <a:pt x="2594330" y="257060"/>
                  </a:lnTo>
                  <a:lnTo>
                    <a:pt x="2666022" y="255841"/>
                  </a:lnTo>
                  <a:lnTo>
                    <a:pt x="2670035" y="255841"/>
                  </a:lnTo>
                  <a:lnTo>
                    <a:pt x="2673337" y="252514"/>
                  </a:lnTo>
                  <a:close/>
                </a:path>
                <a:path w="18288000" h="9256395">
                  <a:moveTo>
                    <a:pt x="2674810" y="7271385"/>
                  </a:moveTo>
                  <a:lnTo>
                    <a:pt x="2674264" y="7267676"/>
                  </a:lnTo>
                  <a:lnTo>
                    <a:pt x="2673731" y="7264374"/>
                  </a:lnTo>
                  <a:lnTo>
                    <a:pt x="2670911" y="7262088"/>
                  </a:lnTo>
                  <a:lnTo>
                    <a:pt x="2666568" y="7262088"/>
                  </a:lnTo>
                  <a:lnTo>
                    <a:pt x="2662859" y="7262622"/>
                  </a:lnTo>
                  <a:lnTo>
                    <a:pt x="2660307" y="7266064"/>
                  </a:lnTo>
                  <a:lnTo>
                    <a:pt x="2660904" y="7269772"/>
                  </a:lnTo>
                  <a:lnTo>
                    <a:pt x="2661450" y="7273404"/>
                  </a:lnTo>
                  <a:lnTo>
                    <a:pt x="2664891" y="7275970"/>
                  </a:lnTo>
                  <a:lnTo>
                    <a:pt x="2668600" y="7275436"/>
                  </a:lnTo>
                  <a:lnTo>
                    <a:pt x="2672245" y="7274827"/>
                  </a:lnTo>
                  <a:lnTo>
                    <a:pt x="2674810" y="7271385"/>
                  </a:lnTo>
                  <a:close/>
                </a:path>
                <a:path w="18288000" h="9256395">
                  <a:moveTo>
                    <a:pt x="2689352" y="5855030"/>
                  </a:moveTo>
                  <a:lnTo>
                    <a:pt x="2686723" y="5851664"/>
                  </a:lnTo>
                  <a:lnTo>
                    <a:pt x="2683027" y="5851118"/>
                  </a:lnTo>
                  <a:lnTo>
                    <a:pt x="2678760" y="5851118"/>
                  </a:lnTo>
                  <a:lnTo>
                    <a:pt x="2675940" y="5853481"/>
                  </a:lnTo>
                  <a:lnTo>
                    <a:pt x="2674924" y="5860567"/>
                  </a:lnTo>
                  <a:lnTo>
                    <a:pt x="2677490" y="5863945"/>
                  </a:lnTo>
                  <a:lnTo>
                    <a:pt x="2684907" y="5865025"/>
                  </a:lnTo>
                  <a:lnTo>
                    <a:pt x="2688272" y="5862447"/>
                  </a:lnTo>
                  <a:lnTo>
                    <a:pt x="2689352" y="5855030"/>
                  </a:lnTo>
                  <a:close/>
                </a:path>
                <a:path w="18288000" h="9256395">
                  <a:moveTo>
                    <a:pt x="2711678" y="7469733"/>
                  </a:moveTo>
                  <a:lnTo>
                    <a:pt x="2710205" y="7462850"/>
                  </a:lnTo>
                  <a:lnTo>
                    <a:pt x="2707360" y="7460755"/>
                  </a:lnTo>
                  <a:lnTo>
                    <a:pt x="2703309" y="7460755"/>
                  </a:lnTo>
                  <a:lnTo>
                    <a:pt x="2702839" y="7460894"/>
                  </a:lnTo>
                  <a:lnTo>
                    <a:pt x="2699194" y="7461707"/>
                  </a:lnTo>
                  <a:lnTo>
                    <a:pt x="2696908" y="7465276"/>
                  </a:lnTo>
                  <a:lnTo>
                    <a:pt x="2698534" y="7472566"/>
                  </a:lnTo>
                  <a:lnTo>
                    <a:pt x="2702102" y="7474852"/>
                  </a:lnTo>
                  <a:lnTo>
                    <a:pt x="2705747" y="7474051"/>
                  </a:lnTo>
                  <a:lnTo>
                    <a:pt x="2709392" y="7473302"/>
                  </a:lnTo>
                  <a:lnTo>
                    <a:pt x="2711678" y="7469733"/>
                  </a:lnTo>
                  <a:close/>
                </a:path>
                <a:path w="18288000" h="9256395">
                  <a:moveTo>
                    <a:pt x="2719844" y="5655195"/>
                  </a:moveTo>
                  <a:lnTo>
                    <a:pt x="2717355" y="5651754"/>
                  </a:lnTo>
                  <a:lnTo>
                    <a:pt x="2713647" y="5651157"/>
                  </a:lnTo>
                  <a:lnTo>
                    <a:pt x="2709240" y="5651157"/>
                  </a:lnTo>
                  <a:lnTo>
                    <a:pt x="2706420" y="5653379"/>
                  </a:lnTo>
                  <a:lnTo>
                    <a:pt x="2705951" y="5656681"/>
                  </a:lnTo>
                  <a:lnTo>
                    <a:pt x="2705277" y="5660390"/>
                  </a:lnTo>
                  <a:lnTo>
                    <a:pt x="2707767" y="5663831"/>
                  </a:lnTo>
                  <a:lnTo>
                    <a:pt x="2715120" y="5665038"/>
                  </a:lnTo>
                  <a:lnTo>
                    <a:pt x="2718562" y="5662549"/>
                  </a:lnTo>
                  <a:lnTo>
                    <a:pt x="2719235" y="5658904"/>
                  </a:lnTo>
                  <a:lnTo>
                    <a:pt x="2719844" y="5655195"/>
                  </a:lnTo>
                  <a:close/>
                </a:path>
                <a:path w="18288000" h="9256395">
                  <a:moveTo>
                    <a:pt x="2727947" y="19481"/>
                  </a:moveTo>
                  <a:lnTo>
                    <a:pt x="2724937" y="16433"/>
                  </a:lnTo>
                  <a:lnTo>
                    <a:pt x="2651264" y="16433"/>
                  </a:lnTo>
                  <a:lnTo>
                    <a:pt x="2648039" y="19723"/>
                  </a:lnTo>
                  <a:lnTo>
                    <a:pt x="2648153" y="27774"/>
                  </a:lnTo>
                  <a:lnTo>
                    <a:pt x="2651556" y="30797"/>
                  </a:lnTo>
                  <a:lnTo>
                    <a:pt x="2655468" y="30937"/>
                  </a:lnTo>
                  <a:lnTo>
                    <a:pt x="2724569" y="30797"/>
                  </a:lnTo>
                  <a:lnTo>
                    <a:pt x="2727896" y="27508"/>
                  </a:lnTo>
                  <a:lnTo>
                    <a:pt x="2727947" y="19481"/>
                  </a:lnTo>
                  <a:close/>
                </a:path>
                <a:path w="18288000" h="9256395">
                  <a:moveTo>
                    <a:pt x="2755506" y="5456237"/>
                  </a:moveTo>
                  <a:lnTo>
                    <a:pt x="2753080" y="5452732"/>
                  </a:lnTo>
                  <a:lnTo>
                    <a:pt x="2749435" y="5452059"/>
                  </a:lnTo>
                  <a:lnTo>
                    <a:pt x="2749004" y="5451932"/>
                  </a:lnTo>
                  <a:lnTo>
                    <a:pt x="2744990" y="5451932"/>
                  </a:lnTo>
                  <a:lnTo>
                    <a:pt x="2742158" y="5454154"/>
                  </a:lnTo>
                  <a:lnTo>
                    <a:pt x="2741549" y="5457393"/>
                  </a:lnTo>
                  <a:lnTo>
                    <a:pt x="2740799" y="5461025"/>
                  </a:lnTo>
                  <a:lnTo>
                    <a:pt x="2743225" y="5464543"/>
                  </a:lnTo>
                  <a:lnTo>
                    <a:pt x="2746870" y="5465280"/>
                  </a:lnTo>
                  <a:lnTo>
                    <a:pt x="2750515" y="5465953"/>
                  </a:lnTo>
                  <a:lnTo>
                    <a:pt x="2754084" y="5463603"/>
                  </a:lnTo>
                  <a:lnTo>
                    <a:pt x="2754769" y="5459882"/>
                  </a:lnTo>
                  <a:lnTo>
                    <a:pt x="2755506" y="5456237"/>
                  </a:lnTo>
                  <a:close/>
                </a:path>
                <a:path w="18288000" h="9256395">
                  <a:moveTo>
                    <a:pt x="2761640" y="7665047"/>
                  </a:moveTo>
                  <a:lnTo>
                    <a:pt x="2760637" y="7661681"/>
                  </a:lnTo>
                  <a:lnTo>
                    <a:pt x="2759760" y="7658494"/>
                  </a:lnTo>
                  <a:lnTo>
                    <a:pt x="2757157" y="7656690"/>
                  </a:lnTo>
                  <a:lnTo>
                    <a:pt x="2752877" y="7656690"/>
                  </a:lnTo>
                  <a:lnTo>
                    <a:pt x="2748623" y="7657973"/>
                  </a:lnTo>
                  <a:lnTo>
                    <a:pt x="2746718" y="7661465"/>
                  </a:lnTo>
                  <a:lnTo>
                    <a:pt x="2746603" y="7661681"/>
                  </a:lnTo>
                  <a:lnTo>
                    <a:pt x="2747619" y="7665047"/>
                  </a:lnTo>
                  <a:lnTo>
                    <a:pt x="2748699" y="7668831"/>
                  </a:lnTo>
                  <a:lnTo>
                    <a:pt x="2752471" y="7670851"/>
                  </a:lnTo>
                  <a:lnTo>
                    <a:pt x="2756052" y="7669835"/>
                  </a:lnTo>
                  <a:lnTo>
                    <a:pt x="2759316" y="7668831"/>
                  </a:lnTo>
                  <a:lnTo>
                    <a:pt x="2759506" y="7668831"/>
                  </a:lnTo>
                  <a:lnTo>
                    <a:pt x="2761526" y="7665250"/>
                  </a:lnTo>
                  <a:lnTo>
                    <a:pt x="2761640" y="7665047"/>
                  </a:lnTo>
                  <a:close/>
                </a:path>
                <a:path w="18288000" h="9256395">
                  <a:moveTo>
                    <a:pt x="2795828" y="5258168"/>
                  </a:moveTo>
                  <a:lnTo>
                    <a:pt x="2793542" y="5254599"/>
                  </a:lnTo>
                  <a:lnTo>
                    <a:pt x="2789898" y="5253774"/>
                  </a:lnTo>
                  <a:lnTo>
                    <a:pt x="2785211" y="5253774"/>
                  </a:lnTo>
                  <a:lnTo>
                    <a:pt x="2782544" y="5255819"/>
                  </a:lnTo>
                  <a:lnTo>
                    <a:pt x="2781884" y="5258968"/>
                  </a:lnTo>
                  <a:lnTo>
                    <a:pt x="2781071" y="5262613"/>
                  </a:lnTo>
                  <a:lnTo>
                    <a:pt x="2783421" y="5266194"/>
                  </a:lnTo>
                  <a:lnTo>
                    <a:pt x="2790710" y="5267807"/>
                  </a:lnTo>
                  <a:lnTo>
                    <a:pt x="2794279" y="5265445"/>
                  </a:lnTo>
                  <a:lnTo>
                    <a:pt x="2795105" y="5261813"/>
                  </a:lnTo>
                  <a:lnTo>
                    <a:pt x="2795828" y="5258168"/>
                  </a:lnTo>
                  <a:close/>
                </a:path>
                <a:path w="18288000" h="9256395">
                  <a:moveTo>
                    <a:pt x="2799397" y="695071"/>
                  </a:moveTo>
                  <a:lnTo>
                    <a:pt x="2796171" y="691629"/>
                  </a:lnTo>
                  <a:lnTo>
                    <a:pt x="2728264" y="690118"/>
                  </a:lnTo>
                  <a:lnTo>
                    <a:pt x="2707068" y="689902"/>
                  </a:lnTo>
                  <a:lnTo>
                    <a:pt x="2702915" y="689902"/>
                  </a:lnTo>
                  <a:lnTo>
                    <a:pt x="2699601" y="693191"/>
                  </a:lnTo>
                  <a:lnTo>
                    <a:pt x="2699537" y="701408"/>
                  </a:lnTo>
                  <a:lnTo>
                    <a:pt x="2702852" y="704773"/>
                  </a:lnTo>
                  <a:lnTo>
                    <a:pt x="2728074" y="705015"/>
                  </a:lnTo>
                  <a:lnTo>
                    <a:pt x="2795397" y="706539"/>
                  </a:lnTo>
                  <a:lnTo>
                    <a:pt x="2799156" y="703300"/>
                  </a:lnTo>
                  <a:lnTo>
                    <a:pt x="2799283" y="699185"/>
                  </a:lnTo>
                  <a:lnTo>
                    <a:pt x="2799397" y="695071"/>
                  </a:lnTo>
                  <a:close/>
                </a:path>
                <a:path w="18288000" h="9256395">
                  <a:moveTo>
                    <a:pt x="2825902" y="7856042"/>
                  </a:moveTo>
                  <a:lnTo>
                    <a:pt x="2824632" y="7852537"/>
                  </a:lnTo>
                  <a:lnTo>
                    <a:pt x="2823578" y="7849971"/>
                  </a:lnTo>
                  <a:lnTo>
                    <a:pt x="2820987" y="7848219"/>
                  </a:lnTo>
                  <a:lnTo>
                    <a:pt x="2817469" y="7848219"/>
                  </a:lnTo>
                  <a:lnTo>
                    <a:pt x="2816669" y="7848359"/>
                  </a:lnTo>
                  <a:lnTo>
                    <a:pt x="2815869" y="7848625"/>
                  </a:lnTo>
                  <a:lnTo>
                    <a:pt x="2812427" y="7849971"/>
                  </a:lnTo>
                  <a:lnTo>
                    <a:pt x="2810675" y="7853883"/>
                  </a:lnTo>
                  <a:lnTo>
                    <a:pt x="2812021" y="7857325"/>
                  </a:lnTo>
                  <a:lnTo>
                    <a:pt x="2813291" y="7860830"/>
                  </a:lnTo>
                  <a:lnTo>
                    <a:pt x="2817203" y="7862583"/>
                  </a:lnTo>
                  <a:lnTo>
                    <a:pt x="2820720" y="7861236"/>
                  </a:lnTo>
                  <a:lnTo>
                    <a:pt x="2824162" y="7859954"/>
                  </a:lnTo>
                  <a:lnTo>
                    <a:pt x="2825902" y="7856042"/>
                  </a:lnTo>
                  <a:close/>
                </a:path>
                <a:path w="18288000" h="9256395">
                  <a:moveTo>
                    <a:pt x="2832785" y="471957"/>
                  </a:moveTo>
                  <a:lnTo>
                    <a:pt x="2829610" y="468515"/>
                  </a:lnTo>
                  <a:lnTo>
                    <a:pt x="2766745" y="466547"/>
                  </a:lnTo>
                  <a:lnTo>
                    <a:pt x="2747657" y="466166"/>
                  </a:lnTo>
                  <a:lnTo>
                    <a:pt x="2742933" y="466166"/>
                  </a:lnTo>
                  <a:lnTo>
                    <a:pt x="2739644" y="469392"/>
                  </a:lnTo>
                  <a:lnTo>
                    <a:pt x="2739593" y="471957"/>
                  </a:lnTo>
                  <a:lnTo>
                    <a:pt x="2739504" y="477520"/>
                  </a:lnTo>
                  <a:lnTo>
                    <a:pt x="2742755" y="480885"/>
                  </a:lnTo>
                  <a:lnTo>
                    <a:pt x="2766415" y="481342"/>
                  </a:lnTo>
                  <a:lnTo>
                    <a:pt x="2824950" y="483133"/>
                  </a:lnTo>
                  <a:lnTo>
                    <a:pt x="2828975" y="483336"/>
                  </a:lnTo>
                  <a:lnTo>
                    <a:pt x="2832455" y="480123"/>
                  </a:lnTo>
                  <a:lnTo>
                    <a:pt x="2832722" y="473430"/>
                  </a:lnTo>
                  <a:lnTo>
                    <a:pt x="2832785" y="471957"/>
                  </a:lnTo>
                  <a:close/>
                </a:path>
                <a:path w="18288000" h="9256395">
                  <a:moveTo>
                    <a:pt x="2840532" y="5061039"/>
                  </a:moveTo>
                  <a:lnTo>
                    <a:pt x="2838323" y="5057394"/>
                  </a:lnTo>
                  <a:lnTo>
                    <a:pt x="2834678" y="5056517"/>
                  </a:lnTo>
                  <a:lnTo>
                    <a:pt x="2834233" y="5056378"/>
                  </a:lnTo>
                  <a:lnTo>
                    <a:pt x="2830093" y="5056378"/>
                  </a:lnTo>
                  <a:lnTo>
                    <a:pt x="2827312" y="5058410"/>
                  </a:lnTo>
                  <a:lnTo>
                    <a:pt x="2825839" y="5064671"/>
                  </a:lnTo>
                  <a:lnTo>
                    <a:pt x="2825712" y="5065217"/>
                  </a:lnTo>
                  <a:lnTo>
                    <a:pt x="2827934" y="5068798"/>
                  </a:lnTo>
                  <a:lnTo>
                    <a:pt x="2831579" y="5069662"/>
                  </a:lnTo>
                  <a:lnTo>
                    <a:pt x="2835211" y="5070475"/>
                  </a:lnTo>
                  <a:lnTo>
                    <a:pt x="2838856" y="5068252"/>
                  </a:lnTo>
                  <a:lnTo>
                    <a:pt x="2839732" y="5064671"/>
                  </a:lnTo>
                  <a:lnTo>
                    <a:pt x="2840431" y="5061509"/>
                  </a:lnTo>
                  <a:lnTo>
                    <a:pt x="2840532" y="5061039"/>
                  </a:lnTo>
                  <a:close/>
                </a:path>
                <a:path w="18288000" h="9256395">
                  <a:moveTo>
                    <a:pt x="2875724" y="249135"/>
                  </a:moveTo>
                  <a:lnTo>
                    <a:pt x="2872676" y="245770"/>
                  </a:lnTo>
                  <a:lnTo>
                    <a:pt x="2874149" y="245770"/>
                  </a:lnTo>
                  <a:lnTo>
                    <a:pt x="2814586" y="243179"/>
                  </a:lnTo>
                  <a:lnTo>
                    <a:pt x="2797010" y="242620"/>
                  </a:lnTo>
                  <a:lnTo>
                    <a:pt x="2792514" y="242620"/>
                  </a:lnTo>
                  <a:lnTo>
                    <a:pt x="2789263" y="245770"/>
                  </a:lnTo>
                  <a:lnTo>
                    <a:pt x="2789136" y="249732"/>
                  </a:lnTo>
                  <a:lnTo>
                    <a:pt x="2789021" y="253796"/>
                  </a:lnTo>
                  <a:lnTo>
                    <a:pt x="2792298" y="257289"/>
                  </a:lnTo>
                  <a:lnTo>
                    <a:pt x="2796260" y="257289"/>
                  </a:lnTo>
                  <a:lnTo>
                    <a:pt x="2871711" y="260299"/>
                  </a:lnTo>
                  <a:lnTo>
                    <a:pt x="2875267" y="257289"/>
                  </a:lnTo>
                  <a:lnTo>
                    <a:pt x="2875483" y="253796"/>
                  </a:lnTo>
                  <a:lnTo>
                    <a:pt x="2875686" y="249732"/>
                  </a:lnTo>
                  <a:lnTo>
                    <a:pt x="2875724" y="249135"/>
                  </a:lnTo>
                  <a:close/>
                </a:path>
                <a:path w="18288000" h="9256395">
                  <a:moveTo>
                    <a:pt x="2889224" y="4864786"/>
                  </a:moveTo>
                  <a:lnTo>
                    <a:pt x="2887065" y="4861141"/>
                  </a:lnTo>
                  <a:lnTo>
                    <a:pt x="2883484" y="4860201"/>
                  </a:lnTo>
                  <a:lnTo>
                    <a:pt x="2882887" y="4860061"/>
                  </a:lnTo>
                  <a:lnTo>
                    <a:pt x="2878683" y="4860061"/>
                  </a:lnTo>
                  <a:lnTo>
                    <a:pt x="2876004" y="4862004"/>
                  </a:lnTo>
                  <a:lnTo>
                    <a:pt x="2875330" y="4864786"/>
                  </a:lnTo>
                  <a:lnTo>
                    <a:pt x="2874378" y="4868430"/>
                  </a:lnTo>
                  <a:lnTo>
                    <a:pt x="2874327" y="4868621"/>
                  </a:lnTo>
                  <a:lnTo>
                    <a:pt x="2876473" y="4872342"/>
                  </a:lnTo>
                  <a:lnTo>
                    <a:pt x="2880055" y="4873282"/>
                  </a:lnTo>
                  <a:lnTo>
                    <a:pt x="2883700" y="4874145"/>
                  </a:lnTo>
                  <a:lnTo>
                    <a:pt x="2887408" y="4871999"/>
                  </a:lnTo>
                  <a:lnTo>
                    <a:pt x="2888234" y="4868621"/>
                  </a:lnTo>
                  <a:lnTo>
                    <a:pt x="2889161" y="4865052"/>
                  </a:lnTo>
                  <a:lnTo>
                    <a:pt x="2889224" y="4864786"/>
                  </a:lnTo>
                  <a:close/>
                </a:path>
                <a:path w="18288000" h="9256395">
                  <a:moveTo>
                    <a:pt x="2905607" y="8041043"/>
                  </a:moveTo>
                  <a:lnTo>
                    <a:pt x="2903994" y="8037728"/>
                  </a:lnTo>
                  <a:lnTo>
                    <a:pt x="2902915" y="8035303"/>
                  </a:lnTo>
                  <a:lnTo>
                    <a:pt x="2900489" y="8033893"/>
                  </a:lnTo>
                  <a:lnTo>
                    <a:pt x="2896933" y="8033893"/>
                  </a:lnTo>
                  <a:lnTo>
                    <a:pt x="2895968" y="8034083"/>
                  </a:lnTo>
                  <a:lnTo>
                    <a:pt x="2895028" y="8034566"/>
                  </a:lnTo>
                  <a:lnTo>
                    <a:pt x="2891650" y="8036179"/>
                  </a:lnTo>
                  <a:lnTo>
                    <a:pt x="2890240" y="8040230"/>
                  </a:lnTo>
                  <a:lnTo>
                    <a:pt x="2891853" y="8043532"/>
                  </a:lnTo>
                  <a:lnTo>
                    <a:pt x="2893479" y="8046910"/>
                  </a:lnTo>
                  <a:lnTo>
                    <a:pt x="2897517" y="8048320"/>
                  </a:lnTo>
                  <a:lnTo>
                    <a:pt x="2904261" y="8045082"/>
                  </a:lnTo>
                  <a:lnTo>
                    <a:pt x="2905607" y="8041043"/>
                  </a:lnTo>
                  <a:close/>
                </a:path>
                <a:path w="18288000" h="9256395">
                  <a:moveTo>
                    <a:pt x="2923794" y="6536029"/>
                  </a:moveTo>
                  <a:lnTo>
                    <a:pt x="2920771" y="6532969"/>
                  </a:lnTo>
                  <a:lnTo>
                    <a:pt x="2913215" y="6532969"/>
                  </a:lnTo>
                  <a:lnTo>
                    <a:pt x="2910192" y="6536029"/>
                  </a:lnTo>
                  <a:lnTo>
                    <a:pt x="2910167" y="6550025"/>
                  </a:lnTo>
                  <a:lnTo>
                    <a:pt x="2913176" y="6553060"/>
                  </a:lnTo>
                  <a:lnTo>
                    <a:pt x="2920695" y="6553060"/>
                  </a:lnTo>
                  <a:lnTo>
                    <a:pt x="2923730" y="6550025"/>
                  </a:lnTo>
                  <a:lnTo>
                    <a:pt x="2923794" y="6536029"/>
                  </a:lnTo>
                  <a:close/>
                </a:path>
                <a:path w="18288000" h="9256395">
                  <a:moveTo>
                    <a:pt x="2927527" y="6752006"/>
                  </a:moveTo>
                  <a:lnTo>
                    <a:pt x="2926994" y="6738518"/>
                  </a:lnTo>
                  <a:lnTo>
                    <a:pt x="2926969" y="6738074"/>
                  </a:lnTo>
                  <a:lnTo>
                    <a:pt x="2923959" y="6735204"/>
                  </a:lnTo>
                  <a:lnTo>
                    <a:pt x="2920339" y="6735204"/>
                  </a:lnTo>
                  <a:lnTo>
                    <a:pt x="2916313" y="6735356"/>
                  </a:lnTo>
                  <a:lnTo>
                    <a:pt x="2913380" y="6738518"/>
                  </a:lnTo>
                  <a:lnTo>
                    <a:pt x="2913926" y="6752006"/>
                  </a:lnTo>
                  <a:lnTo>
                    <a:pt x="2913951" y="6752539"/>
                  </a:lnTo>
                  <a:lnTo>
                    <a:pt x="2917050" y="6755485"/>
                  </a:lnTo>
                  <a:lnTo>
                    <a:pt x="2924606" y="6755168"/>
                  </a:lnTo>
                  <a:lnTo>
                    <a:pt x="2927527" y="6752006"/>
                  </a:lnTo>
                  <a:close/>
                </a:path>
                <a:path w="18288000" h="9256395">
                  <a:moveTo>
                    <a:pt x="2928874" y="6334074"/>
                  </a:moveTo>
                  <a:lnTo>
                    <a:pt x="2925965" y="6330899"/>
                  </a:lnTo>
                  <a:lnTo>
                    <a:pt x="2922219" y="6330721"/>
                  </a:lnTo>
                  <a:lnTo>
                    <a:pt x="2918295" y="6330721"/>
                  </a:lnTo>
                  <a:lnTo>
                    <a:pt x="2915285" y="6333566"/>
                  </a:lnTo>
                  <a:lnTo>
                    <a:pt x="2914675" y="6347498"/>
                  </a:lnTo>
                  <a:lnTo>
                    <a:pt x="2917596" y="6350673"/>
                  </a:lnTo>
                  <a:lnTo>
                    <a:pt x="2925381" y="6350978"/>
                  </a:lnTo>
                  <a:lnTo>
                    <a:pt x="2928264" y="6348069"/>
                  </a:lnTo>
                  <a:lnTo>
                    <a:pt x="2928874" y="6334074"/>
                  </a:lnTo>
                  <a:close/>
                </a:path>
                <a:path w="18288000" h="9256395">
                  <a:moveTo>
                    <a:pt x="2930271" y="27139"/>
                  </a:moveTo>
                  <a:lnTo>
                    <a:pt x="2927223" y="23672"/>
                  </a:lnTo>
                  <a:lnTo>
                    <a:pt x="2874289" y="20535"/>
                  </a:lnTo>
                  <a:lnTo>
                    <a:pt x="2857931" y="19735"/>
                  </a:lnTo>
                  <a:lnTo>
                    <a:pt x="2853690" y="19735"/>
                  </a:lnTo>
                  <a:lnTo>
                    <a:pt x="2850477" y="22783"/>
                  </a:lnTo>
                  <a:lnTo>
                    <a:pt x="2850108" y="30695"/>
                  </a:lnTo>
                  <a:lnTo>
                    <a:pt x="2853232" y="34112"/>
                  </a:lnTo>
                  <a:lnTo>
                    <a:pt x="2874848" y="35166"/>
                  </a:lnTo>
                  <a:lnTo>
                    <a:pt x="2922244" y="37947"/>
                  </a:lnTo>
                  <a:lnTo>
                    <a:pt x="2926359" y="38328"/>
                  </a:lnTo>
                  <a:lnTo>
                    <a:pt x="2929725" y="35166"/>
                  </a:lnTo>
                  <a:lnTo>
                    <a:pt x="2930271" y="27139"/>
                  </a:lnTo>
                  <a:close/>
                </a:path>
                <a:path w="18288000" h="9256395">
                  <a:moveTo>
                    <a:pt x="2940570" y="6953453"/>
                  </a:moveTo>
                  <a:lnTo>
                    <a:pt x="2939453" y="6940626"/>
                  </a:lnTo>
                  <a:lnTo>
                    <a:pt x="2939377" y="6939674"/>
                  </a:lnTo>
                  <a:lnTo>
                    <a:pt x="2936430" y="6937019"/>
                  </a:lnTo>
                  <a:lnTo>
                    <a:pt x="2932328" y="6937019"/>
                  </a:lnTo>
                  <a:lnTo>
                    <a:pt x="2928594" y="6937337"/>
                  </a:lnTo>
                  <a:lnTo>
                    <a:pt x="2925813" y="6940626"/>
                  </a:lnTo>
                  <a:lnTo>
                    <a:pt x="2926931" y="6953453"/>
                  </a:lnTo>
                  <a:lnTo>
                    <a:pt x="2927032" y="6954647"/>
                  </a:lnTo>
                  <a:lnTo>
                    <a:pt x="2930474" y="6957339"/>
                  </a:lnTo>
                  <a:lnTo>
                    <a:pt x="2934081" y="6957073"/>
                  </a:lnTo>
                  <a:lnTo>
                    <a:pt x="2937814" y="6956742"/>
                  </a:lnTo>
                  <a:lnTo>
                    <a:pt x="2940570" y="6953453"/>
                  </a:lnTo>
                  <a:close/>
                </a:path>
                <a:path w="18288000" h="9256395">
                  <a:moveTo>
                    <a:pt x="2941383" y="6132398"/>
                  </a:moveTo>
                  <a:lnTo>
                    <a:pt x="2938589" y="6129121"/>
                  </a:lnTo>
                  <a:lnTo>
                    <a:pt x="2934843" y="6128817"/>
                  </a:lnTo>
                  <a:lnTo>
                    <a:pt x="2930753" y="6128817"/>
                  </a:lnTo>
                  <a:lnTo>
                    <a:pt x="2927807" y="6131496"/>
                  </a:lnTo>
                  <a:lnTo>
                    <a:pt x="2926727" y="6145314"/>
                  </a:lnTo>
                  <a:lnTo>
                    <a:pt x="2929509" y="6148590"/>
                  </a:lnTo>
                  <a:lnTo>
                    <a:pt x="2936849" y="6149187"/>
                  </a:lnTo>
                  <a:lnTo>
                    <a:pt x="2940278" y="6146381"/>
                  </a:lnTo>
                  <a:lnTo>
                    <a:pt x="2941383" y="6132398"/>
                  </a:lnTo>
                  <a:close/>
                </a:path>
                <a:path w="18288000" h="9256395">
                  <a:moveTo>
                    <a:pt x="2941548" y="4669523"/>
                  </a:moveTo>
                  <a:lnTo>
                    <a:pt x="2939465" y="4665815"/>
                  </a:lnTo>
                  <a:lnTo>
                    <a:pt x="2935884" y="4664811"/>
                  </a:lnTo>
                  <a:lnTo>
                    <a:pt x="2935287" y="4664608"/>
                  </a:lnTo>
                  <a:lnTo>
                    <a:pt x="2931007" y="4664608"/>
                  </a:lnTo>
                  <a:lnTo>
                    <a:pt x="2928404" y="4666500"/>
                  </a:lnTo>
                  <a:lnTo>
                    <a:pt x="2926588" y="4673117"/>
                  </a:lnTo>
                  <a:lnTo>
                    <a:pt x="2928582" y="4676686"/>
                  </a:lnTo>
                  <a:lnTo>
                    <a:pt x="2928670" y="4676826"/>
                  </a:lnTo>
                  <a:lnTo>
                    <a:pt x="2935884" y="4678845"/>
                  </a:lnTo>
                  <a:lnTo>
                    <a:pt x="2939592" y="4676686"/>
                  </a:lnTo>
                  <a:lnTo>
                    <a:pt x="2940608" y="4673117"/>
                  </a:lnTo>
                  <a:lnTo>
                    <a:pt x="2941548" y="4669523"/>
                  </a:lnTo>
                  <a:close/>
                </a:path>
                <a:path w="18288000" h="9256395">
                  <a:moveTo>
                    <a:pt x="2960611" y="5931230"/>
                  </a:moveTo>
                  <a:lnTo>
                    <a:pt x="2957931" y="5927864"/>
                  </a:lnTo>
                  <a:lnTo>
                    <a:pt x="2954197" y="5927445"/>
                  </a:lnTo>
                  <a:lnTo>
                    <a:pt x="2949968" y="5927445"/>
                  </a:lnTo>
                  <a:lnTo>
                    <a:pt x="2947073" y="5929973"/>
                  </a:lnTo>
                  <a:lnTo>
                    <a:pt x="2945587" y="5943346"/>
                  </a:lnTo>
                  <a:lnTo>
                    <a:pt x="2948267" y="5946876"/>
                  </a:lnTo>
                  <a:lnTo>
                    <a:pt x="2955785" y="5947676"/>
                  </a:lnTo>
                  <a:lnTo>
                    <a:pt x="2959074" y="5945162"/>
                  </a:lnTo>
                  <a:lnTo>
                    <a:pt x="2960611" y="5931230"/>
                  </a:lnTo>
                  <a:close/>
                </a:path>
                <a:path w="18288000" h="9256395">
                  <a:moveTo>
                    <a:pt x="2963888" y="7153897"/>
                  </a:moveTo>
                  <a:lnTo>
                    <a:pt x="2962440" y="7143763"/>
                  </a:lnTo>
                  <a:lnTo>
                    <a:pt x="2961983" y="7140334"/>
                  </a:lnTo>
                  <a:lnTo>
                    <a:pt x="2959138" y="7137946"/>
                  </a:lnTo>
                  <a:lnTo>
                    <a:pt x="2954782" y="7137946"/>
                  </a:lnTo>
                  <a:lnTo>
                    <a:pt x="2951073" y="7138454"/>
                  </a:lnTo>
                  <a:lnTo>
                    <a:pt x="2948470" y="7141883"/>
                  </a:lnTo>
                  <a:lnTo>
                    <a:pt x="2948978" y="7145604"/>
                  </a:lnTo>
                  <a:lnTo>
                    <a:pt x="2950426" y="7155828"/>
                  </a:lnTo>
                  <a:lnTo>
                    <a:pt x="2953867" y="7158444"/>
                  </a:lnTo>
                  <a:lnTo>
                    <a:pt x="2961309" y="7157339"/>
                  </a:lnTo>
                  <a:lnTo>
                    <a:pt x="2963888" y="7153897"/>
                  </a:lnTo>
                  <a:close/>
                </a:path>
                <a:path w="18288000" h="9256395">
                  <a:moveTo>
                    <a:pt x="2985935" y="5730710"/>
                  </a:moveTo>
                  <a:lnTo>
                    <a:pt x="2983344" y="5727281"/>
                  </a:lnTo>
                  <a:lnTo>
                    <a:pt x="2979623" y="5726760"/>
                  </a:lnTo>
                  <a:lnTo>
                    <a:pt x="2975254" y="5726760"/>
                  </a:lnTo>
                  <a:lnTo>
                    <a:pt x="2972422" y="5729148"/>
                  </a:lnTo>
                  <a:lnTo>
                    <a:pt x="2970504" y="5742724"/>
                  </a:lnTo>
                  <a:lnTo>
                    <a:pt x="2973095" y="5746166"/>
                  </a:lnTo>
                  <a:lnTo>
                    <a:pt x="2980613" y="5747194"/>
                  </a:lnTo>
                  <a:lnTo>
                    <a:pt x="2983979" y="5744616"/>
                  </a:lnTo>
                  <a:lnTo>
                    <a:pt x="2985935" y="5730710"/>
                  </a:lnTo>
                  <a:close/>
                </a:path>
                <a:path w="18288000" h="9256395">
                  <a:moveTo>
                    <a:pt x="2997314" y="4475162"/>
                  </a:moveTo>
                  <a:lnTo>
                    <a:pt x="2995295" y="4471378"/>
                  </a:lnTo>
                  <a:lnTo>
                    <a:pt x="2991726" y="4470374"/>
                  </a:lnTo>
                  <a:lnTo>
                    <a:pt x="2991116" y="4470171"/>
                  </a:lnTo>
                  <a:lnTo>
                    <a:pt x="2990443" y="4470044"/>
                  </a:lnTo>
                  <a:lnTo>
                    <a:pt x="2986925" y="4470044"/>
                  </a:lnTo>
                  <a:lnTo>
                    <a:pt x="2984233" y="4471987"/>
                  </a:lnTo>
                  <a:lnTo>
                    <a:pt x="2982277" y="4478464"/>
                  </a:lnTo>
                  <a:lnTo>
                    <a:pt x="2984335" y="4482312"/>
                  </a:lnTo>
                  <a:lnTo>
                    <a:pt x="2984525" y="4482312"/>
                  </a:lnTo>
                  <a:lnTo>
                    <a:pt x="2987878" y="4483252"/>
                  </a:lnTo>
                  <a:lnTo>
                    <a:pt x="2991459" y="4484332"/>
                  </a:lnTo>
                  <a:lnTo>
                    <a:pt x="2995231" y="4482312"/>
                  </a:lnTo>
                  <a:lnTo>
                    <a:pt x="2996247" y="4478731"/>
                  </a:lnTo>
                  <a:lnTo>
                    <a:pt x="2997314" y="4475162"/>
                  </a:lnTo>
                  <a:close/>
                </a:path>
                <a:path w="18288000" h="9256395">
                  <a:moveTo>
                    <a:pt x="2998622" y="7352614"/>
                  </a:moveTo>
                  <a:lnTo>
                    <a:pt x="2995930" y="7339317"/>
                  </a:lnTo>
                  <a:lnTo>
                    <a:pt x="2993148" y="7337145"/>
                  </a:lnTo>
                  <a:lnTo>
                    <a:pt x="2989021" y="7337145"/>
                  </a:lnTo>
                  <a:lnTo>
                    <a:pt x="2984881" y="7337984"/>
                  </a:lnTo>
                  <a:lnTo>
                    <a:pt x="2982506" y="7341578"/>
                  </a:lnTo>
                  <a:lnTo>
                    <a:pt x="2985300" y="7355319"/>
                  </a:lnTo>
                  <a:lnTo>
                    <a:pt x="2988957" y="7357681"/>
                  </a:lnTo>
                  <a:lnTo>
                    <a:pt x="2996247" y="7356195"/>
                  </a:lnTo>
                  <a:lnTo>
                    <a:pt x="2998622" y="7352614"/>
                  </a:lnTo>
                  <a:close/>
                </a:path>
                <a:path w="18288000" h="9256395">
                  <a:moveTo>
                    <a:pt x="3001467" y="707364"/>
                  </a:moveTo>
                  <a:lnTo>
                    <a:pt x="2998432" y="703745"/>
                  </a:lnTo>
                  <a:lnTo>
                    <a:pt x="2930791" y="698398"/>
                  </a:lnTo>
                  <a:lnTo>
                    <a:pt x="2909595" y="697001"/>
                  </a:lnTo>
                  <a:lnTo>
                    <a:pt x="2905214" y="697001"/>
                  </a:lnTo>
                  <a:lnTo>
                    <a:pt x="2901937" y="700024"/>
                  </a:lnTo>
                  <a:lnTo>
                    <a:pt x="2901480" y="707364"/>
                  </a:lnTo>
                  <a:lnTo>
                    <a:pt x="2901429" y="708075"/>
                  </a:lnTo>
                  <a:lnTo>
                    <a:pt x="2904540" y="711619"/>
                  </a:lnTo>
                  <a:lnTo>
                    <a:pt x="2929763" y="713270"/>
                  </a:lnTo>
                  <a:lnTo>
                    <a:pt x="2997225" y="718604"/>
                  </a:lnTo>
                  <a:lnTo>
                    <a:pt x="3000756" y="715568"/>
                  </a:lnTo>
                  <a:lnTo>
                    <a:pt x="3001403" y="708075"/>
                  </a:lnTo>
                  <a:lnTo>
                    <a:pt x="3001467" y="707364"/>
                  </a:lnTo>
                  <a:close/>
                </a:path>
                <a:path w="18288000" h="9256395">
                  <a:moveTo>
                    <a:pt x="3001695" y="8218081"/>
                  </a:moveTo>
                  <a:lnTo>
                    <a:pt x="2998470" y="8212810"/>
                  </a:lnTo>
                  <a:lnTo>
                    <a:pt x="2996247" y="8211604"/>
                  </a:lnTo>
                  <a:lnTo>
                    <a:pt x="2992767" y="8211604"/>
                  </a:lnTo>
                  <a:lnTo>
                    <a:pt x="2991586" y="8211934"/>
                  </a:lnTo>
                  <a:lnTo>
                    <a:pt x="2990507" y="8212607"/>
                  </a:lnTo>
                  <a:lnTo>
                    <a:pt x="2987268" y="8214500"/>
                  </a:lnTo>
                  <a:lnTo>
                    <a:pt x="2986265" y="8218678"/>
                  </a:lnTo>
                  <a:lnTo>
                    <a:pt x="2988145" y="8221853"/>
                  </a:lnTo>
                  <a:lnTo>
                    <a:pt x="2990100" y="8225028"/>
                  </a:lnTo>
                  <a:lnTo>
                    <a:pt x="2994202" y="8226095"/>
                  </a:lnTo>
                  <a:lnTo>
                    <a:pt x="2997454" y="8224152"/>
                  </a:lnTo>
                  <a:lnTo>
                    <a:pt x="3000616" y="8222196"/>
                  </a:lnTo>
                  <a:lnTo>
                    <a:pt x="3001695" y="8218081"/>
                  </a:lnTo>
                  <a:close/>
                </a:path>
                <a:path w="18288000" h="9256395">
                  <a:moveTo>
                    <a:pt x="3016758" y="5530964"/>
                  </a:moveTo>
                  <a:lnTo>
                    <a:pt x="3014268" y="5527459"/>
                  </a:lnTo>
                  <a:lnTo>
                    <a:pt x="3010573" y="5526824"/>
                  </a:lnTo>
                  <a:lnTo>
                    <a:pt x="3006039" y="5526824"/>
                  </a:lnTo>
                  <a:lnTo>
                    <a:pt x="3003296" y="5529084"/>
                  </a:lnTo>
                  <a:lnTo>
                    <a:pt x="3001124" y="5542064"/>
                  </a:lnTo>
                  <a:lnTo>
                    <a:pt x="3003588" y="5545810"/>
                  </a:lnTo>
                  <a:lnTo>
                    <a:pt x="3007283" y="5546433"/>
                  </a:lnTo>
                  <a:lnTo>
                    <a:pt x="3011005" y="5547004"/>
                  </a:lnTo>
                  <a:lnTo>
                    <a:pt x="3014459" y="5544794"/>
                  </a:lnTo>
                  <a:lnTo>
                    <a:pt x="3016758" y="5530964"/>
                  </a:lnTo>
                  <a:close/>
                </a:path>
                <a:path w="18288000" h="9256395">
                  <a:moveTo>
                    <a:pt x="3034703" y="486308"/>
                  </a:moveTo>
                  <a:lnTo>
                    <a:pt x="3031731" y="482561"/>
                  </a:lnTo>
                  <a:lnTo>
                    <a:pt x="2969107" y="476935"/>
                  </a:lnTo>
                  <a:lnTo>
                    <a:pt x="2949524" y="475411"/>
                  </a:lnTo>
                  <a:lnTo>
                    <a:pt x="2945104" y="475411"/>
                  </a:lnTo>
                  <a:lnTo>
                    <a:pt x="2941878" y="478345"/>
                  </a:lnTo>
                  <a:lnTo>
                    <a:pt x="2941282" y="486308"/>
                  </a:lnTo>
                  <a:lnTo>
                    <a:pt x="2944342" y="489864"/>
                  </a:lnTo>
                  <a:lnTo>
                    <a:pt x="2967913" y="491680"/>
                  </a:lnTo>
                  <a:lnTo>
                    <a:pt x="3026219" y="496887"/>
                  </a:lnTo>
                  <a:lnTo>
                    <a:pt x="3030309" y="497192"/>
                  </a:lnTo>
                  <a:lnTo>
                    <a:pt x="3033915" y="494322"/>
                  </a:lnTo>
                  <a:lnTo>
                    <a:pt x="3034703" y="486308"/>
                  </a:lnTo>
                  <a:close/>
                </a:path>
                <a:path w="18288000" h="9256395">
                  <a:moveTo>
                    <a:pt x="3046018" y="7548613"/>
                  </a:moveTo>
                  <a:lnTo>
                    <a:pt x="3043288" y="7538733"/>
                  </a:lnTo>
                  <a:lnTo>
                    <a:pt x="3042475" y="7535710"/>
                  </a:lnTo>
                  <a:lnTo>
                    <a:pt x="3039846" y="7533792"/>
                  </a:lnTo>
                  <a:lnTo>
                    <a:pt x="3035541" y="7533792"/>
                  </a:lnTo>
                  <a:lnTo>
                    <a:pt x="3031312" y="7534948"/>
                  </a:lnTo>
                  <a:lnTo>
                    <a:pt x="3029204" y="7538733"/>
                  </a:lnTo>
                  <a:lnTo>
                    <a:pt x="3032950" y="7552360"/>
                  </a:lnTo>
                  <a:lnTo>
                    <a:pt x="3033115" y="7552360"/>
                  </a:lnTo>
                  <a:lnTo>
                    <a:pt x="3036684" y="7554354"/>
                  </a:lnTo>
                  <a:lnTo>
                    <a:pt x="3043898" y="7552360"/>
                  </a:lnTo>
                  <a:lnTo>
                    <a:pt x="3046018" y="7548613"/>
                  </a:lnTo>
                  <a:close/>
                </a:path>
                <a:path w="18288000" h="9256395">
                  <a:moveTo>
                    <a:pt x="3052635" y="5332006"/>
                  </a:moveTo>
                  <a:lnTo>
                    <a:pt x="3050222" y="5328437"/>
                  </a:lnTo>
                  <a:lnTo>
                    <a:pt x="3046526" y="5327739"/>
                  </a:lnTo>
                  <a:lnTo>
                    <a:pt x="3041904" y="5327739"/>
                  </a:lnTo>
                  <a:lnTo>
                    <a:pt x="3039199" y="5329898"/>
                  </a:lnTo>
                  <a:lnTo>
                    <a:pt x="3036646" y="5343245"/>
                  </a:lnTo>
                  <a:lnTo>
                    <a:pt x="3039059" y="5346814"/>
                  </a:lnTo>
                  <a:lnTo>
                    <a:pt x="3046501" y="5348211"/>
                  </a:lnTo>
                  <a:lnTo>
                    <a:pt x="3050006" y="5345785"/>
                  </a:lnTo>
                  <a:lnTo>
                    <a:pt x="3052635" y="5332006"/>
                  </a:lnTo>
                  <a:close/>
                </a:path>
                <a:path w="18288000" h="9256395">
                  <a:moveTo>
                    <a:pt x="3056178" y="4281741"/>
                  </a:moveTo>
                  <a:lnTo>
                    <a:pt x="3054223" y="4277957"/>
                  </a:lnTo>
                  <a:lnTo>
                    <a:pt x="3050730" y="4276814"/>
                  </a:lnTo>
                  <a:lnTo>
                    <a:pt x="3049981" y="4276610"/>
                  </a:lnTo>
                  <a:lnTo>
                    <a:pt x="3045701" y="4276610"/>
                  </a:lnTo>
                  <a:lnTo>
                    <a:pt x="3043097" y="4278376"/>
                  </a:lnTo>
                  <a:lnTo>
                    <a:pt x="3041142" y="4284777"/>
                  </a:lnTo>
                  <a:lnTo>
                    <a:pt x="3043097" y="4288561"/>
                  </a:lnTo>
                  <a:lnTo>
                    <a:pt x="3050184" y="4290847"/>
                  </a:lnTo>
                  <a:lnTo>
                    <a:pt x="3053956" y="4288828"/>
                  </a:lnTo>
                  <a:lnTo>
                    <a:pt x="3055099" y="4285246"/>
                  </a:lnTo>
                  <a:lnTo>
                    <a:pt x="3056178" y="4281741"/>
                  </a:lnTo>
                  <a:close/>
                </a:path>
                <a:path w="18288000" h="9256395">
                  <a:moveTo>
                    <a:pt x="3077426" y="265938"/>
                  </a:moveTo>
                  <a:lnTo>
                    <a:pt x="3074517" y="262318"/>
                  </a:lnTo>
                  <a:lnTo>
                    <a:pt x="3016872" y="256298"/>
                  </a:lnTo>
                  <a:lnTo>
                    <a:pt x="2998952" y="254635"/>
                  </a:lnTo>
                  <a:lnTo>
                    <a:pt x="2994482" y="254635"/>
                  </a:lnTo>
                  <a:lnTo>
                    <a:pt x="2991320" y="257479"/>
                  </a:lnTo>
                  <a:lnTo>
                    <a:pt x="2990608" y="265328"/>
                  </a:lnTo>
                  <a:lnTo>
                    <a:pt x="2993580" y="268897"/>
                  </a:lnTo>
                  <a:lnTo>
                    <a:pt x="3015488" y="270916"/>
                  </a:lnTo>
                  <a:lnTo>
                    <a:pt x="3068866" y="276453"/>
                  </a:lnTo>
                  <a:lnTo>
                    <a:pt x="3072815" y="276974"/>
                  </a:lnTo>
                  <a:lnTo>
                    <a:pt x="3076524" y="274015"/>
                  </a:lnTo>
                  <a:lnTo>
                    <a:pt x="3077426" y="265938"/>
                  </a:lnTo>
                  <a:close/>
                </a:path>
                <a:path w="18288000" h="9256395">
                  <a:moveTo>
                    <a:pt x="3093148" y="5134000"/>
                  </a:moveTo>
                  <a:lnTo>
                    <a:pt x="3090811" y="5130381"/>
                  </a:lnTo>
                  <a:lnTo>
                    <a:pt x="3087141" y="5129593"/>
                  </a:lnTo>
                  <a:lnTo>
                    <a:pt x="3086658" y="5129454"/>
                  </a:lnTo>
                  <a:lnTo>
                    <a:pt x="3082506" y="5129454"/>
                  </a:lnTo>
                  <a:lnTo>
                    <a:pt x="3079750" y="5131587"/>
                  </a:lnTo>
                  <a:lnTo>
                    <a:pt x="3076905" y="5144859"/>
                  </a:lnTo>
                  <a:lnTo>
                    <a:pt x="3079242" y="5148465"/>
                  </a:lnTo>
                  <a:lnTo>
                    <a:pt x="3086557" y="5150028"/>
                  </a:lnTo>
                  <a:lnTo>
                    <a:pt x="3090202" y="5147703"/>
                  </a:lnTo>
                  <a:lnTo>
                    <a:pt x="3093148" y="5134000"/>
                  </a:lnTo>
                  <a:close/>
                </a:path>
                <a:path w="18288000" h="9256395">
                  <a:moveTo>
                    <a:pt x="3107232" y="7740663"/>
                  </a:moveTo>
                  <a:lnTo>
                    <a:pt x="3103765" y="7730998"/>
                  </a:lnTo>
                  <a:lnTo>
                    <a:pt x="3102787" y="7728229"/>
                  </a:lnTo>
                  <a:lnTo>
                    <a:pt x="3100171" y="7726489"/>
                  </a:lnTo>
                  <a:lnTo>
                    <a:pt x="3096615" y="7726489"/>
                  </a:lnTo>
                  <a:lnTo>
                    <a:pt x="3095841" y="7726616"/>
                  </a:lnTo>
                  <a:lnTo>
                    <a:pt x="3091345" y="7728229"/>
                  </a:lnTo>
                  <a:lnTo>
                    <a:pt x="3091510" y="7728229"/>
                  </a:lnTo>
                  <a:lnTo>
                    <a:pt x="3089706" y="7732039"/>
                  </a:lnTo>
                  <a:lnTo>
                    <a:pt x="3094444" y="7745273"/>
                  </a:lnTo>
                  <a:lnTo>
                    <a:pt x="3098342" y="7747076"/>
                  </a:lnTo>
                  <a:lnTo>
                    <a:pt x="3105404" y="7744549"/>
                  </a:lnTo>
                  <a:lnTo>
                    <a:pt x="3107232" y="7740663"/>
                  </a:lnTo>
                  <a:close/>
                </a:path>
                <a:path w="18288000" h="9256395">
                  <a:moveTo>
                    <a:pt x="3114319" y="8384870"/>
                  </a:moveTo>
                  <a:lnTo>
                    <a:pt x="3112084" y="8381886"/>
                  </a:lnTo>
                  <a:lnTo>
                    <a:pt x="3110801" y="8380133"/>
                  </a:lnTo>
                  <a:lnTo>
                    <a:pt x="3108769" y="8379193"/>
                  </a:lnTo>
                  <a:lnTo>
                    <a:pt x="3105340" y="8379193"/>
                  </a:lnTo>
                  <a:lnTo>
                    <a:pt x="3103918" y="8379600"/>
                  </a:lnTo>
                  <a:lnTo>
                    <a:pt x="3102711" y="8380539"/>
                  </a:lnTo>
                  <a:lnTo>
                    <a:pt x="3099676" y="8382762"/>
                  </a:lnTo>
                  <a:lnTo>
                    <a:pt x="3099066" y="8387016"/>
                  </a:lnTo>
                  <a:lnTo>
                    <a:pt x="3101302" y="8389988"/>
                  </a:lnTo>
                  <a:lnTo>
                    <a:pt x="3103600" y="8392960"/>
                  </a:lnTo>
                  <a:lnTo>
                    <a:pt x="3107766" y="8393570"/>
                  </a:lnTo>
                  <a:lnTo>
                    <a:pt x="3110801" y="8391334"/>
                  </a:lnTo>
                  <a:lnTo>
                    <a:pt x="3113773" y="8389112"/>
                  </a:lnTo>
                  <a:lnTo>
                    <a:pt x="3114319" y="8384870"/>
                  </a:lnTo>
                  <a:close/>
                </a:path>
                <a:path w="18288000" h="9256395">
                  <a:moveTo>
                    <a:pt x="3118027" y="4089196"/>
                  </a:moveTo>
                  <a:lnTo>
                    <a:pt x="3116135" y="4085412"/>
                  </a:lnTo>
                  <a:lnTo>
                    <a:pt x="3112566" y="4084205"/>
                  </a:lnTo>
                  <a:lnTo>
                    <a:pt x="3111893" y="4084002"/>
                  </a:lnTo>
                  <a:lnTo>
                    <a:pt x="3111220" y="4083862"/>
                  </a:lnTo>
                  <a:lnTo>
                    <a:pt x="3107626" y="4083862"/>
                  </a:lnTo>
                  <a:lnTo>
                    <a:pt x="3105010" y="4085691"/>
                  </a:lnTo>
                  <a:lnTo>
                    <a:pt x="3104057" y="4088511"/>
                  </a:lnTo>
                  <a:lnTo>
                    <a:pt x="3102914" y="4092092"/>
                  </a:lnTo>
                  <a:lnTo>
                    <a:pt x="3104807" y="4095864"/>
                  </a:lnTo>
                  <a:lnTo>
                    <a:pt x="3111893" y="4098163"/>
                  </a:lnTo>
                  <a:lnTo>
                    <a:pt x="3115741" y="4096270"/>
                  </a:lnTo>
                  <a:lnTo>
                    <a:pt x="3118027" y="4089196"/>
                  </a:lnTo>
                  <a:close/>
                </a:path>
                <a:path w="18288000" h="9256395">
                  <a:moveTo>
                    <a:pt x="3131642" y="47371"/>
                  </a:moveTo>
                  <a:lnTo>
                    <a:pt x="3128822" y="43700"/>
                  </a:lnTo>
                  <a:lnTo>
                    <a:pt x="3076244" y="37211"/>
                  </a:lnTo>
                  <a:lnTo>
                    <a:pt x="3059912" y="35382"/>
                  </a:lnTo>
                  <a:lnTo>
                    <a:pt x="3055391" y="35382"/>
                  </a:lnTo>
                  <a:lnTo>
                    <a:pt x="3052292" y="38100"/>
                  </a:lnTo>
                  <a:lnTo>
                    <a:pt x="3051441" y="45821"/>
                  </a:lnTo>
                  <a:lnTo>
                    <a:pt x="3054337" y="49428"/>
                  </a:lnTo>
                  <a:lnTo>
                    <a:pt x="3074581" y="51689"/>
                  </a:lnTo>
                  <a:lnTo>
                    <a:pt x="3122942" y="57632"/>
                  </a:lnTo>
                  <a:lnTo>
                    <a:pt x="3126917" y="58216"/>
                  </a:lnTo>
                  <a:lnTo>
                    <a:pt x="3130588" y="55346"/>
                  </a:lnTo>
                  <a:lnTo>
                    <a:pt x="3131642" y="47371"/>
                  </a:lnTo>
                  <a:close/>
                </a:path>
                <a:path w="18288000" h="9256395">
                  <a:moveTo>
                    <a:pt x="3137865" y="4936807"/>
                  </a:moveTo>
                  <a:lnTo>
                    <a:pt x="3135604" y="4933137"/>
                  </a:lnTo>
                  <a:lnTo>
                    <a:pt x="3131947" y="4932273"/>
                  </a:lnTo>
                  <a:lnTo>
                    <a:pt x="3127057" y="4932273"/>
                  </a:lnTo>
                  <a:lnTo>
                    <a:pt x="3124517" y="4934204"/>
                  </a:lnTo>
                  <a:lnTo>
                    <a:pt x="3121406" y="4947323"/>
                  </a:lnTo>
                  <a:lnTo>
                    <a:pt x="3123679" y="4950993"/>
                  </a:lnTo>
                  <a:lnTo>
                    <a:pt x="3130994" y="4952733"/>
                  </a:lnTo>
                  <a:lnTo>
                    <a:pt x="3134639" y="4950447"/>
                  </a:lnTo>
                  <a:lnTo>
                    <a:pt x="3137865" y="4936807"/>
                  </a:lnTo>
                  <a:close/>
                </a:path>
                <a:path w="18288000" h="9256395">
                  <a:moveTo>
                    <a:pt x="3182556" y="3897579"/>
                  </a:moveTo>
                  <a:lnTo>
                    <a:pt x="3180804" y="3893883"/>
                  </a:lnTo>
                  <a:lnTo>
                    <a:pt x="3180727" y="3893731"/>
                  </a:lnTo>
                  <a:lnTo>
                    <a:pt x="3176486" y="3892258"/>
                  </a:lnTo>
                  <a:lnTo>
                    <a:pt x="3175787" y="3892131"/>
                  </a:lnTo>
                  <a:lnTo>
                    <a:pt x="3172231" y="3892131"/>
                  </a:lnTo>
                  <a:lnTo>
                    <a:pt x="3169602" y="3893883"/>
                  </a:lnTo>
                  <a:lnTo>
                    <a:pt x="3168662" y="3896703"/>
                  </a:lnTo>
                  <a:lnTo>
                    <a:pt x="3167443" y="3900208"/>
                  </a:lnTo>
                  <a:lnTo>
                    <a:pt x="3169259" y="3904069"/>
                  </a:lnTo>
                  <a:lnTo>
                    <a:pt x="3176359" y="3906482"/>
                  </a:lnTo>
                  <a:lnTo>
                    <a:pt x="3180194" y="3904589"/>
                  </a:lnTo>
                  <a:lnTo>
                    <a:pt x="3181413" y="3901084"/>
                  </a:lnTo>
                  <a:lnTo>
                    <a:pt x="3182556" y="3897579"/>
                  </a:lnTo>
                  <a:close/>
                </a:path>
                <a:path w="18288000" h="9256395">
                  <a:moveTo>
                    <a:pt x="3183458" y="7927175"/>
                  </a:moveTo>
                  <a:lnTo>
                    <a:pt x="3178048" y="7915326"/>
                  </a:lnTo>
                  <a:lnTo>
                    <a:pt x="3175597" y="7913852"/>
                  </a:lnTo>
                  <a:lnTo>
                    <a:pt x="3172066" y="7913852"/>
                  </a:lnTo>
                  <a:lnTo>
                    <a:pt x="3171101" y="7914043"/>
                  </a:lnTo>
                  <a:lnTo>
                    <a:pt x="3166783" y="7916011"/>
                  </a:lnTo>
                  <a:lnTo>
                    <a:pt x="3165259" y="7920050"/>
                  </a:lnTo>
                  <a:lnTo>
                    <a:pt x="3171088" y="7932826"/>
                  </a:lnTo>
                  <a:lnTo>
                    <a:pt x="3175127" y="7934325"/>
                  </a:lnTo>
                  <a:lnTo>
                    <a:pt x="3181947" y="7931213"/>
                  </a:lnTo>
                  <a:lnTo>
                    <a:pt x="3183458" y="7927175"/>
                  </a:lnTo>
                  <a:close/>
                </a:path>
                <a:path w="18288000" h="9256395">
                  <a:moveTo>
                    <a:pt x="3186506" y="4740567"/>
                  </a:moveTo>
                  <a:lnTo>
                    <a:pt x="3184296" y="4736858"/>
                  </a:lnTo>
                  <a:lnTo>
                    <a:pt x="3180105" y="4735779"/>
                  </a:lnTo>
                  <a:lnTo>
                    <a:pt x="3175851" y="4735779"/>
                  </a:lnTo>
                  <a:lnTo>
                    <a:pt x="3173184" y="4737760"/>
                  </a:lnTo>
                  <a:lnTo>
                    <a:pt x="3169843" y="4750778"/>
                  </a:lnTo>
                  <a:lnTo>
                    <a:pt x="3172028" y="4754486"/>
                  </a:lnTo>
                  <a:lnTo>
                    <a:pt x="3179343" y="4756378"/>
                  </a:lnTo>
                  <a:lnTo>
                    <a:pt x="3183013" y="4754156"/>
                  </a:lnTo>
                  <a:lnTo>
                    <a:pt x="3186506" y="4740567"/>
                  </a:lnTo>
                  <a:close/>
                </a:path>
                <a:path w="18288000" h="9256395">
                  <a:moveTo>
                    <a:pt x="3202432" y="731393"/>
                  </a:moveTo>
                  <a:lnTo>
                    <a:pt x="3199625" y="727608"/>
                  </a:lnTo>
                  <a:lnTo>
                    <a:pt x="3153397" y="721042"/>
                  </a:lnTo>
                  <a:lnTo>
                    <a:pt x="3111335" y="715645"/>
                  </a:lnTo>
                  <a:lnTo>
                    <a:pt x="3106648" y="715645"/>
                  </a:lnTo>
                  <a:lnTo>
                    <a:pt x="3103499" y="718362"/>
                  </a:lnTo>
                  <a:lnTo>
                    <a:pt x="3102533" y="726224"/>
                  </a:lnTo>
                  <a:lnTo>
                    <a:pt x="3105442" y="729945"/>
                  </a:lnTo>
                  <a:lnTo>
                    <a:pt x="3130423" y="733056"/>
                  </a:lnTo>
                  <a:lnTo>
                    <a:pt x="3193377" y="741743"/>
                  </a:lnTo>
                  <a:lnTo>
                    <a:pt x="3197402" y="742416"/>
                  </a:lnTo>
                  <a:lnTo>
                    <a:pt x="3201212" y="739546"/>
                  </a:lnTo>
                  <a:lnTo>
                    <a:pt x="3202432" y="731393"/>
                  </a:lnTo>
                  <a:close/>
                </a:path>
                <a:path w="18288000" h="9256395">
                  <a:moveTo>
                    <a:pt x="3214674" y="6411671"/>
                  </a:moveTo>
                  <a:lnTo>
                    <a:pt x="3211626" y="6408560"/>
                  </a:lnTo>
                  <a:lnTo>
                    <a:pt x="3203968" y="6408560"/>
                  </a:lnTo>
                  <a:lnTo>
                    <a:pt x="3200946" y="6411671"/>
                  </a:lnTo>
                  <a:lnTo>
                    <a:pt x="3200908" y="6415303"/>
                  </a:lnTo>
                  <a:lnTo>
                    <a:pt x="3200806" y="6428321"/>
                  </a:lnTo>
                  <a:lnTo>
                    <a:pt x="3200768" y="6432105"/>
                  </a:lnTo>
                  <a:lnTo>
                    <a:pt x="3203854" y="6435255"/>
                  </a:lnTo>
                  <a:lnTo>
                    <a:pt x="3211423" y="6435255"/>
                  </a:lnTo>
                  <a:lnTo>
                    <a:pt x="3214484" y="6432245"/>
                  </a:lnTo>
                  <a:lnTo>
                    <a:pt x="3214509" y="6428321"/>
                  </a:lnTo>
                  <a:lnTo>
                    <a:pt x="3214624" y="6415303"/>
                  </a:lnTo>
                  <a:lnTo>
                    <a:pt x="3214674" y="6411671"/>
                  </a:lnTo>
                  <a:close/>
                </a:path>
                <a:path w="18288000" h="9256395">
                  <a:moveTo>
                    <a:pt x="3217405" y="6634226"/>
                  </a:moveTo>
                  <a:lnTo>
                    <a:pt x="3216846" y="6617411"/>
                  </a:lnTo>
                  <a:lnTo>
                    <a:pt x="3216719" y="6613715"/>
                  </a:lnTo>
                  <a:lnTo>
                    <a:pt x="3213798" y="6610921"/>
                  </a:lnTo>
                  <a:lnTo>
                    <a:pt x="3205988" y="6610921"/>
                  </a:lnTo>
                  <a:lnTo>
                    <a:pt x="3203029" y="6614084"/>
                  </a:lnTo>
                  <a:lnTo>
                    <a:pt x="3203702" y="6634226"/>
                  </a:lnTo>
                  <a:lnTo>
                    <a:pt x="3203714" y="6634708"/>
                  </a:lnTo>
                  <a:lnTo>
                    <a:pt x="3206788" y="6637706"/>
                  </a:lnTo>
                  <a:lnTo>
                    <a:pt x="3214459" y="6637401"/>
                  </a:lnTo>
                  <a:lnTo>
                    <a:pt x="3217405" y="6634226"/>
                  </a:lnTo>
                  <a:close/>
                </a:path>
                <a:path w="18288000" h="9256395">
                  <a:moveTo>
                    <a:pt x="3220567" y="6209690"/>
                  </a:moveTo>
                  <a:lnTo>
                    <a:pt x="3217646" y="6206477"/>
                  </a:lnTo>
                  <a:lnTo>
                    <a:pt x="3213874" y="6206299"/>
                  </a:lnTo>
                  <a:lnTo>
                    <a:pt x="3209912" y="6206299"/>
                  </a:lnTo>
                  <a:lnTo>
                    <a:pt x="3206877" y="6209157"/>
                  </a:lnTo>
                  <a:lnTo>
                    <a:pt x="3205962" y="6229070"/>
                  </a:lnTo>
                  <a:lnTo>
                    <a:pt x="3208883" y="6232576"/>
                  </a:lnTo>
                  <a:lnTo>
                    <a:pt x="3216414" y="6232918"/>
                  </a:lnTo>
                  <a:lnTo>
                    <a:pt x="3219627" y="6230277"/>
                  </a:lnTo>
                  <a:lnTo>
                    <a:pt x="3220567" y="6209690"/>
                  </a:lnTo>
                  <a:close/>
                </a:path>
                <a:path w="18288000" h="9256395">
                  <a:moveTo>
                    <a:pt x="3229305" y="6835762"/>
                  </a:moveTo>
                  <a:lnTo>
                    <a:pt x="3227946" y="6818998"/>
                  </a:lnTo>
                  <a:lnTo>
                    <a:pt x="3227743" y="6816306"/>
                  </a:lnTo>
                  <a:lnTo>
                    <a:pt x="3227679" y="6815404"/>
                  </a:lnTo>
                  <a:lnTo>
                    <a:pt x="3224695" y="6812699"/>
                  </a:lnTo>
                  <a:lnTo>
                    <a:pt x="3220580" y="6812699"/>
                  </a:lnTo>
                  <a:lnTo>
                    <a:pt x="3216808" y="6813004"/>
                  </a:lnTo>
                  <a:lnTo>
                    <a:pt x="3214001" y="6816306"/>
                  </a:lnTo>
                  <a:lnTo>
                    <a:pt x="3215563" y="6835762"/>
                  </a:lnTo>
                  <a:lnTo>
                    <a:pt x="3215652" y="6836880"/>
                  </a:lnTo>
                  <a:lnTo>
                    <a:pt x="3218904" y="6839725"/>
                  </a:lnTo>
                  <a:lnTo>
                    <a:pt x="3226498" y="6839064"/>
                  </a:lnTo>
                  <a:lnTo>
                    <a:pt x="3229305" y="6835762"/>
                  </a:lnTo>
                  <a:close/>
                </a:path>
                <a:path w="18288000" h="9256395">
                  <a:moveTo>
                    <a:pt x="3233382" y="6012358"/>
                  </a:moveTo>
                  <a:lnTo>
                    <a:pt x="3226600" y="6011291"/>
                  </a:lnTo>
                  <a:lnTo>
                    <a:pt x="3219754" y="6010732"/>
                  </a:lnTo>
                  <a:lnTo>
                    <a:pt x="3218408" y="6027534"/>
                  </a:lnTo>
                  <a:lnTo>
                    <a:pt x="3221228" y="6030836"/>
                  </a:lnTo>
                  <a:lnTo>
                    <a:pt x="3225000" y="6031128"/>
                  </a:lnTo>
                  <a:lnTo>
                    <a:pt x="3228860" y="6031496"/>
                  </a:lnTo>
                  <a:lnTo>
                    <a:pt x="3232073" y="6028614"/>
                  </a:lnTo>
                  <a:lnTo>
                    <a:pt x="3233382" y="6012358"/>
                  </a:lnTo>
                  <a:close/>
                </a:path>
                <a:path w="18288000" h="9256395">
                  <a:moveTo>
                    <a:pt x="3235375" y="512584"/>
                  </a:moveTo>
                  <a:lnTo>
                    <a:pt x="3232632" y="508787"/>
                  </a:lnTo>
                  <a:lnTo>
                    <a:pt x="3170504" y="499325"/>
                  </a:lnTo>
                  <a:lnTo>
                    <a:pt x="3150997" y="496608"/>
                  </a:lnTo>
                  <a:lnTo>
                    <a:pt x="3146260" y="496608"/>
                  </a:lnTo>
                  <a:lnTo>
                    <a:pt x="3143161" y="499325"/>
                  </a:lnTo>
                  <a:lnTo>
                    <a:pt x="3142107" y="506984"/>
                  </a:lnTo>
                  <a:lnTo>
                    <a:pt x="3144951" y="510717"/>
                  </a:lnTo>
                  <a:lnTo>
                    <a:pt x="3187814" y="516801"/>
                  </a:lnTo>
                  <a:lnTo>
                    <a:pt x="3230270" y="523405"/>
                  </a:lnTo>
                  <a:lnTo>
                    <a:pt x="3234067" y="520649"/>
                  </a:lnTo>
                  <a:lnTo>
                    <a:pt x="3235375" y="512584"/>
                  </a:lnTo>
                  <a:close/>
                </a:path>
                <a:path w="18288000" h="9256395">
                  <a:moveTo>
                    <a:pt x="3238716" y="4545228"/>
                  </a:moveTo>
                  <a:lnTo>
                    <a:pt x="3236582" y="4541482"/>
                  </a:lnTo>
                  <a:lnTo>
                    <a:pt x="3232366" y="4540339"/>
                  </a:lnTo>
                  <a:lnTo>
                    <a:pt x="3228073" y="4540339"/>
                  </a:lnTo>
                  <a:lnTo>
                    <a:pt x="3225444" y="4542244"/>
                  </a:lnTo>
                  <a:lnTo>
                    <a:pt x="3221888" y="4555147"/>
                  </a:lnTo>
                  <a:lnTo>
                    <a:pt x="3224009" y="4558893"/>
                  </a:lnTo>
                  <a:lnTo>
                    <a:pt x="3231248" y="4560900"/>
                  </a:lnTo>
                  <a:lnTo>
                    <a:pt x="3234791" y="4558893"/>
                  </a:lnTo>
                  <a:lnTo>
                    <a:pt x="3234969" y="4558893"/>
                  </a:lnTo>
                  <a:lnTo>
                    <a:pt x="3238716" y="4545228"/>
                  </a:lnTo>
                  <a:close/>
                </a:path>
                <a:path w="18288000" h="9256395">
                  <a:moveTo>
                    <a:pt x="3243440" y="8539239"/>
                  </a:moveTo>
                  <a:lnTo>
                    <a:pt x="3240951" y="8536534"/>
                  </a:lnTo>
                  <a:lnTo>
                    <a:pt x="3239605" y="8535124"/>
                  </a:lnTo>
                  <a:lnTo>
                    <a:pt x="3237776" y="8534387"/>
                  </a:lnTo>
                  <a:lnTo>
                    <a:pt x="3234334" y="8534387"/>
                  </a:lnTo>
                  <a:lnTo>
                    <a:pt x="3232721" y="8534984"/>
                  </a:lnTo>
                  <a:lnTo>
                    <a:pt x="3231438" y="8536191"/>
                  </a:lnTo>
                  <a:lnTo>
                    <a:pt x="3228670" y="8538680"/>
                  </a:lnTo>
                  <a:lnTo>
                    <a:pt x="3228657" y="8539239"/>
                  </a:lnTo>
                  <a:lnTo>
                    <a:pt x="3228543" y="8542934"/>
                  </a:lnTo>
                  <a:lnTo>
                    <a:pt x="3231032" y="8545703"/>
                  </a:lnTo>
                  <a:lnTo>
                    <a:pt x="3233597" y="8548395"/>
                  </a:lnTo>
                  <a:lnTo>
                    <a:pt x="3237839" y="8548611"/>
                  </a:lnTo>
                  <a:lnTo>
                    <a:pt x="3243313" y="8543544"/>
                  </a:lnTo>
                  <a:lnTo>
                    <a:pt x="3243326" y="8542934"/>
                  </a:lnTo>
                  <a:lnTo>
                    <a:pt x="3243440" y="8539239"/>
                  </a:lnTo>
                  <a:close/>
                </a:path>
                <a:path w="18288000" h="9256395">
                  <a:moveTo>
                    <a:pt x="3249714" y="3706799"/>
                  </a:moveTo>
                  <a:lnTo>
                    <a:pt x="3247923" y="3703015"/>
                  </a:lnTo>
                  <a:lnTo>
                    <a:pt x="3248063" y="3703015"/>
                  </a:lnTo>
                  <a:lnTo>
                    <a:pt x="3243643" y="3701402"/>
                  </a:lnTo>
                  <a:lnTo>
                    <a:pt x="3242907" y="3701262"/>
                  </a:lnTo>
                  <a:lnTo>
                    <a:pt x="3239325" y="3701262"/>
                  </a:lnTo>
                  <a:lnTo>
                    <a:pt x="3236760" y="3703015"/>
                  </a:lnTo>
                  <a:lnTo>
                    <a:pt x="3234474" y="3709289"/>
                  </a:lnTo>
                  <a:lnTo>
                    <a:pt x="3236353" y="3713137"/>
                  </a:lnTo>
                  <a:lnTo>
                    <a:pt x="3239795" y="3714343"/>
                  </a:lnTo>
                  <a:lnTo>
                    <a:pt x="3243313" y="3715626"/>
                  </a:lnTo>
                  <a:lnTo>
                    <a:pt x="3247212" y="3713810"/>
                  </a:lnTo>
                  <a:lnTo>
                    <a:pt x="3248431" y="3710305"/>
                  </a:lnTo>
                  <a:lnTo>
                    <a:pt x="3249714" y="3706799"/>
                  </a:lnTo>
                  <a:close/>
                </a:path>
                <a:path w="18288000" h="9256395">
                  <a:moveTo>
                    <a:pt x="3251187" y="7036397"/>
                  </a:moveTo>
                  <a:lnTo>
                    <a:pt x="3248964" y="7019722"/>
                  </a:lnTo>
                  <a:lnTo>
                    <a:pt x="3248482" y="7016280"/>
                  </a:lnTo>
                  <a:lnTo>
                    <a:pt x="3245612" y="7013829"/>
                  </a:lnTo>
                  <a:lnTo>
                    <a:pt x="3241256" y="7013829"/>
                  </a:lnTo>
                  <a:lnTo>
                    <a:pt x="3237496" y="7014324"/>
                  </a:lnTo>
                  <a:lnTo>
                    <a:pt x="3234867" y="7017779"/>
                  </a:lnTo>
                  <a:lnTo>
                    <a:pt x="3237598" y="7038226"/>
                  </a:lnTo>
                  <a:lnTo>
                    <a:pt x="3241103" y="7040854"/>
                  </a:lnTo>
                  <a:lnTo>
                    <a:pt x="3248545" y="7039851"/>
                  </a:lnTo>
                  <a:lnTo>
                    <a:pt x="3251187" y="7036397"/>
                  </a:lnTo>
                  <a:close/>
                </a:path>
                <a:path w="18288000" h="9256395">
                  <a:moveTo>
                    <a:pt x="3253397" y="5806935"/>
                  </a:moveTo>
                  <a:lnTo>
                    <a:pt x="3250692" y="5803544"/>
                  </a:lnTo>
                  <a:lnTo>
                    <a:pt x="3246932" y="5803125"/>
                  </a:lnTo>
                  <a:lnTo>
                    <a:pt x="3242665" y="5803125"/>
                  </a:lnTo>
                  <a:lnTo>
                    <a:pt x="3239757" y="5805652"/>
                  </a:lnTo>
                  <a:lnTo>
                    <a:pt x="3237484" y="5825909"/>
                  </a:lnTo>
                  <a:lnTo>
                    <a:pt x="3240201" y="5829287"/>
                  </a:lnTo>
                  <a:lnTo>
                    <a:pt x="3243961" y="5829706"/>
                  </a:lnTo>
                  <a:lnTo>
                    <a:pt x="3247758" y="5830062"/>
                  </a:lnTo>
                  <a:lnTo>
                    <a:pt x="3251111" y="5827407"/>
                  </a:lnTo>
                  <a:lnTo>
                    <a:pt x="3253397" y="5806935"/>
                  </a:lnTo>
                  <a:close/>
                </a:path>
                <a:path w="18288000" h="9256395">
                  <a:moveTo>
                    <a:pt x="3275584" y="8106270"/>
                  </a:moveTo>
                  <a:lnTo>
                    <a:pt x="3269234" y="8095158"/>
                  </a:lnTo>
                  <a:lnTo>
                    <a:pt x="3266935" y="8093926"/>
                  </a:lnTo>
                  <a:lnTo>
                    <a:pt x="3263430" y="8093926"/>
                  </a:lnTo>
                  <a:lnTo>
                    <a:pt x="3262274" y="8094218"/>
                  </a:lnTo>
                  <a:lnTo>
                    <a:pt x="3257943" y="8096682"/>
                  </a:lnTo>
                  <a:lnTo>
                    <a:pt x="3256813" y="8100835"/>
                  </a:lnTo>
                  <a:lnTo>
                    <a:pt x="3263785" y="8113027"/>
                  </a:lnTo>
                  <a:lnTo>
                    <a:pt x="3267938" y="8114157"/>
                  </a:lnTo>
                  <a:lnTo>
                    <a:pt x="3274453" y="8110423"/>
                  </a:lnTo>
                  <a:lnTo>
                    <a:pt x="3275584" y="8106270"/>
                  </a:lnTo>
                  <a:close/>
                </a:path>
                <a:path w="18288000" h="9256395">
                  <a:moveTo>
                    <a:pt x="3277654" y="295452"/>
                  </a:moveTo>
                  <a:lnTo>
                    <a:pt x="3274999" y="291642"/>
                  </a:lnTo>
                  <a:lnTo>
                    <a:pt x="3217875" y="281914"/>
                  </a:lnTo>
                  <a:lnTo>
                    <a:pt x="3200069" y="279120"/>
                  </a:lnTo>
                  <a:lnTo>
                    <a:pt x="3195282" y="279120"/>
                  </a:lnTo>
                  <a:lnTo>
                    <a:pt x="3192246" y="281622"/>
                  </a:lnTo>
                  <a:lnTo>
                    <a:pt x="3191065" y="289255"/>
                  </a:lnTo>
                  <a:lnTo>
                    <a:pt x="3193821" y="293014"/>
                  </a:lnTo>
                  <a:lnTo>
                    <a:pt x="3215551" y="296418"/>
                  </a:lnTo>
                  <a:lnTo>
                    <a:pt x="3272371" y="306082"/>
                  </a:lnTo>
                  <a:lnTo>
                    <a:pt x="3276219" y="303441"/>
                  </a:lnTo>
                  <a:lnTo>
                    <a:pt x="3277654" y="295452"/>
                  </a:lnTo>
                  <a:close/>
                </a:path>
                <a:path w="18288000" h="9256395">
                  <a:moveTo>
                    <a:pt x="3279013" y="5606466"/>
                  </a:moveTo>
                  <a:lnTo>
                    <a:pt x="3276409" y="5602998"/>
                  </a:lnTo>
                  <a:lnTo>
                    <a:pt x="3272663" y="5602465"/>
                  </a:lnTo>
                  <a:lnTo>
                    <a:pt x="3268230" y="5602465"/>
                  </a:lnTo>
                  <a:lnTo>
                    <a:pt x="3265398" y="5604865"/>
                  </a:lnTo>
                  <a:lnTo>
                    <a:pt x="3262566" y="5624969"/>
                  </a:lnTo>
                  <a:lnTo>
                    <a:pt x="3265182" y="5628424"/>
                  </a:lnTo>
                  <a:lnTo>
                    <a:pt x="3272612" y="5629491"/>
                  </a:lnTo>
                  <a:lnTo>
                    <a:pt x="3276142" y="5626862"/>
                  </a:lnTo>
                  <a:lnTo>
                    <a:pt x="3279013" y="5606466"/>
                  </a:lnTo>
                  <a:close/>
                </a:path>
                <a:path w="18288000" h="9256395">
                  <a:moveTo>
                    <a:pt x="3284080" y="7235431"/>
                  </a:moveTo>
                  <a:lnTo>
                    <a:pt x="3280257" y="7215657"/>
                  </a:lnTo>
                  <a:lnTo>
                    <a:pt x="3277539" y="7213486"/>
                  </a:lnTo>
                  <a:lnTo>
                    <a:pt x="3272853" y="7213486"/>
                  </a:lnTo>
                  <a:lnTo>
                    <a:pt x="3269145" y="7214209"/>
                  </a:lnTo>
                  <a:lnTo>
                    <a:pt x="3266719" y="7217791"/>
                  </a:lnTo>
                  <a:lnTo>
                    <a:pt x="3270631" y="7238047"/>
                  </a:lnTo>
                  <a:lnTo>
                    <a:pt x="3274237" y="7240473"/>
                  </a:lnTo>
                  <a:lnTo>
                    <a:pt x="3281667" y="7239038"/>
                  </a:lnTo>
                  <a:lnTo>
                    <a:pt x="3284080" y="7235431"/>
                  </a:lnTo>
                  <a:close/>
                </a:path>
                <a:path w="18288000" h="9256395">
                  <a:moveTo>
                    <a:pt x="3294291" y="4350817"/>
                  </a:moveTo>
                  <a:lnTo>
                    <a:pt x="3292233" y="4347045"/>
                  </a:lnTo>
                  <a:lnTo>
                    <a:pt x="3288004" y="4345800"/>
                  </a:lnTo>
                  <a:lnTo>
                    <a:pt x="3283635" y="4345800"/>
                  </a:lnTo>
                  <a:lnTo>
                    <a:pt x="3281070" y="4347629"/>
                  </a:lnTo>
                  <a:lnTo>
                    <a:pt x="3277298" y="4360469"/>
                  </a:lnTo>
                  <a:lnTo>
                    <a:pt x="3279483" y="4364279"/>
                  </a:lnTo>
                  <a:lnTo>
                    <a:pt x="3286582" y="4366349"/>
                  </a:lnTo>
                  <a:lnTo>
                    <a:pt x="3290354" y="4364279"/>
                  </a:lnTo>
                  <a:lnTo>
                    <a:pt x="3294291" y="4350817"/>
                  </a:lnTo>
                  <a:close/>
                </a:path>
                <a:path w="18288000" h="9256395">
                  <a:moveTo>
                    <a:pt x="3309988" y="5406707"/>
                  </a:moveTo>
                  <a:lnTo>
                    <a:pt x="3307473" y="5403177"/>
                  </a:lnTo>
                  <a:lnTo>
                    <a:pt x="3303740" y="5402554"/>
                  </a:lnTo>
                  <a:lnTo>
                    <a:pt x="3299193" y="5402554"/>
                  </a:lnTo>
                  <a:lnTo>
                    <a:pt x="3296424" y="5404828"/>
                  </a:lnTo>
                  <a:lnTo>
                    <a:pt x="3293084" y="5424805"/>
                  </a:lnTo>
                  <a:lnTo>
                    <a:pt x="3295612" y="5428323"/>
                  </a:lnTo>
                  <a:lnTo>
                    <a:pt x="3303092" y="5429555"/>
                  </a:lnTo>
                  <a:lnTo>
                    <a:pt x="3306610" y="5427040"/>
                  </a:lnTo>
                  <a:lnTo>
                    <a:pt x="3309988" y="5406707"/>
                  </a:lnTo>
                  <a:close/>
                </a:path>
                <a:path w="18288000" h="9256395">
                  <a:moveTo>
                    <a:pt x="3319234" y="3516884"/>
                  </a:moveTo>
                  <a:lnTo>
                    <a:pt x="3317481" y="3513036"/>
                  </a:lnTo>
                  <a:lnTo>
                    <a:pt x="3313976" y="3511689"/>
                  </a:lnTo>
                  <a:lnTo>
                    <a:pt x="3313176" y="3511423"/>
                  </a:lnTo>
                  <a:lnTo>
                    <a:pt x="3312426" y="3511283"/>
                  </a:lnTo>
                  <a:lnTo>
                    <a:pt x="3308845" y="3511283"/>
                  </a:lnTo>
                  <a:lnTo>
                    <a:pt x="3306267" y="3513036"/>
                  </a:lnTo>
                  <a:lnTo>
                    <a:pt x="3303994" y="3519170"/>
                  </a:lnTo>
                  <a:lnTo>
                    <a:pt x="3305746" y="3523081"/>
                  </a:lnTo>
                  <a:lnTo>
                    <a:pt x="3312769" y="3525647"/>
                  </a:lnTo>
                  <a:lnTo>
                    <a:pt x="3316617" y="3523894"/>
                  </a:lnTo>
                  <a:lnTo>
                    <a:pt x="3317964" y="3520389"/>
                  </a:lnTo>
                  <a:lnTo>
                    <a:pt x="3319234" y="3516884"/>
                  </a:lnTo>
                  <a:close/>
                </a:path>
                <a:path w="18288000" h="9256395">
                  <a:moveTo>
                    <a:pt x="3329203" y="7432027"/>
                  </a:moveTo>
                  <a:lnTo>
                    <a:pt x="3326028" y="7419975"/>
                  </a:lnTo>
                  <a:lnTo>
                    <a:pt x="3324161" y="7412672"/>
                  </a:lnTo>
                  <a:lnTo>
                    <a:pt x="3321469" y="7410691"/>
                  </a:lnTo>
                  <a:lnTo>
                    <a:pt x="3317176" y="7410691"/>
                  </a:lnTo>
                  <a:lnTo>
                    <a:pt x="3312934" y="7411783"/>
                  </a:lnTo>
                  <a:lnTo>
                    <a:pt x="3310737" y="7415517"/>
                  </a:lnTo>
                  <a:lnTo>
                    <a:pt x="3313874" y="7427646"/>
                  </a:lnTo>
                  <a:lnTo>
                    <a:pt x="3315957" y="7435520"/>
                  </a:lnTo>
                  <a:lnTo>
                    <a:pt x="3319703" y="7437679"/>
                  </a:lnTo>
                  <a:lnTo>
                    <a:pt x="3327019" y="7435774"/>
                  </a:lnTo>
                  <a:lnTo>
                    <a:pt x="3329203" y="7432027"/>
                  </a:lnTo>
                  <a:close/>
                </a:path>
                <a:path w="18288000" h="9256395">
                  <a:moveTo>
                    <a:pt x="3331222" y="80962"/>
                  </a:moveTo>
                  <a:lnTo>
                    <a:pt x="3328682" y="77114"/>
                  </a:lnTo>
                  <a:lnTo>
                    <a:pt x="3276562" y="67043"/>
                  </a:lnTo>
                  <a:lnTo>
                    <a:pt x="3260496" y="64135"/>
                  </a:lnTo>
                  <a:lnTo>
                    <a:pt x="3255581" y="64135"/>
                  </a:lnTo>
                  <a:lnTo>
                    <a:pt x="3252673" y="66497"/>
                  </a:lnTo>
                  <a:lnTo>
                    <a:pt x="3251327" y="73990"/>
                  </a:lnTo>
                  <a:lnTo>
                    <a:pt x="3253968" y="77774"/>
                  </a:lnTo>
                  <a:lnTo>
                    <a:pt x="3273920" y="81381"/>
                  </a:lnTo>
                  <a:lnTo>
                    <a:pt x="3325774" y="91414"/>
                  </a:lnTo>
                  <a:lnTo>
                    <a:pt x="3329635" y="88849"/>
                  </a:lnTo>
                  <a:lnTo>
                    <a:pt x="3331146" y="81381"/>
                  </a:lnTo>
                  <a:lnTo>
                    <a:pt x="3331222" y="80962"/>
                  </a:lnTo>
                  <a:close/>
                </a:path>
                <a:path w="18288000" h="9256395">
                  <a:moveTo>
                    <a:pt x="3345942" y="5207787"/>
                  </a:moveTo>
                  <a:lnTo>
                    <a:pt x="3343503" y="5204193"/>
                  </a:lnTo>
                  <a:lnTo>
                    <a:pt x="3339795" y="5203482"/>
                  </a:lnTo>
                  <a:lnTo>
                    <a:pt x="3335121" y="5203482"/>
                  </a:lnTo>
                  <a:lnTo>
                    <a:pt x="3332391" y="5205641"/>
                  </a:lnTo>
                  <a:lnTo>
                    <a:pt x="3328593" y="5225466"/>
                  </a:lnTo>
                  <a:lnTo>
                    <a:pt x="3331045" y="5229060"/>
                  </a:lnTo>
                  <a:lnTo>
                    <a:pt x="3338474" y="5230482"/>
                  </a:lnTo>
                  <a:lnTo>
                    <a:pt x="3342068" y="5228031"/>
                  </a:lnTo>
                  <a:lnTo>
                    <a:pt x="3345942" y="5207787"/>
                  </a:lnTo>
                  <a:close/>
                </a:path>
                <a:path w="18288000" h="9256395">
                  <a:moveTo>
                    <a:pt x="3352977" y="4157319"/>
                  </a:moveTo>
                  <a:lnTo>
                    <a:pt x="3350971" y="4153509"/>
                  </a:lnTo>
                  <a:lnTo>
                    <a:pt x="3346716" y="4152188"/>
                  </a:lnTo>
                  <a:lnTo>
                    <a:pt x="3342322" y="4152188"/>
                  </a:lnTo>
                  <a:lnTo>
                    <a:pt x="3339782" y="4153954"/>
                  </a:lnTo>
                  <a:lnTo>
                    <a:pt x="3335820" y="4166692"/>
                  </a:lnTo>
                  <a:lnTo>
                    <a:pt x="3337839" y="4170502"/>
                  </a:lnTo>
                  <a:lnTo>
                    <a:pt x="3345002" y="4172737"/>
                  </a:lnTo>
                  <a:lnTo>
                    <a:pt x="3348812" y="4170730"/>
                  </a:lnTo>
                  <a:lnTo>
                    <a:pt x="3352977" y="4157319"/>
                  </a:lnTo>
                  <a:close/>
                </a:path>
                <a:path w="18288000" h="9256395">
                  <a:moveTo>
                    <a:pt x="3384092" y="8275879"/>
                  </a:moveTo>
                  <a:lnTo>
                    <a:pt x="3378162" y="8267509"/>
                  </a:lnTo>
                  <a:lnTo>
                    <a:pt x="3376841" y="8265617"/>
                  </a:lnTo>
                  <a:lnTo>
                    <a:pt x="3374733" y="8264614"/>
                  </a:lnTo>
                  <a:lnTo>
                    <a:pt x="3371253" y="8264614"/>
                  </a:lnTo>
                  <a:lnTo>
                    <a:pt x="3369881" y="8265020"/>
                  </a:lnTo>
                  <a:lnTo>
                    <a:pt x="3365614" y="8268017"/>
                  </a:lnTo>
                  <a:lnTo>
                    <a:pt x="3364890" y="8272259"/>
                  </a:lnTo>
                  <a:lnTo>
                    <a:pt x="3373005" y="8283727"/>
                  </a:lnTo>
                  <a:lnTo>
                    <a:pt x="3377260" y="8284464"/>
                  </a:lnTo>
                  <a:lnTo>
                    <a:pt x="3383369" y="8280120"/>
                  </a:lnTo>
                  <a:lnTo>
                    <a:pt x="3384092" y="8275879"/>
                  </a:lnTo>
                  <a:close/>
                </a:path>
                <a:path w="18288000" h="9256395">
                  <a:moveTo>
                    <a:pt x="3386378" y="5009718"/>
                  </a:moveTo>
                  <a:lnTo>
                    <a:pt x="3384042" y="5006073"/>
                  </a:lnTo>
                  <a:lnTo>
                    <a:pt x="3380333" y="5005273"/>
                  </a:lnTo>
                  <a:lnTo>
                    <a:pt x="3375533" y="5005273"/>
                  </a:lnTo>
                  <a:lnTo>
                    <a:pt x="3372891" y="5007318"/>
                  </a:lnTo>
                  <a:lnTo>
                    <a:pt x="3368662" y="5027003"/>
                  </a:lnTo>
                  <a:lnTo>
                    <a:pt x="3371024" y="5030648"/>
                  </a:lnTo>
                  <a:lnTo>
                    <a:pt x="3378441" y="5032222"/>
                  </a:lnTo>
                  <a:lnTo>
                    <a:pt x="3382060" y="5029873"/>
                  </a:lnTo>
                  <a:lnTo>
                    <a:pt x="3386378" y="5009718"/>
                  </a:lnTo>
                  <a:close/>
                </a:path>
                <a:path w="18288000" h="9256395">
                  <a:moveTo>
                    <a:pt x="3387712" y="7624940"/>
                  </a:moveTo>
                  <a:lnTo>
                    <a:pt x="3383686" y="7613142"/>
                  </a:lnTo>
                  <a:lnTo>
                    <a:pt x="3381349" y="7606182"/>
                  </a:lnTo>
                  <a:lnTo>
                    <a:pt x="3378847" y="7604480"/>
                  </a:lnTo>
                  <a:lnTo>
                    <a:pt x="3374352" y="7604480"/>
                  </a:lnTo>
                  <a:lnTo>
                    <a:pt x="3370046" y="7605928"/>
                  </a:lnTo>
                  <a:lnTo>
                    <a:pt x="3368103" y="7609814"/>
                  </a:lnTo>
                  <a:lnTo>
                    <a:pt x="3370694" y="7617549"/>
                  </a:lnTo>
                  <a:lnTo>
                    <a:pt x="3374745" y="7629385"/>
                  </a:lnTo>
                  <a:lnTo>
                    <a:pt x="3378631" y="7631290"/>
                  </a:lnTo>
                  <a:lnTo>
                    <a:pt x="3385807" y="7628826"/>
                  </a:lnTo>
                  <a:lnTo>
                    <a:pt x="3387712" y="7624940"/>
                  </a:lnTo>
                  <a:close/>
                </a:path>
                <a:path w="18288000" h="9256395">
                  <a:moveTo>
                    <a:pt x="3388220" y="8683485"/>
                  </a:moveTo>
                  <a:lnTo>
                    <a:pt x="3382289" y="8675129"/>
                  </a:lnTo>
                  <a:lnTo>
                    <a:pt x="3378835" y="8675129"/>
                  </a:lnTo>
                  <a:lnTo>
                    <a:pt x="3376955" y="8675878"/>
                  </a:lnTo>
                  <a:lnTo>
                    <a:pt x="3375672" y="8677427"/>
                  </a:lnTo>
                  <a:lnTo>
                    <a:pt x="3373183" y="8680196"/>
                  </a:lnTo>
                  <a:lnTo>
                    <a:pt x="3373399" y="8683485"/>
                  </a:lnTo>
                  <a:lnTo>
                    <a:pt x="3373450" y="8684438"/>
                  </a:lnTo>
                  <a:lnTo>
                    <a:pt x="3379051" y="8689365"/>
                  </a:lnTo>
                  <a:lnTo>
                    <a:pt x="3383369" y="8689099"/>
                  </a:lnTo>
                  <a:lnTo>
                    <a:pt x="3385794" y="8686254"/>
                  </a:lnTo>
                  <a:lnTo>
                    <a:pt x="3388220" y="8683485"/>
                  </a:lnTo>
                  <a:close/>
                </a:path>
                <a:path w="18288000" h="9256395">
                  <a:moveTo>
                    <a:pt x="3390989" y="3327831"/>
                  </a:moveTo>
                  <a:lnTo>
                    <a:pt x="3389223" y="3323933"/>
                  </a:lnTo>
                  <a:lnTo>
                    <a:pt x="3385794" y="3322574"/>
                  </a:lnTo>
                  <a:lnTo>
                    <a:pt x="3384981" y="3322307"/>
                  </a:lnTo>
                  <a:lnTo>
                    <a:pt x="3384181" y="3322167"/>
                  </a:lnTo>
                  <a:lnTo>
                    <a:pt x="3380663" y="3322167"/>
                  </a:lnTo>
                  <a:lnTo>
                    <a:pt x="3378098" y="3323793"/>
                  </a:lnTo>
                  <a:lnTo>
                    <a:pt x="3377095" y="3326485"/>
                  </a:lnTo>
                  <a:lnTo>
                    <a:pt x="3375736" y="3329927"/>
                  </a:lnTo>
                  <a:lnTo>
                    <a:pt x="3377501" y="3333839"/>
                  </a:lnTo>
                  <a:lnTo>
                    <a:pt x="3384435" y="3336531"/>
                  </a:lnTo>
                  <a:lnTo>
                    <a:pt x="3388360" y="3334791"/>
                  </a:lnTo>
                  <a:lnTo>
                    <a:pt x="3389642" y="3331349"/>
                  </a:lnTo>
                  <a:lnTo>
                    <a:pt x="3390989" y="3327831"/>
                  </a:lnTo>
                  <a:close/>
                </a:path>
                <a:path w="18288000" h="9256395">
                  <a:moveTo>
                    <a:pt x="3401568" y="767511"/>
                  </a:moveTo>
                  <a:lnTo>
                    <a:pt x="3398990" y="763549"/>
                  </a:lnTo>
                  <a:lnTo>
                    <a:pt x="3353320" y="754202"/>
                  </a:lnTo>
                  <a:lnTo>
                    <a:pt x="3311588" y="746239"/>
                  </a:lnTo>
                  <a:lnTo>
                    <a:pt x="3306546" y="746239"/>
                  </a:lnTo>
                  <a:lnTo>
                    <a:pt x="3303587" y="748626"/>
                  </a:lnTo>
                  <a:lnTo>
                    <a:pt x="3302177" y="756272"/>
                  </a:lnTo>
                  <a:lnTo>
                    <a:pt x="3304857" y="760158"/>
                  </a:lnTo>
                  <a:lnTo>
                    <a:pt x="3350425" y="768819"/>
                  </a:lnTo>
                  <a:lnTo>
                    <a:pt x="3391890" y="777290"/>
                  </a:lnTo>
                  <a:lnTo>
                    <a:pt x="3395878" y="778167"/>
                  </a:lnTo>
                  <a:lnTo>
                    <a:pt x="3399866" y="775563"/>
                  </a:lnTo>
                  <a:lnTo>
                    <a:pt x="3401568" y="767511"/>
                  </a:lnTo>
                  <a:close/>
                </a:path>
                <a:path w="18288000" h="9256395">
                  <a:moveTo>
                    <a:pt x="3414534" y="3964711"/>
                  </a:moveTo>
                  <a:lnTo>
                    <a:pt x="3412579" y="3960863"/>
                  </a:lnTo>
                  <a:lnTo>
                    <a:pt x="3408299" y="3959479"/>
                  </a:lnTo>
                  <a:lnTo>
                    <a:pt x="3403892" y="3959479"/>
                  </a:lnTo>
                  <a:lnTo>
                    <a:pt x="3401377" y="3961206"/>
                  </a:lnTo>
                  <a:lnTo>
                    <a:pt x="3397262" y="3973830"/>
                  </a:lnTo>
                  <a:lnTo>
                    <a:pt x="3399205" y="3977665"/>
                  </a:lnTo>
                  <a:lnTo>
                    <a:pt x="3406356" y="3980015"/>
                  </a:lnTo>
                  <a:lnTo>
                    <a:pt x="3410166" y="3978059"/>
                  </a:lnTo>
                  <a:lnTo>
                    <a:pt x="3414534" y="3964711"/>
                  </a:lnTo>
                  <a:close/>
                </a:path>
                <a:path w="18288000" h="9256395">
                  <a:moveTo>
                    <a:pt x="3430981" y="4812525"/>
                  </a:moveTo>
                  <a:lnTo>
                    <a:pt x="3428695" y="4808842"/>
                  </a:lnTo>
                  <a:lnTo>
                    <a:pt x="3424491" y="4807839"/>
                  </a:lnTo>
                  <a:lnTo>
                    <a:pt x="3420262" y="4807839"/>
                  </a:lnTo>
                  <a:lnTo>
                    <a:pt x="3417519" y="4809896"/>
                  </a:lnTo>
                  <a:lnTo>
                    <a:pt x="3412909" y="4829454"/>
                  </a:lnTo>
                  <a:lnTo>
                    <a:pt x="3415195" y="4833137"/>
                  </a:lnTo>
                  <a:lnTo>
                    <a:pt x="3422586" y="4834852"/>
                  </a:lnTo>
                  <a:lnTo>
                    <a:pt x="3426256" y="4832578"/>
                  </a:lnTo>
                  <a:lnTo>
                    <a:pt x="3430981" y="4812525"/>
                  </a:lnTo>
                  <a:close/>
                </a:path>
                <a:path w="18288000" h="9256395">
                  <a:moveTo>
                    <a:pt x="3433978" y="551611"/>
                  </a:moveTo>
                  <a:lnTo>
                    <a:pt x="3431476" y="547649"/>
                  </a:lnTo>
                  <a:lnTo>
                    <a:pt x="3389223" y="538264"/>
                  </a:lnTo>
                  <a:lnTo>
                    <a:pt x="3350793" y="530263"/>
                  </a:lnTo>
                  <a:lnTo>
                    <a:pt x="3345700" y="530263"/>
                  </a:lnTo>
                  <a:lnTo>
                    <a:pt x="3342779" y="532561"/>
                  </a:lnTo>
                  <a:lnTo>
                    <a:pt x="3341268" y="540080"/>
                  </a:lnTo>
                  <a:lnTo>
                    <a:pt x="3343859" y="543966"/>
                  </a:lnTo>
                  <a:lnTo>
                    <a:pt x="3386124" y="552742"/>
                  </a:lnTo>
                  <a:lnTo>
                    <a:pt x="3428161" y="562076"/>
                  </a:lnTo>
                  <a:lnTo>
                    <a:pt x="3432149" y="559587"/>
                  </a:lnTo>
                  <a:lnTo>
                    <a:pt x="3433978" y="551611"/>
                  </a:lnTo>
                  <a:close/>
                </a:path>
                <a:path w="18288000" h="9256395">
                  <a:moveTo>
                    <a:pt x="3460762" y="7812760"/>
                  </a:moveTo>
                  <a:lnTo>
                    <a:pt x="3455822" y="7801330"/>
                  </a:lnTo>
                  <a:lnTo>
                    <a:pt x="3452990" y="7794739"/>
                  </a:lnTo>
                  <a:lnTo>
                    <a:pt x="3450463" y="7793177"/>
                  </a:lnTo>
                  <a:lnTo>
                    <a:pt x="3446907" y="7793177"/>
                  </a:lnTo>
                  <a:lnTo>
                    <a:pt x="3445992" y="7793355"/>
                  </a:lnTo>
                  <a:lnTo>
                    <a:pt x="3441623" y="7795222"/>
                  </a:lnTo>
                  <a:lnTo>
                    <a:pt x="3440023" y="7799248"/>
                  </a:lnTo>
                  <a:lnTo>
                    <a:pt x="3444951" y="7810741"/>
                  </a:lnTo>
                  <a:lnTo>
                    <a:pt x="3448202" y="7818221"/>
                  </a:lnTo>
                  <a:lnTo>
                    <a:pt x="3452266" y="7819796"/>
                  </a:lnTo>
                  <a:lnTo>
                    <a:pt x="3459175" y="7816786"/>
                  </a:lnTo>
                  <a:lnTo>
                    <a:pt x="3460762" y="7812760"/>
                  </a:lnTo>
                  <a:close/>
                </a:path>
                <a:path w="18288000" h="9256395">
                  <a:moveTo>
                    <a:pt x="3464890" y="3139592"/>
                  </a:moveTo>
                  <a:lnTo>
                    <a:pt x="3463201" y="3135680"/>
                  </a:lnTo>
                  <a:lnTo>
                    <a:pt x="3458946" y="3133941"/>
                  </a:lnTo>
                  <a:lnTo>
                    <a:pt x="3458070" y="3133801"/>
                  </a:lnTo>
                  <a:lnTo>
                    <a:pt x="3454565" y="3133801"/>
                  </a:lnTo>
                  <a:lnTo>
                    <a:pt x="3452076" y="3135426"/>
                  </a:lnTo>
                  <a:lnTo>
                    <a:pt x="3450983" y="3138055"/>
                  </a:lnTo>
                  <a:lnTo>
                    <a:pt x="3449637" y="3141497"/>
                  </a:lnTo>
                  <a:lnTo>
                    <a:pt x="3451263" y="3145472"/>
                  </a:lnTo>
                  <a:lnTo>
                    <a:pt x="3458210" y="3148165"/>
                  </a:lnTo>
                  <a:lnTo>
                    <a:pt x="3462121" y="3146488"/>
                  </a:lnTo>
                  <a:lnTo>
                    <a:pt x="3463531" y="3143034"/>
                  </a:lnTo>
                  <a:lnTo>
                    <a:pt x="3464890" y="3139592"/>
                  </a:lnTo>
                  <a:close/>
                </a:path>
                <a:path w="18288000" h="9256395">
                  <a:moveTo>
                    <a:pt x="3475494" y="338251"/>
                  </a:moveTo>
                  <a:lnTo>
                    <a:pt x="3473094" y="334264"/>
                  </a:lnTo>
                  <a:lnTo>
                    <a:pt x="3434296" y="324789"/>
                  </a:lnTo>
                  <a:lnTo>
                    <a:pt x="3398621" y="316560"/>
                  </a:lnTo>
                  <a:lnTo>
                    <a:pt x="3394125" y="316560"/>
                  </a:lnTo>
                  <a:lnTo>
                    <a:pt x="3391166" y="318833"/>
                  </a:lnTo>
                  <a:lnTo>
                    <a:pt x="3389503" y="326212"/>
                  </a:lnTo>
                  <a:lnTo>
                    <a:pt x="3392005" y="330123"/>
                  </a:lnTo>
                  <a:lnTo>
                    <a:pt x="3430905" y="339077"/>
                  </a:lnTo>
                  <a:lnTo>
                    <a:pt x="3469449" y="348488"/>
                  </a:lnTo>
                  <a:lnTo>
                    <a:pt x="3473526" y="346125"/>
                  </a:lnTo>
                  <a:lnTo>
                    <a:pt x="3475494" y="338251"/>
                  </a:lnTo>
                  <a:close/>
                </a:path>
                <a:path w="18288000" h="9256395">
                  <a:moveTo>
                    <a:pt x="3478796" y="3772979"/>
                  </a:moveTo>
                  <a:lnTo>
                    <a:pt x="3476993" y="3769309"/>
                  </a:lnTo>
                  <a:lnTo>
                    <a:pt x="3476904" y="3769106"/>
                  </a:lnTo>
                  <a:lnTo>
                    <a:pt x="3472624" y="3767645"/>
                  </a:lnTo>
                  <a:lnTo>
                    <a:pt x="3468141" y="3767645"/>
                  </a:lnTo>
                  <a:lnTo>
                    <a:pt x="3465690" y="3769309"/>
                  </a:lnTo>
                  <a:lnTo>
                    <a:pt x="3461397" y="3781856"/>
                  </a:lnTo>
                  <a:lnTo>
                    <a:pt x="3463290" y="3785717"/>
                  </a:lnTo>
                  <a:lnTo>
                    <a:pt x="3470376" y="3788168"/>
                  </a:lnTo>
                  <a:lnTo>
                    <a:pt x="3474262" y="3786263"/>
                  </a:lnTo>
                  <a:lnTo>
                    <a:pt x="3478796" y="3772979"/>
                  </a:lnTo>
                  <a:close/>
                </a:path>
                <a:path w="18288000" h="9256395">
                  <a:moveTo>
                    <a:pt x="3479406" y="4616247"/>
                  </a:moveTo>
                  <a:lnTo>
                    <a:pt x="3477196" y="4612500"/>
                  </a:lnTo>
                  <a:lnTo>
                    <a:pt x="3472967" y="4611408"/>
                  </a:lnTo>
                  <a:lnTo>
                    <a:pt x="3468674" y="4611408"/>
                  </a:lnTo>
                  <a:lnTo>
                    <a:pt x="3465982" y="4613402"/>
                  </a:lnTo>
                  <a:lnTo>
                    <a:pt x="3461016" y="4632820"/>
                  </a:lnTo>
                  <a:lnTo>
                    <a:pt x="3463226" y="4636554"/>
                  </a:lnTo>
                  <a:lnTo>
                    <a:pt x="3470541" y="4638421"/>
                  </a:lnTo>
                  <a:lnTo>
                    <a:pt x="3474288" y="4636211"/>
                  </a:lnTo>
                  <a:lnTo>
                    <a:pt x="3479406" y="4616247"/>
                  </a:lnTo>
                  <a:close/>
                </a:path>
                <a:path w="18288000" h="9256395">
                  <a:moveTo>
                    <a:pt x="3502406" y="6288075"/>
                  </a:moveTo>
                  <a:lnTo>
                    <a:pt x="3499358" y="6284950"/>
                  </a:lnTo>
                  <a:lnTo>
                    <a:pt x="3491623" y="6284950"/>
                  </a:lnTo>
                  <a:lnTo>
                    <a:pt x="3488601" y="6287922"/>
                  </a:lnTo>
                  <a:lnTo>
                    <a:pt x="3488537" y="6291707"/>
                  </a:lnTo>
                  <a:lnTo>
                    <a:pt x="3488461" y="6298247"/>
                  </a:lnTo>
                  <a:lnTo>
                    <a:pt x="3488398" y="6315240"/>
                  </a:lnTo>
                  <a:lnTo>
                    <a:pt x="3491395" y="6318288"/>
                  </a:lnTo>
                  <a:lnTo>
                    <a:pt x="3499015" y="6318288"/>
                  </a:lnTo>
                  <a:lnTo>
                    <a:pt x="3502114" y="6315240"/>
                  </a:lnTo>
                  <a:lnTo>
                    <a:pt x="3502202" y="6304788"/>
                  </a:lnTo>
                  <a:lnTo>
                    <a:pt x="3502279" y="6298247"/>
                  </a:lnTo>
                  <a:lnTo>
                    <a:pt x="3502355" y="6291707"/>
                  </a:lnTo>
                  <a:lnTo>
                    <a:pt x="3502406" y="6288075"/>
                  </a:lnTo>
                  <a:close/>
                </a:path>
                <a:path w="18288000" h="9256395">
                  <a:moveTo>
                    <a:pt x="3504463" y="6517246"/>
                  </a:moveTo>
                  <a:lnTo>
                    <a:pt x="3503765" y="6493891"/>
                  </a:lnTo>
                  <a:lnTo>
                    <a:pt x="3503650" y="6490144"/>
                  </a:lnTo>
                  <a:lnTo>
                    <a:pt x="3500691" y="6487287"/>
                  </a:lnTo>
                  <a:lnTo>
                    <a:pt x="3492855" y="6487287"/>
                  </a:lnTo>
                  <a:lnTo>
                    <a:pt x="3489858" y="6490462"/>
                  </a:lnTo>
                  <a:lnTo>
                    <a:pt x="3490544" y="6513881"/>
                  </a:lnTo>
                  <a:lnTo>
                    <a:pt x="3490645" y="6517691"/>
                  </a:lnTo>
                  <a:lnTo>
                    <a:pt x="3494087" y="6520535"/>
                  </a:lnTo>
                  <a:lnTo>
                    <a:pt x="3501390" y="6520535"/>
                  </a:lnTo>
                  <a:lnTo>
                    <a:pt x="3504463" y="6517246"/>
                  </a:lnTo>
                  <a:close/>
                </a:path>
                <a:path w="18288000" h="9256395">
                  <a:moveTo>
                    <a:pt x="3508908" y="6086119"/>
                  </a:moveTo>
                  <a:lnTo>
                    <a:pt x="3505974" y="6082881"/>
                  </a:lnTo>
                  <a:lnTo>
                    <a:pt x="3502342" y="6082690"/>
                  </a:lnTo>
                  <a:lnTo>
                    <a:pt x="3498151" y="6082690"/>
                  </a:lnTo>
                  <a:lnTo>
                    <a:pt x="3495090" y="6085560"/>
                  </a:lnTo>
                  <a:lnTo>
                    <a:pt x="3493808" y="6112649"/>
                  </a:lnTo>
                  <a:lnTo>
                    <a:pt x="3496754" y="6115875"/>
                  </a:lnTo>
                  <a:lnTo>
                    <a:pt x="3500564" y="6116053"/>
                  </a:lnTo>
                  <a:lnTo>
                    <a:pt x="3504412" y="6116269"/>
                  </a:lnTo>
                  <a:lnTo>
                    <a:pt x="3507600" y="6113272"/>
                  </a:lnTo>
                  <a:lnTo>
                    <a:pt x="3508718" y="6089929"/>
                  </a:lnTo>
                  <a:lnTo>
                    <a:pt x="3508908" y="6086119"/>
                  </a:lnTo>
                  <a:close/>
                </a:path>
                <a:path w="18288000" h="9256395">
                  <a:moveTo>
                    <a:pt x="3508959" y="8433752"/>
                  </a:moveTo>
                  <a:lnTo>
                    <a:pt x="3500856" y="8424469"/>
                  </a:lnTo>
                  <a:lnTo>
                    <a:pt x="3498977" y="8423681"/>
                  </a:lnTo>
                  <a:lnTo>
                    <a:pt x="3495484" y="8423681"/>
                  </a:lnTo>
                  <a:lnTo>
                    <a:pt x="3493909" y="8424227"/>
                  </a:lnTo>
                  <a:lnTo>
                    <a:pt x="3489782" y="8427809"/>
                  </a:lnTo>
                  <a:lnTo>
                    <a:pt x="3489477" y="8432101"/>
                  </a:lnTo>
                  <a:lnTo>
                    <a:pt x="3498710" y="8442693"/>
                  </a:lnTo>
                  <a:lnTo>
                    <a:pt x="3502990" y="8442985"/>
                  </a:lnTo>
                  <a:lnTo>
                    <a:pt x="3508667" y="8438045"/>
                  </a:lnTo>
                  <a:lnTo>
                    <a:pt x="3508959" y="8433752"/>
                  </a:lnTo>
                  <a:close/>
                </a:path>
                <a:path w="18288000" h="9256395">
                  <a:moveTo>
                    <a:pt x="3515550" y="6718846"/>
                  </a:moveTo>
                  <a:lnTo>
                    <a:pt x="3513569" y="6692747"/>
                  </a:lnTo>
                  <a:lnTo>
                    <a:pt x="3513505" y="6691909"/>
                  </a:lnTo>
                  <a:lnTo>
                    <a:pt x="3510496" y="6689166"/>
                  </a:lnTo>
                  <a:lnTo>
                    <a:pt x="3506393" y="6689166"/>
                  </a:lnTo>
                  <a:lnTo>
                    <a:pt x="3502583" y="6689445"/>
                  </a:lnTo>
                  <a:lnTo>
                    <a:pt x="3499726" y="6692747"/>
                  </a:lnTo>
                  <a:lnTo>
                    <a:pt x="3501694" y="6718846"/>
                  </a:lnTo>
                  <a:lnTo>
                    <a:pt x="3501783" y="6719913"/>
                  </a:lnTo>
                  <a:lnTo>
                    <a:pt x="3504946" y="6722834"/>
                  </a:lnTo>
                  <a:lnTo>
                    <a:pt x="3508895" y="6722465"/>
                  </a:lnTo>
                  <a:lnTo>
                    <a:pt x="3512705" y="6722173"/>
                  </a:lnTo>
                  <a:lnTo>
                    <a:pt x="3515550" y="6718846"/>
                  </a:lnTo>
                  <a:close/>
                </a:path>
                <a:path w="18288000" h="9256395">
                  <a:moveTo>
                    <a:pt x="3522421" y="5884507"/>
                  </a:moveTo>
                  <a:lnTo>
                    <a:pt x="3519601" y="5881167"/>
                  </a:lnTo>
                  <a:lnTo>
                    <a:pt x="3515791" y="5880849"/>
                  </a:lnTo>
                  <a:lnTo>
                    <a:pt x="3511639" y="5880849"/>
                  </a:lnTo>
                  <a:lnTo>
                    <a:pt x="3508641" y="5883567"/>
                  </a:lnTo>
                  <a:lnTo>
                    <a:pt x="3506444" y="5910504"/>
                  </a:lnTo>
                  <a:lnTo>
                    <a:pt x="3509289" y="5913844"/>
                  </a:lnTo>
                  <a:lnTo>
                    <a:pt x="3513086" y="5914148"/>
                  </a:lnTo>
                  <a:lnTo>
                    <a:pt x="3516884" y="5914504"/>
                  </a:lnTo>
                  <a:lnTo>
                    <a:pt x="3520211" y="5911621"/>
                  </a:lnTo>
                  <a:lnTo>
                    <a:pt x="3522421" y="5884507"/>
                  </a:lnTo>
                  <a:close/>
                </a:path>
                <a:path w="18288000" h="9256395">
                  <a:moveTo>
                    <a:pt x="3527945" y="128574"/>
                  </a:moveTo>
                  <a:lnTo>
                    <a:pt x="3525672" y="124561"/>
                  </a:lnTo>
                  <a:lnTo>
                    <a:pt x="3490379" y="114935"/>
                  </a:lnTo>
                  <a:lnTo>
                    <a:pt x="3458591" y="106680"/>
                  </a:lnTo>
                  <a:lnTo>
                    <a:pt x="3457981" y="106540"/>
                  </a:lnTo>
                  <a:lnTo>
                    <a:pt x="3453434" y="106540"/>
                  </a:lnTo>
                  <a:lnTo>
                    <a:pt x="3450577" y="108673"/>
                  </a:lnTo>
                  <a:lnTo>
                    <a:pt x="3448761" y="115874"/>
                  </a:lnTo>
                  <a:lnTo>
                    <a:pt x="3451123" y="119837"/>
                  </a:lnTo>
                  <a:lnTo>
                    <a:pt x="3486632" y="129019"/>
                  </a:lnTo>
                  <a:lnTo>
                    <a:pt x="3521786" y="138620"/>
                  </a:lnTo>
                  <a:lnTo>
                    <a:pt x="3525786" y="136334"/>
                  </a:lnTo>
                  <a:lnTo>
                    <a:pt x="3527818" y="129019"/>
                  </a:lnTo>
                  <a:lnTo>
                    <a:pt x="3527945" y="128574"/>
                  </a:lnTo>
                  <a:close/>
                </a:path>
                <a:path w="18288000" h="9256395">
                  <a:moveTo>
                    <a:pt x="3531362" y="4420844"/>
                  </a:moveTo>
                  <a:lnTo>
                    <a:pt x="3529215" y="4417072"/>
                  </a:lnTo>
                  <a:lnTo>
                    <a:pt x="3525570" y="4416069"/>
                  </a:lnTo>
                  <a:lnTo>
                    <a:pt x="3524974" y="4415879"/>
                  </a:lnTo>
                  <a:lnTo>
                    <a:pt x="3520643" y="4415879"/>
                  </a:lnTo>
                  <a:lnTo>
                    <a:pt x="3517989" y="4417809"/>
                  </a:lnTo>
                  <a:lnTo>
                    <a:pt x="3512693" y="4437113"/>
                  </a:lnTo>
                  <a:lnTo>
                    <a:pt x="3514750" y="4440720"/>
                  </a:lnTo>
                  <a:lnTo>
                    <a:pt x="3514839" y="4440872"/>
                  </a:lnTo>
                  <a:lnTo>
                    <a:pt x="3518497" y="4441863"/>
                  </a:lnTo>
                  <a:lnTo>
                    <a:pt x="3522116" y="4442904"/>
                  </a:lnTo>
                  <a:lnTo>
                    <a:pt x="3525913" y="4440720"/>
                  </a:lnTo>
                  <a:lnTo>
                    <a:pt x="3531362" y="4420844"/>
                  </a:lnTo>
                  <a:close/>
                </a:path>
                <a:path w="18288000" h="9256395">
                  <a:moveTo>
                    <a:pt x="3536277" y="6919608"/>
                  </a:moveTo>
                  <a:lnTo>
                    <a:pt x="3534156" y="6902920"/>
                  </a:lnTo>
                  <a:lnTo>
                    <a:pt x="3532924" y="6892950"/>
                  </a:lnTo>
                  <a:lnTo>
                    <a:pt x="3530003" y="6890436"/>
                  </a:lnTo>
                  <a:lnTo>
                    <a:pt x="3525647" y="6890436"/>
                  </a:lnTo>
                  <a:lnTo>
                    <a:pt x="3521862" y="6890906"/>
                  </a:lnTo>
                  <a:lnTo>
                    <a:pt x="3519170" y="6894347"/>
                  </a:lnTo>
                  <a:lnTo>
                    <a:pt x="3520440" y="6904647"/>
                  </a:lnTo>
                  <a:lnTo>
                    <a:pt x="3522573" y="6921360"/>
                  </a:lnTo>
                  <a:lnTo>
                    <a:pt x="3525939" y="6924002"/>
                  </a:lnTo>
                  <a:lnTo>
                    <a:pt x="3529825" y="6923557"/>
                  </a:lnTo>
                  <a:lnTo>
                    <a:pt x="3533610" y="6923075"/>
                  </a:lnTo>
                  <a:lnTo>
                    <a:pt x="3536277" y="6919608"/>
                  </a:lnTo>
                  <a:close/>
                </a:path>
                <a:path w="18288000" h="9256395">
                  <a:moveTo>
                    <a:pt x="3540810" y="2952115"/>
                  </a:moveTo>
                  <a:lnTo>
                    <a:pt x="3539121" y="2948203"/>
                  </a:lnTo>
                  <a:lnTo>
                    <a:pt x="3534880" y="2946450"/>
                  </a:lnTo>
                  <a:lnTo>
                    <a:pt x="3534003" y="2946247"/>
                  </a:lnTo>
                  <a:lnTo>
                    <a:pt x="3530498" y="2946247"/>
                  </a:lnTo>
                  <a:lnTo>
                    <a:pt x="3527996" y="2947860"/>
                  </a:lnTo>
                  <a:lnTo>
                    <a:pt x="3526917" y="2950426"/>
                  </a:lnTo>
                  <a:lnTo>
                    <a:pt x="3525494" y="2953867"/>
                  </a:lnTo>
                  <a:lnTo>
                    <a:pt x="3527120" y="2957855"/>
                  </a:lnTo>
                  <a:lnTo>
                    <a:pt x="3534003" y="2960674"/>
                  </a:lnTo>
                  <a:lnTo>
                    <a:pt x="3537978" y="2959062"/>
                  </a:lnTo>
                  <a:lnTo>
                    <a:pt x="3540810" y="2952115"/>
                  </a:lnTo>
                  <a:close/>
                </a:path>
                <a:path w="18288000" h="9256395">
                  <a:moveTo>
                    <a:pt x="3542296" y="5683377"/>
                  </a:moveTo>
                  <a:lnTo>
                    <a:pt x="3539579" y="5679960"/>
                  </a:lnTo>
                  <a:lnTo>
                    <a:pt x="3535781" y="5679529"/>
                  </a:lnTo>
                  <a:lnTo>
                    <a:pt x="3531489" y="5679529"/>
                  </a:lnTo>
                  <a:lnTo>
                    <a:pt x="3528555" y="5682107"/>
                  </a:lnTo>
                  <a:lnTo>
                    <a:pt x="3525545" y="5708891"/>
                  </a:lnTo>
                  <a:lnTo>
                    <a:pt x="3528276" y="5712307"/>
                  </a:lnTo>
                  <a:lnTo>
                    <a:pt x="3535946" y="5713146"/>
                  </a:lnTo>
                  <a:lnTo>
                    <a:pt x="3539274" y="5710415"/>
                  </a:lnTo>
                  <a:lnTo>
                    <a:pt x="3542296" y="5683377"/>
                  </a:lnTo>
                  <a:close/>
                </a:path>
                <a:path w="18288000" h="9256395">
                  <a:moveTo>
                    <a:pt x="3545573" y="3582111"/>
                  </a:moveTo>
                  <a:lnTo>
                    <a:pt x="3543770" y="3578301"/>
                  </a:lnTo>
                  <a:lnTo>
                    <a:pt x="3543960" y="3578301"/>
                  </a:lnTo>
                  <a:lnTo>
                    <a:pt x="3539452" y="3576675"/>
                  </a:lnTo>
                  <a:lnTo>
                    <a:pt x="3534943" y="3576675"/>
                  </a:lnTo>
                  <a:lnTo>
                    <a:pt x="3532505" y="3578301"/>
                  </a:lnTo>
                  <a:lnTo>
                    <a:pt x="3528060" y="3590760"/>
                  </a:lnTo>
                  <a:lnTo>
                    <a:pt x="3529901" y="3594646"/>
                  </a:lnTo>
                  <a:lnTo>
                    <a:pt x="3536975" y="3597173"/>
                  </a:lnTo>
                  <a:lnTo>
                    <a:pt x="3540861" y="3595332"/>
                  </a:lnTo>
                  <a:lnTo>
                    <a:pt x="3545573" y="3582111"/>
                  </a:lnTo>
                  <a:close/>
                </a:path>
                <a:path w="18288000" h="9256395">
                  <a:moveTo>
                    <a:pt x="3547148" y="8807653"/>
                  </a:moveTo>
                  <a:lnTo>
                    <a:pt x="3546411" y="8803399"/>
                  </a:lnTo>
                  <a:lnTo>
                    <a:pt x="3542233" y="8800440"/>
                  </a:lnTo>
                  <a:lnTo>
                    <a:pt x="3540810" y="8800033"/>
                  </a:lnTo>
                  <a:lnTo>
                    <a:pt x="3537369" y="8800033"/>
                  </a:lnTo>
                  <a:lnTo>
                    <a:pt x="3535273" y="8801049"/>
                  </a:lnTo>
                  <a:lnTo>
                    <a:pt x="3531844" y="8805888"/>
                  </a:lnTo>
                  <a:lnTo>
                    <a:pt x="3532517" y="8810155"/>
                  </a:lnTo>
                  <a:lnTo>
                    <a:pt x="3535553" y="8812301"/>
                  </a:lnTo>
                  <a:lnTo>
                    <a:pt x="3538588" y="8814397"/>
                  </a:lnTo>
                  <a:lnTo>
                    <a:pt x="3542830" y="8813724"/>
                  </a:lnTo>
                  <a:lnTo>
                    <a:pt x="3547148" y="8807653"/>
                  </a:lnTo>
                  <a:close/>
                </a:path>
                <a:path w="18288000" h="9256395">
                  <a:moveTo>
                    <a:pt x="3549307" y="7993697"/>
                  </a:moveTo>
                  <a:lnTo>
                    <a:pt x="3543363" y="7982737"/>
                  </a:lnTo>
                  <a:lnTo>
                    <a:pt x="3540087" y="7976616"/>
                  </a:lnTo>
                  <a:lnTo>
                    <a:pt x="3537699" y="7975308"/>
                  </a:lnTo>
                  <a:lnTo>
                    <a:pt x="3534168" y="7975308"/>
                  </a:lnTo>
                  <a:lnTo>
                    <a:pt x="3533063" y="7975562"/>
                  </a:lnTo>
                  <a:lnTo>
                    <a:pt x="3528707" y="7977899"/>
                  </a:lnTo>
                  <a:lnTo>
                    <a:pt x="3527450" y="7982051"/>
                  </a:lnTo>
                  <a:lnTo>
                    <a:pt x="3533368" y="7993075"/>
                  </a:lnTo>
                  <a:lnTo>
                    <a:pt x="3537267" y="8000238"/>
                  </a:lnTo>
                  <a:lnTo>
                    <a:pt x="3541420" y="8001470"/>
                  </a:lnTo>
                  <a:lnTo>
                    <a:pt x="3548075" y="7997850"/>
                  </a:lnTo>
                  <a:lnTo>
                    <a:pt x="3549307" y="7993697"/>
                  </a:lnTo>
                  <a:close/>
                </a:path>
                <a:path w="18288000" h="9256395">
                  <a:moveTo>
                    <a:pt x="3567696" y="7118921"/>
                  </a:moveTo>
                  <a:lnTo>
                    <a:pt x="3565817" y="7108787"/>
                  </a:lnTo>
                  <a:lnTo>
                    <a:pt x="3562883" y="7092620"/>
                  </a:lnTo>
                  <a:lnTo>
                    <a:pt x="3560114" y="7090384"/>
                  </a:lnTo>
                  <a:lnTo>
                    <a:pt x="3555466" y="7090384"/>
                  </a:lnTo>
                  <a:lnTo>
                    <a:pt x="3551720" y="7091070"/>
                  </a:lnTo>
                  <a:lnTo>
                    <a:pt x="3549218" y="7094652"/>
                  </a:lnTo>
                  <a:lnTo>
                    <a:pt x="3551059" y="7104862"/>
                  </a:lnTo>
                  <a:lnTo>
                    <a:pt x="3554133" y="7121449"/>
                  </a:lnTo>
                  <a:lnTo>
                    <a:pt x="3557701" y="7123912"/>
                  </a:lnTo>
                  <a:lnTo>
                    <a:pt x="3565233" y="7122528"/>
                  </a:lnTo>
                  <a:lnTo>
                    <a:pt x="3567696" y="7118921"/>
                  </a:lnTo>
                  <a:close/>
                </a:path>
                <a:path w="18288000" h="9256395">
                  <a:moveTo>
                    <a:pt x="3567950" y="5482907"/>
                  </a:moveTo>
                  <a:lnTo>
                    <a:pt x="3565321" y="5479415"/>
                  </a:lnTo>
                  <a:lnTo>
                    <a:pt x="3561550" y="5478881"/>
                  </a:lnTo>
                  <a:lnTo>
                    <a:pt x="3557117" y="5478881"/>
                  </a:lnTo>
                  <a:lnTo>
                    <a:pt x="3554247" y="5481307"/>
                  </a:lnTo>
                  <a:lnTo>
                    <a:pt x="3550501" y="5507939"/>
                  </a:lnTo>
                  <a:lnTo>
                    <a:pt x="3553129" y="5511431"/>
                  </a:lnTo>
                  <a:lnTo>
                    <a:pt x="3560622" y="5512498"/>
                  </a:lnTo>
                  <a:lnTo>
                    <a:pt x="3564178" y="5509857"/>
                  </a:lnTo>
                  <a:lnTo>
                    <a:pt x="3567950" y="5482907"/>
                  </a:lnTo>
                  <a:close/>
                </a:path>
                <a:path w="18288000" h="9256395">
                  <a:moveTo>
                    <a:pt x="3586619" y="4226306"/>
                  </a:moveTo>
                  <a:lnTo>
                    <a:pt x="3584524" y="4222508"/>
                  </a:lnTo>
                  <a:lnTo>
                    <a:pt x="3580257" y="4221264"/>
                  </a:lnTo>
                  <a:lnTo>
                    <a:pt x="3575875" y="4221264"/>
                  </a:lnTo>
                  <a:lnTo>
                    <a:pt x="3573272" y="4223118"/>
                  </a:lnTo>
                  <a:lnTo>
                    <a:pt x="3567684" y="4242270"/>
                  </a:lnTo>
                  <a:lnTo>
                    <a:pt x="3569906" y="4246105"/>
                  </a:lnTo>
                  <a:lnTo>
                    <a:pt x="3577056" y="4248188"/>
                  </a:lnTo>
                  <a:lnTo>
                    <a:pt x="3580841" y="4246105"/>
                  </a:lnTo>
                  <a:lnTo>
                    <a:pt x="3586619" y="4226306"/>
                  </a:lnTo>
                  <a:close/>
                </a:path>
                <a:path w="18288000" h="9256395">
                  <a:moveTo>
                    <a:pt x="3598087" y="815987"/>
                  </a:moveTo>
                  <a:lnTo>
                    <a:pt x="3595776" y="811872"/>
                  </a:lnTo>
                  <a:lnTo>
                    <a:pt x="3550831" y="799668"/>
                  </a:lnTo>
                  <a:lnTo>
                    <a:pt x="3509022" y="788936"/>
                  </a:lnTo>
                  <a:lnTo>
                    <a:pt x="3504387" y="788936"/>
                  </a:lnTo>
                  <a:lnTo>
                    <a:pt x="3501453" y="791133"/>
                  </a:lnTo>
                  <a:lnTo>
                    <a:pt x="3499599" y="798499"/>
                  </a:lnTo>
                  <a:lnTo>
                    <a:pt x="3502025" y="802551"/>
                  </a:lnTo>
                  <a:lnTo>
                    <a:pt x="3547021" y="814070"/>
                  </a:lnTo>
                  <a:lnTo>
                    <a:pt x="3591763" y="826223"/>
                  </a:lnTo>
                  <a:lnTo>
                    <a:pt x="3595890" y="823925"/>
                  </a:lnTo>
                  <a:lnTo>
                    <a:pt x="3598087" y="815987"/>
                  </a:lnTo>
                  <a:close/>
                </a:path>
                <a:path w="18288000" h="9256395">
                  <a:moveTo>
                    <a:pt x="3598888" y="5283174"/>
                  </a:moveTo>
                  <a:lnTo>
                    <a:pt x="3596348" y="5279618"/>
                  </a:lnTo>
                  <a:lnTo>
                    <a:pt x="3592588" y="5278983"/>
                  </a:lnTo>
                  <a:lnTo>
                    <a:pt x="3588016" y="5278983"/>
                  </a:lnTo>
                  <a:lnTo>
                    <a:pt x="3585210" y="5281269"/>
                  </a:lnTo>
                  <a:lnTo>
                    <a:pt x="3580803" y="5307749"/>
                  </a:lnTo>
                  <a:lnTo>
                    <a:pt x="3583368" y="5311292"/>
                  </a:lnTo>
                  <a:lnTo>
                    <a:pt x="3590899" y="5312549"/>
                  </a:lnTo>
                  <a:lnTo>
                    <a:pt x="3594443" y="5309997"/>
                  </a:lnTo>
                  <a:lnTo>
                    <a:pt x="3598888" y="5283174"/>
                  </a:lnTo>
                  <a:close/>
                </a:path>
                <a:path w="18288000" h="9256395">
                  <a:moveTo>
                    <a:pt x="3610953" y="7315936"/>
                  </a:moveTo>
                  <a:lnTo>
                    <a:pt x="3608425" y="7305942"/>
                  </a:lnTo>
                  <a:lnTo>
                    <a:pt x="3604526" y="7290130"/>
                  </a:lnTo>
                  <a:lnTo>
                    <a:pt x="3601796" y="7288073"/>
                  </a:lnTo>
                  <a:lnTo>
                    <a:pt x="3597516" y="7288073"/>
                  </a:lnTo>
                  <a:lnTo>
                    <a:pt x="3593249" y="7289114"/>
                  </a:lnTo>
                  <a:lnTo>
                    <a:pt x="3590988" y="7292861"/>
                  </a:lnTo>
                  <a:lnTo>
                    <a:pt x="3593452" y="7302932"/>
                  </a:lnTo>
                  <a:lnTo>
                    <a:pt x="3597554" y="7319315"/>
                  </a:lnTo>
                  <a:lnTo>
                    <a:pt x="3601301" y="7321550"/>
                  </a:lnTo>
                  <a:lnTo>
                    <a:pt x="3608705" y="7319696"/>
                  </a:lnTo>
                  <a:lnTo>
                    <a:pt x="3610953" y="7315936"/>
                  </a:lnTo>
                  <a:close/>
                </a:path>
                <a:path w="18288000" h="9256395">
                  <a:moveTo>
                    <a:pt x="3614737" y="3392055"/>
                  </a:moveTo>
                  <a:lnTo>
                    <a:pt x="3612934" y="3388156"/>
                  </a:lnTo>
                  <a:lnTo>
                    <a:pt x="3608654" y="3386569"/>
                  </a:lnTo>
                  <a:lnTo>
                    <a:pt x="3607854" y="3386429"/>
                  </a:lnTo>
                  <a:lnTo>
                    <a:pt x="3604298" y="3386429"/>
                  </a:lnTo>
                  <a:lnTo>
                    <a:pt x="3601694" y="3388156"/>
                  </a:lnTo>
                  <a:lnTo>
                    <a:pt x="3597122" y="3400501"/>
                  </a:lnTo>
                  <a:lnTo>
                    <a:pt x="3598900" y="3404425"/>
                  </a:lnTo>
                  <a:lnTo>
                    <a:pt x="3605923" y="3407029"/>
                  </a:lnTo>
                  <a:lnTo>
                    <a:pt x="3609860" y="3405238"/>
                  </a:lnTo>
                  <a:lnTo>
                    <a:pt x="3614737" y="3392055"/>
                  </a:lnTo>
                  <a:close/>
                </a:path>
                <a:path w="18288000" h="9256395">
                  <a:moveTo>
                    <a:pt x="3618217" y="2765234"/>
                  </a:moveTo>
                  <a:lnTo>
                    <a:pt x="3616617" y="2761259"/>
                  </a:lnTo>
                  <a:lnTo>
                    <a:pt x="3612286" y="2759506"/>
                  </a:lnTo>
                  <a:lnTo>
                    <a:pt x="3611422" y="2759367"/>
                  </a:lnTo>
                  <a:lnTo>
                    <a:pt x="3607905" y="2759367"/>
                  </a:lnTo>
                  <a:lnTo>
                    <a:pt x="3605415" y="2760916"/>
                  </a:lnTo>
                  <a:lnTo>
                    <a:pt x="3604336" y="2763545"/>
                  </a:lnTo>
                  <a:lnTo>
                    <a:pt x="3602863" y="2766987"/>
                  </a:lnTo>
                  <a:lnTo>
                    <a:pt x="3604539" y="2770911"/>
                  </a:lnTo>
                  <a:lnTo>
                    <a:pt x="3611422" y="2773730"/>
                  </a:lnTo>
                  <a:lnTo>
                    <a:pt x="3615398" y="2772118"/>
                  </a:lnTo>
                  <a:lnTo>
                    <a:pt x="3618217" y="2765234"/>
                  </a:lnTo>
                  <a:close/>
                </a:path>
                <a:path w="18288000" h="9256395">
                  <a:moveTo>
                    <a:pt x="3629571" y="603656"/>
                  </a:moveTo>
                  <a:lnTo>
                    <a:pt x="3627348" y="599541"/>
                  </a:lnTo>
                  <a:lnTo>
                    <a:pt x="3585756" y="587336"/>
                  </a:lnTo>
                  <a:lnTo>
                    <a:pt x="3547326" y="576643"/>
                  </a:lnTo>
                  <a:lnTo>
                    <a:pt x="3542690" y="576643"/>
                  </a:lnTo>
                  <a:lnTo>
                    <a:pt x="3539807" y="578739"/>
                  </a:lnTo>
                  <a:lnTo>
                    <a:pt x="3537839" y="585978"/>
                  </a:lnTo>
                  <a:lnTo>
                    <a:pt x="3540163" y="590042"/>
                  </a:lnTo>
                  <a:lnTo>
                    <a:pt x="3581692" y="601560"/>
                  </a:lnTo>
                  <a:lnTo>
                    <a:pt x="3623081" y="613702"/>
                  </a:lnTo>
                  <a:lnTo>
                    <a:pt x="3627234" y="611479"/>
                  </a:lnTo>
                  <a:lnTo>
                    <a:pt x="3629571" y="603656"/>
                  </a:lnTo>
                  <a:close/>
                </a:path>
                <a:path w="18288000" h="9256395">
                  <a:moveTo>
                    <a:pt x="3634663" y="5084191"/>
                  </a:moveTo>
                  <a:lnTo>
                    <a:pt x="3632212" y="5080571"/>
                  </a:lnTo>
                  <a:lnTo>
                    <a:pt x="3628466" y="5079860"/>
                  </a:lnTo>
                  <a:lnTo>
                    <a:pt x="3623754" y="5079860"/>
                  </a:lnTo>
                  <a:lnTo>
                    <a:pt x="3621011" y="5082044"/>
                  </a:lnTo>
                  <a:lnTo>
                    <a:pt x="3616007" y="5108346"/>
                  </a:lnTo>
                  <a:lnTo>
                    <a:pt x="3618471" y="5111966"/>
                  </a:lnTo>
                  <a:lnTo>
                    <a:pt x="3625989" y="5113388"/>
                  </a:lnTo>
                  <a:lnTo>
                    <a:pt x="3629583" y="5110912"/>
                  </a:lnTo>
                  <a:lnTo>
                    <a:pt x="3634663" y="5084191"/>
                  </a:lnTo>
                  <a:close/>
                </a:path>
                <a:path w="18288000" h="9256395">
                  <a:moveTo>
                    <a:pt x="3644938" y="4032694"/>
                  </a:moveTo>
                  <a:lnTo>
                    <a:pt x="3642906" y="4028859"/>
                  </a:lnTo>
                  <a:lnTo>
                    <a:pt x="3638613" y="4027551"/>
                  </a:lnTo>
                  <a:lnTo>
                    <a:pt x="3634181" y="4027551"/>
                  </a:lnTo>
                  <a:lnTo>
                    <a:pt x="3631628" y="4029341"/>
                  </a:lnTo>
                  <a:lnTo>
                    <a:pt x="3625773" y="4048366"/>
                  </a:lnTo>
                  <a:lnTo>
                    <a:pt x="3627793" y="4052214"/>
                  </a:lnTo>
                  <a:lnTo>
                    <a:pt x="3635057" y="4054437"/>
                  </a:lnTo>
                  <a:lnTo>
                    <a:pt x="3638867" y="4052392"/>
                  </a:lnTo>
                  <a:lnTo>
                    <a:pt x="3644938" y="4032694"/>
                  </a:lnTo>
                  <a:close/>
                </a:path>
                <a:path w="18288000" h="9256395">
                  <a:moveTo>
                    <a:pt x="3649561" y="8582215"/>
                  </a:moveTo>
                  <a:lnTo>
                    <a:pt x="3649510" y="8580857"/>
                  </a:lnTo>
                  <a:lnTo>
                    <a:pt x="3649395" y="8577910"/>
                  </a:lnTo>
                  <a:lnTo>
                    <a:pt x="3640709" y="8569820"/>
                  </a:lnTo>
                  <a:lnTo>
                    <a:pt x="3640886" y="8569820"/>
                  </a:lnTo>
                  <a:lnTo>
                    <a:pt x="3638918" y="8569096"/>
                  </a:lnTo>
                  <a:lnTo>
                    <a:pt x="3635438" y="8569096"/>
                  </a:lnTo>
                  <a:lnTo>
                    <a:pt x="3633622" y="8569820"/>
                  </a:lnTo>
                  <a:lnTo>
                    <a:pt x="3629736" y="8573986"/>
                  </a:lnTo>
                  <a:lnTo>
                    <a:pt x="3629863" y="8577910"/>
                  </a:lnTo>
                  <a:lnTo>
                    <a:pt x="3629876" y="8578278"/>
                  </a:lnTo>
                  <a:lnTo>
                    <a:pt x="3632606" y="8580857"/>
                  </a:lnTo>
                  <a:lnTo>
                    <a:pt x="3640163" y="8587880"/>
                  </a:lnTo>
                  <a:lnTo>
                    <a:pt x="3644455" y="8587715"/>
                  </a:lnTo>
                  <a:lnTo>
                    <a:pt x="3649561" y="8582215"/>
                  </a:lnTo>
                  <a:close/>
                </a:path>
                <a:path w="18288000" h="9256395">
                  <a:moveTo>
                    <a:pt x="3653904" y="8165744"/>
                  </a:moveTo>
                  <a:lnTo>
                    <a:pt x="3646970" y="8155406"/>
                  </a:lnTo>
                  <a:lnTo>
                    <a:pt x="3644684" y="8151965"/>
                  </a:lnTo>
                  <a:lnTo>
                    <a:pt x="3643236" y="8149806"/>
                  </a:lnTo>
                  <a:lnTo>
                    <a:pt x="3641064" y="8148726"/>
                  </a:lnTo>
                  <a:lnTo>
                    <a:pt x="3637534" y="8148726"/>
                  </a:lnTo>
                  <a:lnTo>
                    <a:pt x="3636213" y="8149107"/>
                  </a:lnTo>
                  <a:lnTo>
                    <a:pt x="3631908" y="8151965"/>
                  </a:lnTo>
                  <a:lnTo>
                    <a:pt x="3631044" y="8156219"/>
                  </a:lnTo>
                  <a:lnTo>
                    <a:pt x="3637991" y="8166633"/>
                  </a:lnTo>
                  <a:lnTo>
                    <a:pt x="3642525" y="8173402"/>
                  </a:lnTo>
                  <a:lnTo>
                    <a:pt x="3646779" y="8174241"/>
                  </a:lnTo>
                  <a:lnTo>
                    <a:pt x="3653066" y="8169999"/>
                  </a:lnTo>
                  <a:lnTo>
                    <a:pt x="3653904" y="8165744"/>
                  </a:lnTo>
                  <a:close/>
                </a:path>
                <a:path w="18288000" h="9256395">
                  <a:moveTo>
                    <a:pt x="3667150" y="7509573"/>
                  </a:moveTo>
                  <a:lnTo>
                    <a:pt x="3661943" y="7493597"/>
                  </a:lnTo>
                  <a:lnTo>
                    <a:pt x="3659009" y="7484440"/>
                  </a:lnTo>
                  <a:lnTo>
                    <a:pt x="3656444" y="7482675"/>
                  </a:lnTo>
                  <a:lnTo>
                    <a:pt x="3651974" y="7482675"/>
                  </a:lnTo>
                  <a:lnTo>
                    <a:pt x="3647643" y="7484072"/>
                  </a:lnTo>
                  <a:lnTo>
                    <a:pt x="3645636" y="7487958"/>
                  </a:lnTo>
                  <a:lnTo>
                    <a:pt x="3648799" y="7497839"/>
                  </a:lnTo>
                  <a:lnTo>
                    <a:pt x="3654031" y="7513879"/>
                  </a:lnTo>
                  <a:lnTo>
                    <a:pt x="3657904" y="7515860"/>
                  </a:lnTo>
                  <a:lnTo>
                    <a:pt x="3665182" y="7513485"/>
                  </a:lnTo>
                  <a:lnTo>
                    <a:pt x="3667150" y="7509573"/>
                  </a:lnTo>
                  <a:close/>
                </a:path>
                <a:path w="18288000" h="9256395">
                  <a:moveTo>
                    <a:pt x="3669855" y="394728"/>
                  </a:moveTo>
                  <a:lnTo>
                    <a:pt x="3667734" y="390575"/>
                  </a:lnTo>
                  <a:lnTo>
                    <a:pt x="3629583" y="378333"/>
                  </a:lnTo>
                  <a:lnTo>
                    <a:pt x="3594531" y="367626"/>
                  </a:lnTo>
                  <a:lnTo>
                    <a:pt x="3589820" y="367626"/>
                  </a:lnTo>
                  <a:lnTo>
                    <a:pt x="3587051" y="369570"/>
                  </a:lnTo>
                  <a:lnTo>
                    <a:pt x="3584930" y="376656"/>
                  </a:lnTo>
                  <a:lnTo>
                    <a:pt x="3587153" y="380746"/>
                  </a:lnTo>
                  <a:lnTo>
                    <a:pt x="3625189" y="392353"/>
                  </a:lnTo>
                  <a:lnTo>
                    <a:pt x="3663175" y="404507"/>
                  </a:lnTo>
                  <a:lnTo>
                    <a:pt x="3667315" y="402437"/>
                  </a:lnTo>
                  <a:lnTo>
                    <a:pt x="3669855" y="394728"/>
                  </a:lnTo>
                  <a:close/>
                </a:path>
                <a:path w="18288000" h="9256395">
                  <a:moveTo>
                    <a:pt x="3674859" y="4886058"/>
                  </a:moveTo>
                  <a:lnTo>
                    <a:pt x="3672484" y="4882400"/>
                  </a:lnTo>
                  <a:lnTo>
                    <a:pt x="3668750" y="4881600"/>
                  </a:lnTo>
                  <a:lnTo>
                    <a:pt x="3663924" y="4881600"/>
                  </a:lnTo>
                  <a:lnTo>
                    <a:pt x="3661245" y="4883670"/>
                  </a:lnTo>
                  <a:lnTo>
                    <a:pt x="3655695" y="4909807"/>
                  </a:lnTo>
                  <a:lnTo>
                    <a:pt x="3658070" y="4913477"/>
                  </a:lnTo>
                  <a:lnTo>
                    <a:pt x="3665550" y="4915039"/>
                  </a:lnTo>
                  <a:lnTo>
                    <a:pt x="3669207" y="4912665"/>
                  </a:lnTo>
                  <a:lnTo>
                    <a:pt x="3674859" y="4886058"/>
                  </a:lnTo>
                  <a:close/>
                </a:path>
                <a:path w="18288000" h="9256395">
                  <a:moveTo>
                    <a:pt x="3686124" y="3202838"/>
                  </a:moveTo>
                  <a:lnTo>
                    <a:pt x="3684359" y="3198901"/>
                  </a:lnTo>
                  <a:lnTo>
                    <a:pt x="3680053" y="3197263"/>
                  </a:lnTo>
                  <a:lnTo>
                    <a:pt x="3679240" y="3197123"/>
                  </a:lnTo>
                  <a:lnTo>
                    <a:pt x="3675684" y="3197123"/>
                  </a:lnTo>
                  <a:lnTo>
                    <a:pt x="3672929" y="3198901"/>
                  </a:lnTo>
                  <a:lnTo>
                    <a:pt x="3673068" y="3198901"/>
                  </a:lnTo>
                  <a:lnTo>
                    <a:pt x="3668395" y="3211093"/>
                  </a:lnTo>
                  <a:lnTo>
                    <a:pt x="3670160" y="3215017"/>
                  </a:lnTo>
                  <a:lnTo>
                    <a:pt x="3677158" y="3217684"/>
                  </a:lnTo>
                  <a:lnTo>
                    <a:pt x="3681107" y="3215957"/>
                  </a:lnTo>
                  <a:lnTo>
                    <a:pt x="3686124" y="3202838"/>
                  </a:lnTo>
                  <a:close/>
                </a:path>
                <a:path w="18288000" h="9256395">
                  <a:moveTo>
                    <a:pt x="3694163" y="2577604"/>
                  </a:moveTo>
                  <a:lnTo>
                    <a:pt x="3692474" y="2573693"/>
                  </a:lnTo>
                  <a:lnTo>
                    <a:pt x="3689032" y="2572270"/>
                  </a:lnTo>
                  <a:lnTo>
                    <a:pt x="3688219" y="2572004"/>
                  </a:lnTo>
                  <a:lnTo>
                    <a:pt x="3687343" y="2571813"/>
                  </a:lnTo>
                  <a:lnTo>
                    <a:pt x="3683825" y="2571813"/>
                  </a:lnTo>
                  <a:lnTo>
                    <a:pt x="3681336" y="2573426"/>
                  </a:lnTo>
                  <a:lnTo>
                    <a:pt x="3678847" y="2579497"/>
                  </a:lnTo>
                  <a:lnTo>
                    <a:pt x="3680536" y="2583408"/>
                  </a:lnTo>
                  <a:lnTo>
                    <a:pt x="3687483" y="2586240"/>
                  </a:lnTo>
                  <a:lnTo>
                    <a:pt x="3691394" y="2584551"/>
                  </a:lnTo>
                  <a:lnTo>
                    <a:pt x="3692804" y="2581046"/>
                  </a:lnTo>
                  <a:lnTo>
                    <a:pt x="3694163" y="2577604"/>
                  </a:lnTo>
                  <a:close/>
                </a:path>
                <a:path w="18288000" h="9256395">
                  <a:moveTo>
                    <a:pt x="3706101" y="3839959"/>
                  </a:moveTo>
                  <a:lnTo>
                    <a:pt x="3704145" y="3836098"/>
                  </a:lnTo>
                  <a:lnTo>
                    <a:pt x="3699814" y="3834701"/>
                  </a:lnTo>
                  <a:lnTo>
                    <a:pt x="3695357" y="3834701"/>
                  </a:lnTo>
                  <a:lnTo>
                    <a:pt x="3692842" y="3836441"/>
                  </a:lnTo>
                  <a:lnTo>
                    <a:pt x="3686708" y="3855364"/>
                  </a:lnTo>
                  <a:lnTo>
                    <a:pt x="3688677" y="3859225"/>
                  </a:lnTo>
                  <a:lnTo>
                    <a:pt x="3695865" y="3861562"/>
                  </a:lnTo>
                  <a:lnTo>
                    <a:pt x="3699751" y="3859580"/>
                  </a:lnTo>
                  <a:lnTo>
                    <a:pt x="3706101" y="3839959"/>
                  </a:lnTo>
                  <a:close/>
                </a:path>
                <a:path w="18288000" h="9256395">
                  <a:moveTo>
                    <a:pt x="3717823" y="8915070"/>
                  </a:moveTo>
                  <a:lnTo>
                    <a:pt x="3716680" y="8910891"/>
                  </a:lnTo>
                  <a:lnTo>
                    <a:pt x="3713365" y="8909075"/>
                  </a:lnTo>
                  <a:lnTo>
                    <a:pt x="3712362" y="8908478"/>
                  </a:lnTo>
                  <a:lnTo>
                    <a:pt x="3711257" y="8908212"/>
                  </a:lnTo>
                  <a:lnTo>
                    <a:pt x="3707765" y="8908212"/>
                  </a:lnTo>
                  <a:lnTo>
                    <a:pt x="3705479" y="8909418"/>
                  </a:lnTo>
                  <a:lnTo>
                    <a:pt x="3704196" y="8911641"/>
                  </a:lnTo>
                  <a:lnTo>
                    <a:pt x="3702380" y="8914879"/>
                  </a:lnTo>
                  <a:lnTo>
                    <a:pt x="3703523" y="8918994"/>
                  </a:lnTo>
                  <a:lnTo>
                    <a:pt x="3706761" y="8920810"/>
                  </a:lnTo>
                  <a:lnTo>
                    <a:pt x="3710000" y="8922702"/>
                  </a:lnTo>
                  <a:lnTo>
                    <a:pt x="3714115" y="8921559"/>
                  </a:lnTo>
                  <a:lnTo>
                    <a:pt x="3715931" y="8918245"/>
                  </a:lnTo>
                  <a:lnTo>
                    <a:pt x="3717823" y="8915070"/>
                  </a:lnTo>
                  <a:close/>
                </a:path>
                <a:path w="18288000" h="9256395">
                  <a:moveTo>
                    <a:pt x="3719131" y="4688814"/>
                  </a:moveTo>
                  <a:lnTo>
                    <a:pt x="3716832" y="4685106"/>
                  </a:lnTo>
                  <a:lnTo>
                    <a:pt x="3712591" y="4684090"/>
                  </a:lnTo>
                  <a:lnTo>
                    <a:pt x="3708336" y="4684090"/>
                  </a:lnTo>
                  <a:lnTo>
                    <a:pt x="3705568" y="4686185"/>
                  </a:lnTo>
                  <a:lnTo>
                    <a:pt x="3699497" y="4712170"/>
                  </a:lnTo>
                  <a:lnTo>
                    <a:pt x="3701808" y="4715878"/>
                  </a:lnTo>
                  <a:lnTo>
                    <a:pt x="3709174" y="4717605"/>
                  </a:lnTo>
                  <a:lnTo>
                    <a:pt x="3712946" y="4715307"/>
                  </a:lnTo>
                  <a:lnTo>
                    <a:pt x="3719131" y="4688814"/>
                  </a:lnTo>
                  <a:close/>
                </a:path>
                <a:path w="18288000" h="9256395">
                  <a:moveTo>
                    <a:pt x="3720579" y="190715"/>
                  </a:moveTo>
                  <a:lnTo>
                    <a:pt x="3718623" y="186550"/>
                  </a:lnTo>
                  <a:lnTo>
                    <a:pt x="3684092" y="174244"/>
                  </a:lnTo>
                  <a:lnTo>
                    <a:pt x="3652316" y="163398"/>
                  </a:lnTo>
                  <a:lnTo>
                    <a:pt x="3651529" y="163271"/>
                  </a:lnTo>
                  <a:lnTo>
                    <a:pt x="3647719" y="163271"/>
                  </a:lnTo>
                  <a:lnTo>
                    <a:pt x="3644887" y="165201"/>
                  </a:lnTo>
                  <a:lnTo>
                    <a:pt x="3642588" y="172059"/>
                  </a:lnTo>
                  <a:lnTo>
                    <a:pt x="3644646" y="176199"/>
                  </a:lnTo>
                  <a:lnTo>
                    <a:pt x="3679304" y="188010"/>
                  </a:lnTo>
                  <a:lnTo>
                    <a:pt x="3709860" y="198869"/>
                  </a:lnTo>
                  <a:lnTo>
                    <a:pt x="3713645" y="200279"/>
                  </a:lnTo>
                  <a:lnTo>
                    <a:pt x="3717823" y="198297"/>
                  </a:lnTo>
                  <a:lnTo>
                    <a:pt x="3720579" y="190715"/>
                  </a:lnTo>
                  <a:close/>
                </a:path>
                <a:path w="18288000" h="9256395">
                  <a:moveTo>
                    <a:pt x="3737445" y="7698473"/>
                  </a:moveTo>
                  <a:lnTo>
                    <a:pt x="3733482" y="7688961"/>
                  </a:lnTo>
                  <a:lnTo>
                    <a:pt x="3728555" y="7676909"/>
                  </a:lnTo>
                  <a:lnTo>
                    <a:pt x="3727602" y="7674521"/>
                  </a:lnTo>
                  <a:lnTo>
                    <a:pt x="3727475" y="7674216"/>
                  </a:lnTo>
                  <a:lnTo>
                    <a:pt x="3724884" y="7672578"/>
                  </a:lnTo>
                  <a:lnTo>
                    <a:pt x="3721290" y="7672578"/>
                  </a:lnTo>
                  <a:lnTo>
                    <a:pt x="3720414" y="7672743"/>
                  </a:lnTo>
                  <a:lnTo>
                    <a:pt x="3716032" y="7674521"/>
                  </a:lnTo>
                  <a:lnTo>
                    <a:pt x="3714331" y="7678560"/>
                  </a:lnTo>
                  <a:lnTo>
                    <a:pt x="3718229" y="7688173"/>
                  </a:lnTo>
                  <a:lnTo>
                    <a:pt x="3724694" y="7703769"/>
                  </a:lnTo>
                  <a:lnTo>
                    <a:pt x="3728732" y="7705445"/>
                  </a:lnTo>
                  <a:lnTo>
                    <a:pt x="3735781" y="7702524"/>
                  </a:lnTo>
                  <a:lnTo>
                    <a:pt x="3737445" y="7698473"/>
                  </a:lnTo>
                  <a:close/>
                </a:path>
                <a:path w="18288000" h="9256395">
                  <a:moveTo>
                    <a:pt x="3759619" y="3014446"/>
                  </a:moveTo>
                  <a:lnTo>
                    <a:pt x="3757930" y="3010497"/>
                  </a:lnTo>
                  <a:lnTo>
                    <a:pt x="3753599" y="3008782"/>
                  </a:lnTo>
                  <a:lnTo>
                    <a:pt x="3752748" y="3008630"/>
                  </a:lnTo>
                  <a:lnTo>
                    <a:pt x="3749217" y="3008630"/>
                  </a:lnTo>
                  <a:lnTo>
                    <a:pt x="3746652" y="3010243"/>
                  </a:lnTo>
                  <a:lnTo>
                    <a:pt x="3741801" y="3022473"/>
                  </a:lnTo>
                  <a:lnTo>
                    <a:pt x="3743515" y="3026410"/>
                  </a:lnTo>
                  <a:lnTo>
                    <a:pt x="3750487" y="3029191"/>
                  </a:lnTo>
                  <a:lnTo>
                    <a:pt x="3754463" y="3027476"/>
                  </a:lnTo>
                  <a:lnTo>
                    <a:pt x="3759619" y="3014446"/>
                  </a:lnTo>
                  <a:close/>
                </a:path>
                <a:path w="18288000" h="9256395">
                  <a:moveTo>
                    <a:pt x="3767188" y="4492396"/>
                  </a:moveTo>
                  <a:lnTo>
                    <a:pt x="3764940" y="4488637"/>
                  </a:lnTo>
                  <a:lnTo>
                    <a:pt x="3760673" y="4487570"/>
                  </a:lnTo>
                  <a:lnTo>
                    <a:pt x="3756355" y="4487570"/>
                  </a:lnTo>
                  <a:lnTo>
                    <a:pt x="3753650" y="4489577"/>
                  </a:lnTo>
                  <a:lnTo>
                    <a:pt x="3747109" y="4515396"/>
                  </a:lnTo>
                  <a:lnTo>
                    <a:pt x="3749357" y="4519155"/>
                  </a:lnTo>
                  <a:lnTo>
                    <a:pt x="3756812" y="4521009"/>
                  </a:lnTo>
                  <a:lnTo>
                    <a:pt x="3760520" y="4518774"/>
                  </a:lnTo>
                  <a:lnTo>
                    <a:pt x="3767188" y="4492396"/>
                  </a:lnTo>
                  <a:close/>
                </a:path>
                <a:path w="18288000" h="9256395">
                  <a:moveTo>
                    <a:pt x="3767988" y="2389174"/>
                  </a:moveTo>
                  <a:lnTo>
                    <a:pt x="3766235" y="2385263"/>
                  </a:lnTo>
                  <a:lnTo>
                    <a:pt x="3762794" y="2383917"/>
                  </a:lnTo>
                  <a:lnTo>
                    <a:pt x="3761981" y="2383586"/>
                  </a:lnTo>
                  <a:lnTo>
                    <a:pt x="3761181" y="2383447"/>
                  </a:lnTo>
                  <a:lnTo>
                    <a:pt x="3757676" y="2383447"/>
                  </a:lnTo>
                  <a:lnTo>
                    <a:pt x="3755110" y="2385060"/>
                  </a:lnTo>
                  <a:lnTo>
                    <a:pt x="3754031" y="2387765"/>
                  </a:lnTo>
                  <a:lnTo>
                    <a:pt x="3752748" y="2391270"/>
                  </a:lnTo>
                  <a:lnTo>
                    <a:pt x="3754424" y="2395182"/>
                  </a:lnTo>
                  <a:lnTo>
                    <a:pt x="3757942" y="2396464"/>
                  </a:lnTo>
                  <a:lnTo>
                    <a:pt x="3761384" y="2397810"/>
                  </a:lnTo>
                  <a:lnTo>
                    <a:pt x="3765296" y="2396121"/>
                  </a:lnTo>
                  <a:lnTo>
                    <a:pt x="3767988" y="2389174"/>
                  </a:lnTo>
                  <a:close/>
                </a:path>
                <a:path w="18288000" h="9256395">
                  <a:moveTo>
                    <a:pt x="3769918" y="3648100"/>
                  </a:moveTo>
                  <a:lnTo>
                    <a:pt x="3768102" y="3644404"/>
                  </a:lnTo>
                  <a:lnTo>
                    <a:pt x="3768013" y="3644214"/>
                  </a:lnTo>
                  <a:lnTo>
                    <a:pt x="3763708" y="3642728"/>
                  </a:lnTo>
                  <a:lnTo>
                    <a:pt x="3759200" y="3642728"/>
                  </a:lnTo>
                  <a:lnTo>
                    <a:pt x="3756710" y="3644404"/>
                  </a:lnTo>
                  <a:lnTo>
                    <a:pt x="3750335" y="3663213"/>
                  </a:lnTo>
                  <a:lnTo>
                    <a:pt x="3752253" y="3667099"/>
                  </a:lnTo>
                  <a:lnTo>
                    <a:pt x="3759403" y="3669525"/>
                  </a:lnTo>
                  <a:lnTo>
                    <a:pt x="3763302" y="3667607"/>
                  </a:lnTo>
                  <a:lnTo>
                    <a:pt x="3769918" y="3648100"/>
                  </a:lnTo>
                  <a:close/>
                </a:path>
                <a:path w="18288000" h="9256395">
                  <a:moveTo>
                    <a:pt x="3774681" y="8326793"/>
                  </a:moveTo>
                  <a:lnTo>
                    <a:pt x="3766743" y="8317192"/>
                  </a:lnTo>
                  <a:lnTo>
                    <a:pt x="3764013" y="8313839"/>
                  </a:lnTo>
                  <a:lnTo>
                    <a:pt x="3762641" y="8312188"/>
                  </a:lnTo>
                  <a:lnTo>
                    <a:pt x="3760673" y="8311324"/>
                  </a:lnTo>
                  <a:lnTo>
                    <a:pt x="3757168" y="8311324"/>
                  </a:lnTo>
                  <a:lnTo>
                    <a:pt x="3755631" y="8311832"/>
                  </a:lnTo>
                  <a:lnTo>
                    <a:pt x="3751440" y="8315274"/>
                  </a:lnTo>
                  <a:lnTo>
                    <a:pt x="3750995" y="8319579"/>
                  </a:lnTo>
                  <a:lnTo>
                    <a:pt x="3758933" y="8329257"/>
                  </a:lnTo>
                  <a:lnTo>
                    <a:pt x="3764115" y="8335531"/>
                  </a:lnTo>
                  <a:lnTo>
                    <a:pt x="3768433" y="8335950"/>
                  </a:lnTo>
                  <a:lnTo>
                    <a:pt x="3774275" y="8331111"/>
                  </a:lnTo>
                  <a:lnTo>
                    <a:pt x="3774681" y="8326793"/>
                  </a:lnTo>
                  <a:close/>
                </a:path>
                <a:path w="18288000" h="9256395">
                  <a:moveTo>
                    <a:pt x="3779863" y="0"/>
                  </a:moveTo>
                  <a:lnTo>
                    <a:pt x="3768509" y="0"/>
                  </a:lnTo>
                  <a:lnTo>
                    <a:pt x="3775240" y="2730"/>
                  </a:lnTo>
                  <a:lnTo>
                    <a:pt x="3779469" y="977"/>
                  </a:lnTo>
                  <a:lnTo>
                    <a:pt x="3779863" y="0"/>
                  </a:lnTo>
                  <a:close/>
                </a:path>
                <a:path w="18288000" h="9256395">
                  <a:moveTo>
                    <a:pt x="3786594" y="6161887"/>
                  </a:moveTo>
                  <a:lnTo>
                    <a:pt x="3783520" y="6158725"/>
                  </a:lnTo>
                  <a:lnTo>
                    <a:pt x="3775710" y="6158725"/>
                  </a:lnTo>
                  <a:lnTo>
                    <a:pt x="3772344" y="6195631"/>
                  </a:lnTo>
                  <a:lnTo>
                    <a:pt x="3775341" y="6198705"/>
                  </a:lnTo>
                  <a:lnTo>
                    <a:pt x="3783038" y="6198705"/>
                  </a:lnTo>
                  <a:lnTo>
                    <a:pt x="3786149" y="6195631"/>
                  </a:lnTo>
                  <a:lnTo>
                    <a:pt x="3786263" y="6185141"/>
                  </a:lnTo>
                  <a:lnTo>
                    <a:pt x="3786352" y="6178601"/>
                  </a:lnTo>
                  <a:lnTo>
                    <a:pt x="3786441" y="6172073"/>
                  </a:lnTo>
                  <a:lnTo>
                    <a:pt x="3786543" y="6165520"/>
                  </a:lnTo>
                  <a:lnTo>
                    <a:pt x="3786594" y="6161887"/>
                  </a:lnTo>
                  <a:close/>
                </a:path>
                <a:path w="18288000" h="9256395">
                  <a:moveTo>
                    <a:pt x="3788092" y="6397650"/>
                  </a:moveTo>
                  <a:lnTo>
                    <a:pt x="3787470" y="6374270"/>
                  </a:lnTo>
                  <a:lnTo>
                    <a:pt x="3787305" y="6367742"/>
                  </a:lnTo>
                  <a:lnTo>
                    <a:pt x="3787216" y="6363970"/>
                  </a:lnTo>
                  <a:lnTo>
                    <a:pt x="3784219" y="6361049"/>
                  </a:lnTo>
                  <a:lnTo>
                    <a:pt x="3776332" y="6361049"/>
                  </a:lnTo>
                  <a:lnTo>
                    <a:pt x="3773284" y="6364237"/>
                  </a:lnTo>
                  <a:lnTo>
                    <a:pt x="3773894" y="6387693"/>
                  </a:lnTo>
                  <a:lnTo>
                    <a:pt x="3774084" y="6394209"/>
                  </a:lnTo>
                  <a:lnTo>
                    <a:pt x="3774186" y="6397980"/>
                  </a:lnTo>
                  <a:lnTo>
                    <a:pt x="3777272" y="6400965"/>
                  </a:lnTo>
                  <a:lnTo>
                    <a:pt x="3784968" y="6400965"/>
                  </a:lnTo>
                  <a:lnTo>
                    <a:pt x="3788092" y="6397650"/>
                  </a:lnTo>
                  <a:close/>
                </a:path>
                <a:path w="18288000" h="9256395">
                  <a:moveTo>
                    <a:pt x="3791115" y="876960"/>
                  </a:moveTo>
                  <a:lnTo>
                    <a:pt x="3789057" y="872718"/>
                  </a:lnTo>
                  <a:lnTo>
                    <a:pt x="3745001" y="857618"/>
                  </a:lnTo>
                  <a:lnTo>
                    <a:pt x="3703802" y="844194"/>
                  </a:lnTo>
                  <a:lnTo>
                    <a:pt x="3698964" y="844194"/>
                  </a:lnTo>
                  <a:lnTo>
                    <a:pt x="3696208" y="846086"/>
                  </a:lnTo>
                  <a:lnTo>
                    <a:pt x="3693947" y="853186"/>
                  </a:lnTo>
                  <a:lnTo>
                    <a:pt x="3696106" y="857377"/>
                  </a:lnTo>
                  <a:lnTo>
                    <a:pt x="3740264" y="871753"/>
                  </a:lnTo>
                  <a:lnTo>
                    <a:pt x="3784142" y="886764"/>
                  </a:lnTo>
                  <a:lnTo>
                    <a:pt x="3788397" y="884720"/>
                  </a:lnTo>
                  <a:lnTo>
                    <a:pt x="3791115" y="876960"/>
                  </a:lnTo>
                  <a:close/>
                </a:path>
                <a:path w="18288000" h="9256395">
                  <a:moveTo>
                    <a:pt x="3793490" y="5959957"/>
                  </a:moveTo>
                  <a:lnTo>
                    <a:pt x="3790531" y="5956693"/>
                  </a:lnTo>
                  <a:lnTo>
                    <a:pt x="3786695" y="5956490"/>
                  </a:lnTo>
                  <a:lnTo>
                    <a:pt x="3782631" y="5956490"/>
                  </a:lnTo>
                  <a:lnTo>
                    <a:pt x="3779570" y="5959360"/>
                  </a:lnTo>
                  <a:lnTo>
                    <a:pt x="3778415" y="5982678"/>
                  </a:lnTo>
                  <a:lnTo>
                    <a:pt x="3777932" y="5993028"/>
                  </a:lnTo>
                  <a:lnTo>
                    <a:pt x="3780904" y="5996292"/>
                  </a:lnTo>
                  <a:lnTo>
                    <a:pt x="3785552" y="5996508"/>
                  </a:lnTo>
                  <a:lnTo>
                    <a:pt x="3788727" y="5996508"/>
                  </a:lnTo>
                  <a:lnTo>
                    <a:pt x="3791839" y="5993676"/>
                  </a:lnTo>
                  <a:lnTo>
                    <a:pt x="3792956" y="5970321"/>
                  </a:lnTo>
                  <a:lnTo>
                    <a:pt x="3793490" y="5959957"/>
                  </a:lnTo>
                  <a:close/>
                </a:path>
                <a:path w="18288000" h="9256395">
                  <a:moveTo>
                    <a:pt x="3798544" y="6599314"/>
                  </a:moveTo>
                  <a:lnTo>
                    <a:pt x="3797325" y="6582499"/>
                  </a:lnTo>
                  <a:lnTo>
                    <a:pt x="3796233" y="6566586"/>
                  </a:lnTo>
                  <a:lnTo>
                    <a:pt x="3796169" y="6565798"/>
                  </a:lnTo>
                  <a:lnTo>
                    <a:pt x="3793121" y="6562979"/>
                  </a:lnTo>
                  <a:lnTo>
                    <a:pt x="3789489" y="6562979"/>
                  </a:lnTo>
                  <a:lnTo>
                    <a:pt x="3785184" y="6563258"/>
                  </a:lnTo>
                  <a:lnTo>
                    <a:pt x="3782276" y="6566586"/>
                  </a:lnTo>
                  <a:lnTo>
                    <a:pt x="3783901" y="6589992"/>
                  </a:lnTo>
                  <a:lnTo>
                    <a:pt x="3784587" y="6599314"/>
                  </a:lnTo>
                  <a:lnTo>
                    <a:pt x="3784663" y="6600330"/>
                  </a:lnTo>
                  <a:lnTo>
                    <a:pt x="3788079" y="6603225"/>
                  </a:lnTo>
                  <a:lnTo>
                    <a:pt x="3795649" y="6602654"/>
                  </a:lnTo>
                  <a:lnTo>
                    <a:pt x="3798544" y="6599314"/>
                  </a:lnTo>
                  <a:close/>
                </a:path>
                <a:path w="18288000" h="9256395">
                  <a:moveTo>
                    <a:pt x="3804615" y="8711006"/>
                  </a:moveTo>
                  <a:lnTo>
                    <a:pt x="3804005" y="8706752"/>
                  </a:lnTo>
                  <a:lnTo>
                    <a:pt x="3794607" y="8699640"/>
                  </a:lnTo>
                  <a:lnTo>
                    <a:pt x="3793159" y="8699195"/>
                  </a:lnTo>
                  <a:lnTo>
                    <a:pt x="3789680" y="8699195"/>
                  </a:lnTo>
                  <a:lnTo>
                    <a:pt x="3787648" y="8700122"/>
                  </a:lnTo>
                  <a:lnTo>
                    <a:pt x="3784041" y="8704872"/>
                  </a:lnTo>
                  <a:lnTo>
                    <a:pt x="3784625" y="8709139"/>
                  </a:lnTo>
                  <a:lnTo>
                    <a:pt x="3795826" y="8717610"/>
                  </a:lnTo>
                  <a:lnTo>
                    <a:pt x="3800094" y="8717001"/>
                  </a:lnTo>
                  <a:lnTo>
                    <a:pt x="3804615" y="8711006"/>
                  </a:lnTo>
                  <a:close/>
                </a:path>
                <a:path w="18288000" h="9256395">
                  <a:moveTo>
                    <a:pt x="3807206" y="5758332"/>
                  </a:moveTo>
                  <a:lnTo>
                    <a:pt x="3804361" y="5754967"/>
                  </a:lnTo>
                  <a:lnTo>
                    <a:pt x="3800538" y="5754649"/>
                  </a:lnTo>
                  <a:lnTo>
                    <a:pt x="3796347" y="5754649"/>
                  </a:lnTo>
                  <a:lnTo>
                    <a:pt x="3793325" y="5757367"/>
                  </a:lnTo>
                  <a:lnTo>
                    <a:pt x="3790594" y="5790882"/>
                  </a:lnTo>
                  <a:lnTo>
                    <a:pt x="3793452" y="5794235"/>
                  </a:lnTo>
                  <a:lnTo>
                    <a:pt x="3797287" y="5794553"/>
                  </a:lnTo>
                  <a:lnTo>
                    <a:pt x="3801199" y="5794794"/>
                  </a:lnTo>
                  <a:lnTo>
                    <a:pt x="3804475" y="5791987"/>
                  </a:lnTo>
                  <a:lnTo>
                    <a:pt x="3806342" y="5768670"/>
                  </a:lnTo>
                  <a:lnTo>
                    <a:pt x="3807206" y="5758332"/>
                  </a:lnTo>
                  <a:close/>
                </a:path>
                <a:path w="18288000" h="9256395">
                  <a:moveTo>
                    <a:pt x="3818331" y="6800202"/>
                  </a:moveTo>
                  <a:lnTo>
                    <a:pt x="3815524" y="6776999"/>
                  </a:lnTo>
                  <a:lnTo>
                    <a:pt x="3814356" y="6766966"/>
                  </a:lnTo>
                  <a:lnTo>
                    <a:pt x="3811397" y="6764388"/>
                  </a:lnTo>
                  <a:lnTo>
                    <a:pt x="3807053" y="6764388"/>
                  </a:lnTo>
                  <a:lnTo>
                    <a:pt x="3803231" y="6764820"/>
                  </a:lnTo>
                  <a:lnTo>
                    <a:pt x="3800487" y="6768287"/>
                  </a:lnTo>
                  <a:lnTo>
                    <a:pt x="3802469" y="6785115"/>
                  </a:lnTo>
                  <a:lnTo>
                    <a:pt x="3804513" y="6801904"/>
                  </a:lnTo>
                  <a:lnTo>
                    <a:pt x="3808018" y="6804609"/>
                  </a:lnTo>
                  <a:lnTo>
                    <a:pt x="3815626" y="6803669"/>
                  </a:lnTo>
                  <a:lnTo>
                    <a:pt x="3818331" y="6800202"/>
                  </a:lnTo>
                  <a:close/>
                </a:path>
                <a:path w="18288000" h="9256395">
                  <a:moveTo>
                    <a:pt x="3818712" y="4296905"/>
                  </a:moveTo>
                  <a:lnTo>
                    <a:pt x="3816540" y="4293108"/>
                  </a:lnTo>
                  <a:lnTo>
                    <a:pt x="3812260" y="4291939"/>
                  </a:lnTo>
                  <a:lnTo>
                    <a:pt x="3807891" y="4291939"/>
                  </a:lnTo>
                  <a:lnTo>
                    <a:pt x="3805224" y="4293882"/>
                  </a:lnTo>
                  <a:lnTo>
                    <a:pt x="3798252" y="4319536"/>
                  </a:lnTo>
                  <a:lnTo>
                    <a:pt x="3800322" y="4323143"/>
                  </a:lnTo>
                  <a:lnTo>
                    <a:pt x="3800437" y="4323334"/>
                  </a:lnTo>
                  <a:lnTo>
                    <a:pt x="3807828" y="4325340"/>
                  </a:lnTo>
                  <a:lnTo>
                    <a:pt x="3811587" y="4323143"/>
                  </a:lnTo>
                  <a:lnTo>
                    <a:pt x="3818712" y="4296905"/>
                  </a:lnTo>
                  <a:close/>
                </a:path>
                <a:path w="18288000" h="9256395">
                  <a:moveTo>
                    <a:pt x="3821176" y="668896"/>
                  </a:moveTo>
                  <a:lnTo>
                    <a:pt x="3819245" y="664629"/>
                  </a:lnTo>
                  <a:lnTo>
                    <a:pt x="3778605" y="649617"/>
                  </a:lnTo>
                  <a:lnTo>
                    <a:pt x="3740823" y="636257"/>
                  </a:lnTo>
                  <a:lnTo>
                    <a:pt x="3739997" y="636117"/>
                  </a:lnTo>
                  <a:lnTo>
                    <a:pt x="3736136" y="636117"/>
                  </a:lnTo>
                  <a:lnTo>
                    <a:pt x="3733266" y="638035"/>
                  </a:lnTo>
                  <a:lnTo>
                    <a:pt x="3730879" y="644969"/>
                  </a:lnTo>
                  <a:lnTo>
                    <a:pt x="3732923" y="649185"/>
                  </a:lnTo>
                  <a:lnTo>
                    <a:pt x="3773576" y="663524"/>
                  </a:lnTo>
                  <a:lnTo>
                    <a:pt x="3814038" y="678472"/>
                  </a:lnTo>
                  <a:lnTo>
                    <a:pt x="3818305" y="676554"/>
                  </a:lnTo>
                  <a:lnTo>
                    <a:pt x="3821176" y="668896"/>
                  </a:lnTo>
                  <a:close/>
                </a:path>
                <a:path w="18288000" h="9256395">
                  <a:moveTo>
                    <a:pt x="3822776" y="7880972"/>
                  </a:moveTo>
                  <a:lnTo>
                    <a:pt x="3818026" y="7871828"/>
                  </a:lnTo>
                  <a:lnTo>
                    <a:pt x="3815054" y="7866050"/>
                  </a:lnTo>
                  <a:lnTo>
                    <a:pt x="3810889" y="7857833"/>
                  </a:lnTo>
                  <a:lnTo>
                    <a:pt x="3808463" y="7856448"/>
                  </a:lnTo>
                  <a:lnTo>
                    <a:pt x="3804894" y="7856448"/>
                  </a:lnTo>
                  <a:lnTo>
                    <a:pt x="3803827" y="7856690"/>
                  </a:lnTo>
                  <a:lnTo>
                    <a:pt x="3799421" y="7858938"/>
                  </a:lnTo>
                  <a:lnTo>
                    <a:pt x="3798074" y="7863091"/>
                  </a:lnTo>
                  <a:lnTo>
                    <a:pt x="3802761" y="7872336"/>
                  </a:lnTo>
                  <a:lnTo>
                    <a:pt x="3805745" y="7878165"/>
                  </a:lnTo>
                  <a:lnTo>
                    <a:pt x="3810533" y="7887348"/>
                  </a:lnTo>
                  <a:lnTo>
                    <a:pt x="3814686" y="7888643"/>
                  </a:lnTo>
                  <a:lnTo>
                    <a:pt x="3821455" y="7885150"/>
                  </a:lnTo>
                  <a:lnTo>
                    <a:pt x="3822776" y="7880972"/>
                  </a:lnTo>
                  <a:close/>
                </a:path>
                <a:path w="18288000" h="9256395">
                  <a:moveTo>
                    <a:pt x="3827132" y="5557202"/>
                  </a:moveTo>
                  <a:lnTo>
                    <a:pt x="3824389" y="5553761"/>
                  </a:lnTo>
                  <a:lnTo>
                    <a:pt x="3820566" y="5553329"/>
                  </a:lnTo>
                  <a:lnTo>
                    <a:pt x="3816235" y="5553329"/>
                  </a:lnTo>
                  <a:lnTo>
                    <a:pt x="3813264" y="5555907"/>
                  </a:lnTo>
                  <a:lnTo>
                    <a:pt x="3810685" y="5578957"/>
                  </a:lnTo>
                  <a:lnTo>
                    <a:pt x="3809555" y="5589257"/>
                  </a:lnTo>
                  <a:lnTo>
                    <a:pt x="3812324" y="5592699"/>
                  </a:lnTo>
                  <a:lnTo>
                    <a:pt x="3816146" y="5593105"/>
                  </a:lnTo>
                  <a:lnTo>
                    <a:pt x="3819880" y="5593550"/>
                  </a:lnTo>
                  <a:lnTo>
                    <a:pt x="3823398" y="5590781"/>
                  </a:lnTo>
                  <a:lnTo>
                    <a:pt x="3825964" y="5567515"/>
                  </a:lnTo>
                  <a:lnTo>
                    <a:pt x="3827132" y="5557202"/>
                  </a:lnTo>
                  <a:close/>
                </a:path>
                <a:path w="18288000" h="9256395">
                  <a:moveTo>
                    <a:pt x="3833685" y="2826131"/>
                  </a:moveTo>
                  <a:lnTo>
                    <a:pt x="3831945" y="2822194"/>
                  </a:lnTo>
                  <a:lnTo>
                    <a:pt x="3827627" y="2820505"/>
                  </a:lnTo>
                  <a:lnTo>
                    <a:pt x="3826789" y="2820352"/>
                  </a:lnTo>
                  <a:lnTo>
                    <a:pt x="3823246" y="2820352"/>
                  </a:lnTo>
                  <a:lnTo>
                    <a:pt x="3820680" y="2822003"/>
                  </a:lnTo>
                  <a:lnTo>
                    <a:pt x="3815931" y="2834297"/>
                  </a:lnTo>
                  <a:lnTo>
                    <a:pt x="3817670" y="2838246"/>
                  </a:lnTo>
                  <a:lnTo>
                    <a:pt x="3824655" y="2840926"/>
                  </a:lnTo>
                  <a:lnTo>
                    <a:pt x="3828605" y="2839212"/>
                  </a:lnTo>
                  <a:lnTo>
                    <a:pt x="3833685" y="2826131"/>
                  </a:lnTo>
                  <a:close/>
                </a:path>
                <a:path w="18288000" h="9256395">
                  <a:moveTo>
                    <a:pt x="3836251" y="3457054"/>
                  </a:moveTo>
                  <a:lnTo>
                    <a:pt x="3834422" y="3453244"/>
                  </a:lnTo>
                  <a:lnTo>
                    <a:pt x="3834663" y="3453244"/>
                  </a:lnTo>
                  <a:lnTo>
                    <a:pt x="3830053" y="3451606"/>
                  </a:lnTo>
                  <a:lnTo>
                    <a:pt x="3825519" y="3451606"/>
                  </a:lnTo>
                  <a:lnTo>
                    <a:pt x="3823055" y="3453244"/>
                  </a:lnTo>
                  <a:lnTo>
                    <a:pt x="3816451" y="3471926"/>
                  </a:lnTo>
                  <a:lnTo>
                    <a:pt x="3818318" y="3475837"/>
                  </a:lnTo>
                  <a:lnTo>
                    <a:pt x="3825456" y="3478377"/>
                  </a:lnTo>
                  <a:lnTo>
                    <a:pt x="3829367" y="3476498"/>
                  </a:lnTo>
                  <a:lnTo>
                    <a:pt x="3836251" y="3457054"/>
                  </a:lnTo>
                  <a:close/>
                </a:path>
                <a:path w="18288000" h="9256395">
                  <a:moveTo>
                    <a:pt x="3839527" y="2199805"/>
                  </a:moveTo>
                  <a:lnTo>
                    <a:pt x="3837711" y="2195944"/>
                  </a:lnTo>
                  <a:lnTo>
                    <a:pt x="3834269" y="2194598"/>
                  </a:lnTo>
                  <a:lnTo>
                    <a:pt x="3833457" y="2194331"/>
                  </a:lnTo>
                  <a:lnTo>
                    <a:pt x="3832656" y="2194204"/>
                  </a:lnTo>
                  <a:lnTo>
                    <a:pt x="3829139" y="2194204"/>
                  </a:lnTo>
                  <a:lnTo>
                    <a:pt x="3826560" y="2195944"/>
                  </a:lnTo>
                  <a:lnTo>
                    <a:pt x="3825570" y="2198586"/>
                  </a:lnTo>
                  <a:lnTo>
                    <a:pt x="3824300" y="2202091"/>
                  </a:lnTo>
                  <a:lnTo>
                    <a:pt x="3826040" y="2205939"/>
                  </a:lnTo>
                  <a:lnTo>
                    <a:pt x="3829558" y="2207285"/>
                  </a:lnTo>
                  <a:lnTo>
                    <a:pt x="3833063" y="2208568"/>
                  </a:lnTo>
                  <a:lnTo>
                    <a:pt x="3836911" y="2206815"/>
                  </a:lnTo>
                  <a:lnTo>
                    <a:pt x="3838181" y="2203297"/>
                  </a:lnTo>
                  <a:lnTo>
                    <a:pt x="3839527" y="2199805"/>
                  </a:lnTo>
                  <a:close/>
                </a:path>
                <a:path w="18288000" h="9256395">
                  <a:moveTo>
                    <a:pt x="3848468" y="6999745"/>
                  </a:moveTo>
                  <a:lnTo>
                    <a:pt x="3845534" y="6983133"/>
                  </a:lnTo>
                  <a:lnTo>
                    <a:pt x="3842728" y="6966877"/>
                  </a:lnTo>
                  <a:lnTo>
                    <a:pt x="3839921" y="6964591"/>
                  </a:lnTo>
                  <a:lnTo>
                    <a:pt x="3835260" y="6964591"/>
                  </a:lnTo>
                  <a:lnTo>
                    <a:pt x="3831475" y="6965239"/>
                  </a:lnTo>
                  <a:lnTo>
                    <a:pt x="3828923" y="6968833"/>
                  </a:lnTo>
                  <a:lnTo>
                    <a:pt x="3832949" y="6991959"/>
                  </a:lnTo>
                  <a:lnTo>
                    <a:pt x="3834765" y="7002170"/>
                  </a:lnTo>
                  <a:lnTo>
                    <a:pt x="3838359" y="7004710"/>
                  </a:lnTo>
                  <a:lnTo>
                    <a:pt x="3845941" y="7003351"/>
                  </a:lnTo>
                  <a:lnTo>
                    <a:pt x="3848468" y="6999745"/>
                  </a:lnTo>
                  <a:close/>
                </a:path>
                <a:path w="18288000" h="9256395">
                  <a:moveTo>
                    <a:pt x="3852722" y="5356720"/>
                  </a:moveTo>
                  <a:lnTo>
                    <a:pt x="3850068" y="5353202"/>
                  </a:lnTo>
                  <a:lnTo>
                    <a:pt x="3846258" y="5352669"/>
                  </a:lnTo>
                  <a:lnTo>
                    <a:pt x="3841775" y="5352669"/>
                  </a:lnTo>
                  <a:lnTo>
                    <a:pt x="3838879" y="5355107"/>
                  </a:lnTo>
                  <a:lnTo>
                    <a:pt x="3834282" y="5388280"/>
                  </a:lnTo>
                  <a:lnTo>
                    <a:pt x="3836949" y="5391797"/>
                  </a:lnTo>
                  <a:lnTo>
                    <a:pt x="3840759" y="5392318"/>
                  </a:lnTo>
                  <a:lnTo>
                    <a:pt x="3844518" y="5392890"/>
                  </a:lnTo>
                  <a:lnTo>
                    <a:pt x="3848074" y="5390172"/>
                  </a:lnTo>
                  <a:lnTo>
                    <a:pt x="3852722" y="5356720"/>
                  </a:lnTo>
                  <a:close/>
                </a:path>
                <a:path w="18288000" h="9256395">
                  <a:moveTo>
                    <a:pt x="3859619" y="465150"/>
                  </a:moveTo>
                  <a:lnTo>
                    <a:pt x="3857828" y="460870"/>
                  </a:lnTo>
                  <a:lnTo>
                    <a:pt x="3820744" y="445897"/>
                  </a:lnTo>
                  <a:lnTo>
                    <a:pt x="3786314" y="432549"/>
                  </a:lnTo>
                  <a:lnTo>
                    <a:pt x="3785425" y="432396"/>
                  </a:lnTo>
                  <a:lnTo>
                    <a:pt x="3781602" y="432396"/>
                  </a:lnTo>
                  <a:lnTo>
                    <a:pt x="3778808" y="434200"/>
                  </a:lnTo>
                  <a:lnTo>
                    <a:pt x="3776256" y="440918"/>
                  </a:lnTo>
                  <a:lnTo>
                    <a:pt x="3778161" y="445160"/>
                  </a:lnTo>
                  <a:lnTo>
                    <a:pt x="3815346" y="459549"/>
                  </a:lnTo>
                  <a:lnTo>
                    <a:pt x="3852214" y="474446"/>
                  </a:lnTo>
                  <a:lnTo>
                    <a:pt x="3856532" y="472655"/>
                  </a:lnTo>
                  <a:lnTo>
                    <a:pt x="3859619" y="465150"/>
                  </a:lnTo>
                  <a:close/>
                </a:path>
                <a:path w="18288000" h="9256395">
                  <a:moveTo>
                    <a:pt x="3873500" y="4102277"/>
                  </a:moveTo>
                  <a:lnTo>
                    <a:pt x="3871391" y="4098442"/>
                  </a:lnTo>
                  <a:lnTo>
                    <a:pt x="3867073" y="4097185"/>
                  </a:lnTo>
                  <a:lnTo>
                    <a:pt x="3862692" y="4097185"/>
                  </a:lnTo>
                  <a:lnTo>
                    <a:pt x="3860050" y="4099064"/>
                  </a:lnTo>
                  <a:lnTo>
                    <a:pt x="3852684" y="4124579"/>
                  </a:lnTo>
                  <a:lnTo>
                    <a:pt x="3854818" y="4128414"/>
                  </a:lnTo>
                  <a:lnTo>
                    <a:pt x="3862082" y="4130510"/>
                  </a:lnTo>
                  <a:lnTo>
                    <a:pt x="3865943" y="4128414"/>
                  </a:lnTo>
                  <a:lnTo>
                    <a:pt x="3873500" y="4102277"/>
                  </a:lnTo>
                  <a:close/>
                </a:path>
                <a:path w="18288000" h="9256395">
                  <a:moveTo>
                    <a:pt x="3883431" y="5156924"/>
                  </a:moveTo>
                  <a:lnTo>
                    <a:pt x="3880878" y="5153342"/>
                  </a:lnTo>
                  <a:lnTo>
                    <a:pt x="3877068" y="5152707"/>
                  </a:lnTo>
                  <a:lnTo>
                    <a:pt x="3872484" y="5152707"/>
                  </a:lnTo>
                  <a:lnTo>
                    <a:pt x="3869639" y="5155031"/>
                  </a:lnTo>
                  <a:lnTo>
                    <a:pt x="3864229" y="5188013"/>
                  </a:lnTo>
                  <a:lnTo>
                    <a:pt x="3866807" y="5191595"/>
                  </a:lnTo>
                  <a:lnTo>
                    <a:pt x="3874439" y="5192839"/>
                  </a:lnTo>
                  <a:lnTo>
                    <a:pt x="3877970" y="5190236"/>
                  </a:lnTo>
                  <a:lnTo>
                    <a:pt x="3883431" y="5156924"/>
                  </a:lnTo>
                  <a:close/>
                </a:path>
                <a:path w="18288000" h="9256395">
                  <a:moveTo>
                    <a:pt x="3890022" y="7197128"/>
                  </a:moveTo>
                  <a:lnTo>
                    <a:pt x="3887597" y="7187070"/>
                  </a:lnTo>
                  <a:lnTo>
                    <a:pt x="3883101" y="7168045"/>
                  </a:lnTo>
                  <a:lnTo>
                    <a:pt x="3882352" y="7164832"/>
                  </a:lnTo>
                  <a:lnTo>
                    <a:pt x="3879570" y="7162724"/>
                  </a:lnTo>
                  <a:lnTo>
                    <a:pt x="3875278" y="7162724"/>
                  </a:lnTo>
                  <a:lnTo>
                    <a:pt x="3870998" y="7163727"/>
                  </a:lnTo>
                  <a:lnTo>
                    <a:pt x="3868674" y="7167473"/>
                  </a:lnTo>
                  <a:lnTo>
                    <a:pt x="3872534" y="7183958"/>
                  </a:lnTo>
                  <a:lnTo>
                    <a:pt x="3876484" y="7200405"/>
                  </a:lnTo>
                  <a:lnTo>
                    <a:pt x="3880243" y="7202678"/>
                  </a:lnTo>
                  <a:lnTo>
                    <a:pt x="3887724" y="7200887"/>
                  </a:lnTo>
                  <a:lnTo>
                    <a:pt x="3890022" y="7197128"/>
                  </a:lnTo>
                  <a:close/>
                </a:path>
                <a:path w="18288000" h="9256395">
                  <a:moveTo>
                    <a:pt x="3897922" y="9005735"/>
                  </a:moveTo>
                  <a:lnTo>
                    <a:pt x="3896449" y="9001747"/>
                  </a:lnTo>
                  <a:lnTo>
                    <a:pt x="3893070" y="9000198"/>
                  </a:lnTo>
                  <a:lnTo>
                    <a:pt x="3892118" y="8999791"/>
                  </a:lnTo>
                  <a:lnTo>
                    <a:pt x="3891178" y="8999601"/>
                  </a:lnTo>
                  <a:lnTo>
                    <a:pt x="3887673" y="8999601"/>
                  </a:lnTo>
                  <a:lnTo>
                    <a:pt x="3885247" y="9001087"/>
                  </a:lnTo>
                  <a:lnTo>
                    <a:pt x="3884104" y="9003576"/>
                  </a:lnTo>
                  <a:lnTo>
                    <a:pt x="3882618" y="9007018"/>
                  </a:lnTo>
                  <a:lnTo>
                    <a:pt x="3884104" y="9010993"/>
                  </a:lnTo>
                  <a:lnTo>
                    <a:pt x="3887686" y="9012542"/>
                  </a:lnTo>
                  <a:lnTo>
                    <a:pt x="3890911" y="9014028"/>
                  </a:lnTo>
                  <a:lnTo>
                    <a:pt x="3894886" y="9012542"/>
                  </a:lnTo>
                  <a:lnTo>
                    <a:pt x="3896449" y="9009177"/>
                  </a:lnTo>
                  <a:lnTo>
                    <a:pt x="3897922" y="9005735"/>
                  </a:lnTo>
                  <a:close/>
                </a:path>
                <a:path w="18288000" h="9256395">
                  <a:moveTo>
                    <a:pt x="3904945" y="3266821"/>
                  </a:moveTo>
                  <a:lnTo>
                    <a:pt x="3903116" y="3262884"/>
                  </a:lnTo>
                  <a:lnTo>
                    <a:pt x="3898773" y="3261309"/>
                  </a:lnTo>
                  <a:lnTo>
                    <a:pt x="3897973" y="3261169"/>
                  </a:lnTo>
                  <a:lnTo>
                    <a:pt x="3894404" y="3261169"/>
                  </a:lnTo>
                  <a:lnTo>
                    <a:pt x="3891788" y="3262884"/>
                  </a:lnTo>
                  <a:lnTo>
                    <a:pt x="3884968" y="3281464"/>
                  </a:lnTo>
                  <a:lnTo>
                    <a:pt x="3886797" y="3285401"/>
                  </a:lnTo>
                  <a:lnTo>
                    <a:pt x="3893896" y="3287992"/>
                  </a:lnTo>
                  <a:lnTo>
                    <a:pt x="3897833" y="3286175"/>
                  </a:lnTo>
                  <a:lnTo>
                    <a:pt x="3904945" y="3266821"/>
                  </a:lnTo>
                  <a:close/>
                </a:path>
                <a:path w="18288000" h="9256395">
                  <a:moveTo>
                    <a:pt x="3905415" y="2636863"/>
                  </a:moveTo>
                  <a:lnTo>
                    <a:pt x="3903637" y="2632938"/>
                  </a:lnTo>
                  <a:lnTo>
                    <a:pt x="3899344" y="2631325"/>
                  </a:lnTo>
                  <a:lnTo>
                    <a:pt x="3898531" y="2631186"/>
                  </a:lnTo>
                  <a:lnTo>
                    <a:pt x="3894988" y="2631186"/>
                  </a:lnTo>
                  <a:lnTo>
                    <a:pt x="3892359" y="2632938"/>
                  </a:lnTo>
                  <a:lnTo>
                    <a:pt x="3887787" y="2645257"/>
                  </a:lnTo>
                  <a:lnTo>
                    <a:pt x="3889578" y="2649169"/>
                  </a:lnTo>
                  <a:lnTo>
                    <a:pt x="3896588" y="2651798"/>
                  </a:lnTo>
                  <a:lnTo>
                    <a:pt x="3900525" y="2649994"/>
                  </a:lnTo>
                  <a:lnTo>
                    <a:pt x="3905415" y="2636863"/>
                  </a:lnTo>
                  <a:close/>
                </a:path>
                <a:path w="18288000" h="9256395">
                  <a:moveTo>
                    <a:pt x="3907790" y="267652"/>
                  </a:moveTo>
                  <a:lnTo>
                    <a:pt x="3906177" y="263334"/>
                  </a:lnTo>
                  <a:lnTo>
                    <a:pt x="3872661" y="248323"/>
                  </a:lnTo>
                  <a:lnTo>
                    <a:pt x="3841699" y="234950"/>
                  </a:lnTo>
                  <a:lnTo>
                    <a:pt x="3840734" y="234784"/>
                  </a:lnTo>
                  <a:lnTo>
                    <a:pt x="3836949" y="234784"/>
                  </a:lnTo>
                  <a:lnTo>
                    <a:pt x="3834257" y="236448"/>
                  </a:lnTo>
                  <a:lnTo>
                    <a:pt x="3831501" y="242938"/>
                  </a:lnTo>
                  <a:lnTo>
                    <a:pt x="3833241" y="247205"/>
                  </a:lnTo>
                  <a:lnTo>
                    <a:pt x="3866807" y="261670"/>
                  </a:lnTo>
                  <a:lnTo>
                    <a:pt x="3900157" y="276618"/>
                  </a:lnTo>
                  <a:lnTo>
                    <a:pt x="3904462" y="274980"/>
                  </a:lnTo>
                  <a:lnTo>
                    <a:pt x="3907790" y="267652"/>
                  </a:lnTo>
                  <a:close/>
                </a:path>
                <a:path w="18288000" h="9256395">
                  <a:moveTo>
                    <a:pt x="3908590" y="2009546"/>
                  </a:moveTo>
                  <a:lnTo>
                    <a:pt x="3906799" y="2005774"/>
                  </a:lnTo>
                  <a:lnTo>
                    <a:pt x="3906964" y="2005774"/>
                  </a:lnTo>
                  <a:lnTo>
                    <a:pt x="3902519" y="2004148"/>
                  </a:lnTo>
                  <a:lnTo>
                    <a:pt x="3901783" y="2004009"/>
                  </a:lnTo>
                  <a:lnTo>
                    <a:pt x="3898188" y="2004009"/>
                  </a:lnTo>
                  <a:lnTo>
                    <a:pt x="3895636" y="2005774"/>
                  </a:lnTo>
                  <a:lnTo>
                    <a:pt x="3893350" y="2012048"/>
                  </a:lnTo>
                  <a:lnTo>
                    <a:pt x="3895229" y="2015883"/>
                  </a:lnTo>
                  <a:lnTo>
                    <a:pt x="3898747" y="2017102"/>
                  </a:lnTo>
                  <a:lnTo>
                    <a:pt x="3902240" y="2018372"/>
                  </a:lnTo>
                  <a:lnTo>
                    <a:pt x="3906088" y="2016556"/>
                  </a:lnTo>
                  <a:lnTo>
                    <a:pt x="3907371" y="2013051"/>
                  </a:lnTo>
                  <a:lnTo>
                    <a:pt x="3908590" y="2009546"/>
                  </a:lnTo>
                  <a:close/>
                </a:path>
                <a:path w="18288000" h="9256395">
                  <a:moveTo>
                    <a:pt x="3911117" y="8479142"/>
                  </a:moveTo>
                  <a:lnTo>
                    <a:pt x="3911092" y="8474812"/>
                  </a:lnTo>
                  <a:lnTo>
                    <a:pt x="3897807" y="8461692"/>
                  </a:lnTo>
                  <a:lnTo>
                    <a:pt x="3896042" y="8461019"/>
                  </a:lnTo>
                  <a:lnTo>
                    <a:pt x="3892550" y="8461019"/>
                  </a:lnTo>
                  <a:lnTo>
                    <a:pt x="3890797" y="8461692"/>
                  </a:lnTo>
                  <a:lnTo>
                    <a:pt x="3886784" y="8465718"/>
                  </a:lnTo>
                  <a:lnTo>
                    <a:pt x="3886797" y="8470049"/>
                  </a:lnTo>
                  <a:lnTo>
                    <a:pt x="3898773" y="8481924"/>
                  </a:lnTo>
                  <a:lnTo>
                    <a:pt x="3901478" y="8484578"/>
                  </a:lnTo>
                  <a:lnTo>
                    <a:pt x="3905783" y="8484578"/>
                  </a:lnTo>
                  <a:lnTo>
                    <a:pt x="3911117" y="8479142"/>
                  </a:lnTo>
                  <a:close/>
                </a:path>
                <a:path w="18288000" h="9256395">
                  <a:moveTo>
                    <a:pt x="3918915" y="4957902"/>
                  </a:moveTo>
                  <a:lnTo>
                    <a:pt x="3916426" y="4954270"/>
                  </a:lnTo>
                  <a:lnTo>
                    <a:pt x="3912641" y="4953546"/>
                  </a:lnTo>
                  <a:lnTo>
                    <a:pt x="3907917" y="4953546"/>
                  </a:lnTo>
                  <a:lnTo>
                    <a:pt x="3905148" y="4955756"/>
                  </a:lnTo>
                  <a:lnTo>
                    <a:pt x="3898989" y="4988560"/>
                  </a:lnTo>
                  <a:lnTo>
                    <a:pt x="3901478" y="4992192"/>
                  </a:lnTo>
                  <a:lnTo>
                    <a:pt x="3909022" y="4993614"/>
                  </a:lnTo>
                  <a:lnTo>
                    <a:pt x="3912679" y="4991112"/>
                  </a:lnTo>
                  <a:lnTo>
                    <a:pt x="3913378" y="4987328"/>
                  </a:lnTo>
                  <a:lnTo>
                    <a:pt x="3918915" y="4957902"/>
                  </a:lnTo>
                  <a:close/>
                </a:path>
                <a:path w="18288000" h="9256395">
                  <a:moveTo>
                    <a:pt x="3923830" y="8055191"/>
                  </a:moveTo>
                  <a:lnTo>
                    <a:pt x="3918267" y="8046504"/>
                  </a:lnTo>
                  <a:lnTo>
                    <a:pt x="3910012" y="8033410"/>
                  </a:lnTo>
                  <a:lnTo>
                    <a:pt x="3907764" y="8032267"/>
                  </a:lnTo>
                  <a:lnTo>
                    <a:pt x="3904208" y="8032267"/>
                  </a:lnTo>
                  <a:lnTo>
                    <a:pt x="3902938" y="8032610"/>
                  </a:lnTo>
                  <a:lnTo>
                    <a:pt x="3898569" y="8035366"/>
                  </a:lnTo>
                  <a:lnTo>
                    <a:pt x="3897592" y="8039621"/>
                  </a:lnTo>
                  <a:lnTo>
                    <a:pt x="3903116" y="8048396"/>
                  </a:lnTo>
                  <a:lnTo>
                    <a:pt x="3906609" y="8053933"/>
                  </a:lnTo>
                  <a:lnTo>
                    <a:pt x="3912209" y="8062646"/>
                  </a:lnTo>
                  <a:lnTo>
                    <a:pt x="3916502" y="8063560"/>
                  </a:lnTo>
                  <a:lnTo>
                    <a:pt x="3922903" y="8059458"/>
                  </a:lnTo>
                  <a:lnTo>
                    <a:pt x="3923830" y="8055191"/>
                  </a:lnTo>
                  <a:close/>
                </a:path>
                <a:path w="18288000" h="9256395">
                  <a:moveTo>
                    <a:pt x="3931272" y="3908475"/>
                  </a:moveTo>
                  <a:lnTo>
                    <a:pt x="3929215" y="3904615"/>
                  </a:lnTo>
                  <a:lnTo>
                    <a:pt x="3924909" y="3903294"/>
                  </a:lnTo>
                  <a:lnTo>
                    <a:pt x="3920477" y="3903294"/>
                  </a:lnTo>
                  <a:lnTo>
                    <a:pt x="3917873" y="3905110"/>
                  </a:lnTo>
                  <a:lnTo>
                    <a:pt x="3910114" y="3930472"/>
                  </a:lnTo>
                  <a:lnTo>
                    <a:pt x="3912184" y="3934333"/>
                  </a:lnTo>
                  <a:lnTo>
                    <a:pt x="3919448" y="3936568"/>
                  </a:lnTo>
                  <a:lnTo>
                    <a:pt x="3923322" y="3934498"/>
                  </a:lnTo>
                  <a:lnTo>
                    <a:pt x="3931272" y="3908475"/>
                  </a:lnTo>
                  <a:close/>
                </a:path>
                <a:path w="18288000" h="9256395">
                  <a:moveTo>
                    <a:pt x="3944112" y="7391387"/>
                  </a:moveTo>
                  <a:lnTo>
                    <a:pt x="3939095" y="7375296"/>
                  </a:lnTo>
                  <a:lnTo>
                    <a:pt x="3934358" y="7359840"/>
                  </a:lnTo>
                  <a:lnTo>
                    <a:pt x="3931742" y="7358012"/>
                  </a:lnTo>
                  <a:lnTo>
                    <a:pt x="3927259" y="7358012"/>
                  </a:lnTo>
                  <a:lnTo>
                    <a:pt x="3922915" y="7359332"/>
                  </a:lnTo>
                  <a:lnTo>
                    <a:pt x="3920833" y="7363231"/>
                  </a:lnTo>
                  <a:lnTo>
                    <a:pt x="3925798" y="7379424"/>
                  </a:lnTo>
                  <a:lnTo>
                    <a:pt x="3930751" y="7395286"/>
                  </a:lnTo>
                  <a:lnTo>
                    <a:pt x="3930827" y="7395553"/>
                  </a:lnTo>
                  <a:lnTo>
                    <a:pt x="3934739" y="7397572"/>
                  </a:lnTo>
                  <a:lnTo>
                    <a:pt x="3942080" y="7395286"/>
                  </a:lnTo>
                  <a:lnTo>
                    <a:pt x="3944112" y="7391387"/>
                  </a:lnTo>
                  <a:close/>
                </a:path>
                <a:path w="18288000" h="9256395">
                  <a:moveTo>
                    <a:pt x="3958729" y="4759718"/>
                  </a:moveTo>
                  <a:lnTo>
                    <a:pt x="3956316" y="4756010"/>
                  </a:lnTo>
                  <a:lnTo>
                    <a:pt x="3952557" y="4755210"/>
                  </a:lnTo>
                  <a:lnTo>
                    <a:pt x="3947693" y="4755210"/>
                  </a:lnTo>
                  <a:lnTo>
                    <a:pt x="3945001" y="4757293"/>
                  </a:lnTo>
                  <a:lnTo>
                    <a:pt x="3938155" y="4789906"/>
                  </a:lnTo>
                  <a:lnTo>
                    <a:pt x="3940568" y="4793602"/>
                  </a:lnTo>
                  <a:lnTo>
                    <a:pt x="3948125" y="4795190"/>
                  </a:lnTo>
                  <a:lnTo>
                    <a:pt x="3951795" y="4792751"/>
                  </a:lnTo>
                  <a:lnTo>
                    <a:pt x="3956570" y="4769866"/>
                  </a:lnTo>
                  <a:lnTo>
                    <a:pt x="3958729" y="4759718"/>
                  </a:lnTo>
                  <a:close/>
                </a:path>
                <a:path w="18288000" h="9256395">
                  <a:moveTo>
                    <a:pt x="3966146" y="78676"/>
                  </a:moveTo>
                  <a:lnTo>
                    <a:pt x="3964775" y="74231"/>
                  </a:lnTo>
                  <a:lnTo>
                    <a:pt x="3934930" y="59156"/>
                  </a:lnTo>
                  <a:lnTo>
                    <a:pt x="3907472" y="45745"/>
                  </a:lnTo>
                  <a:lnTo>
                    <a:pt x="3906393" y="45504"/>
                  </a:lnTo>
                  <a:lnTo>
                    <a:pt x="3902659" y="45504"/>
                  </a:lnTo>
                  <a:lnTo>
                    <a:pt x="3900068" y="47028"/>
                  </a:lnTo>
                  <a:lnTo>
                    <a:pt x="3897096" y="53213"/>
                  </a:lnTo>
                  <a:lnTo>
                    <a:pt x="3898608" y="57531"/>
                  </a:lnTo>
                  <a:lnTo>
                    <a:pt x="3928503" y="72123"/>
                  </a:lnTo>
                  <a:lnTo>
                    <a:pt x="3958183" y="87109"/>
                  </a:lnTo>
                  <a:lnTo>
                    <a:pt x="3962539" y="85686"/>
                  </a:lnTo>
                  <a:lnTo>
                    <a:pt x="3966146" y="78676"/>
                  </a:lnTo>
                  <a:close/>
                </a:path>
                <a:path w="18288000" h="9256395">
                  <a:moveTo>
                    <a:pt x="3972115" y="8823541"/>
                  </a:moveTo>
                  <a:lnTo>
                    <a:pt x="3971125" y="8819502"/>
                  </a:lnTo>
                  <a:lnTo>
                    <a:pt x="3971086" y="8819375"/>
                  </a:lnTo>
                  <a:lnTo>
                    <a:pt x="3961193" y="8813368"/>
                  </a:lnTo>
                  <a:lnTo>
                    <a:pt x="3959974" y="8813038"/>
                  </a:lnTo>
                  <a:lnTo>
                    <a:pt x="3956481" y="8813038"/>
                  </a:lnTo>
                  <a:lnTo>
                    <a:pt x="3954246" y="8814206"/>
                  </a:lnTo>
                  <a:lnTo>
                    <a:pt x="3951084" y="8819375"/>
                  </a:lnTo>
                  <a:lnTo>
                    <a:pt x="3951008" y="8819502"/>
                  </a:lnTo>
                  <a:lnTo>
                    <a:pt x="3951986" y="8823541"/>
                  </a:lnTo>
                  <a:lnTo>
                    <a:pt x="3952011" y="8823681"/>
                  </a:lnTo>
                  <a:lnTo>
                    <a:pt x="3964038" y="8831008"/>
                  </a:lnTo>
                  <a:lnTo>
                    <a:pt x="3968229" y="8829967"/>
                  </a:lnTo>
                  <a:lnTo>
                    <a:pt x="3972039" y="8823681"/>
                  </a:lnTo>
                  <a:lnTo>
                    <a:pt x="3972115" y="8823541"/>
                  </a:lnTo>
                  <a:close/>
                </a:path>
                <a:path w="18288000" h="9256395">
                  <a:moveTo>
                    <a:pt x="3974681" y="2446629"/>
                  </a:moveTo>
                  <a:lnTo>
                    <a:pt x="3972864" y="2442819"/>
                  </a:lnTo>
                  <a:lnTo>
                    <a:pt x="3973068" y="2442819"/>
                  </a:lnTo>
                  <a:lnTo>
                    <a:pt x="3968546" y="2441219"/>
                  </a:lnTo>
                  <a:lnTo>
                    <a:pt x="3967772" y="2441079"/>
                  </a:lnTo>
                  <a:lnTo>
                    <a:pt x="3964216" y="2441079"/>
                  </a:lnTo>
                  <a:lnTo>
                    <a:pt x="3961600" y="2442819"/>
                  </a:lnTo>
                  <a:lnTo>
                    <a:pt x="3957155" y="2455278"/>
                  </a:lnTo>
                  <a:lnTo>
                    <a:pt x="3958996" y="2459177"/>
                  </a:lnTo>
                  <a:lnTo>
                    <a:pt x="3966083" y="2461704"/>
                  </a:lnTo>
                  <a:lnTo>
                    <a:pt x="3969956" y="2459850"/>
                  </a:lnTo>
                  <a:lnTo>
                    <a:pt x="3974681" y="2446629"/>
                  </a:lnTo>
                  <a:close/>
                </a:path>
                <a:path w="18288000" h="9256395">
                  <a:moveTo>
                    <a:pt x="3974998" y="1818347"/>
                  </a:moveTo>
                  <a:lnTo>
                    <a:pt x="3973195" y="1814703"/>
                  </a:lnTo>
                  <a:lnTo>
                    <a:pt x="3973106" y="1814499"/>
                  </a:lnTo>
                  <a:lnTo>
                    <a:pt x="3968851" y="1813013"/>
                  </a:lnTo>
                  <a:lnTo>
                    <a:pt x="3964508" y="1813013"/>
                  </a:lnTo>
                  <a:lnTo>
                    <a:pt x="3961993" y="1814703"/>
                  </a:lnTo>
                  <a:lnTo>
                    <a:pt x="3961041" y="1817535"/>
                  </a:lnTo>
                  <a:lnTo>
                    <a:pt x="3959822" y="1821053"/>
                  </a:lnTo>
                  <a:lnTo>
                    <a:pt x="3961714" y="1824888"/>
                  </a:lnTo>
                  <a:lnTo>
                    <a:pt x="3965283" y="1826044"/>
                  </a:lnTo>
                  <a:lnTo>
                    <a:pt x="3968788" y="1827250"/>
                  </a:lnTo>
                  <a:lnTo>
                    <a:pt x="3972572" y="1825358"/>
                  </a:lnTo>
                  <a:lnTo>
                    <a:pt x="3974998" y="1818347"/>
                  </a:lnTo>
                  <a:close/>
                </a:path>
                <a:path w="18288000" h="9256395">
                  <a:moveTo>
                    <a:pt x="3975735" y="3077349"/>
                  </a:moveTo>
                  <a:lnTo>
                    <a:pt x="3973944" y="3073400"/>
                  </a:lnTo>
                  <a:lnTo>
                    <a:pt x="3969601" y="3071787"/>
                  </a:lnTo>
                  <a:lnTo>
                    <a:pt x="3968788" y="3071634"/>
                  </a:lnTo>
                  <a:lnTo>
                    <a:pt x="3965219" y="3071634"/>
                  </a:lnTo>
                  <a:lnTo>
                    <a:pt x="3962590" y="3073400"/>
                  </a:lnTo>
                  <a:lnTo>
                    <a:pt x="3955656" y="3091827"/>
                  </a:lnTo>
                  <a:lnTo>
                    <a:pt x="3957447" y="3095790"/>
                  </a:lnTo>
                  <a:lnTo>
                    <a:pt x="3964508" y="3098431"/>
                  </a:lnTo>
                  <a:lnTo>
                    <a:pt x="3968483" y="3096653"/>
                  </a:lnTo>
                  <a:lnTo>
                    <a:pt x="3975735" y="3077349"/>
                  </a:lnTo>
                  <a:close/>
                </a:path>
                <a:path w="18288000" h="9256395">
                  <a:moveTo>
                    <a:pt x="3979722" y="950417"/>
                  </a:moveTo>
                  <a:lnTo>
                    <a:pt x="3977957" y="946048"/>
                  </a:lnTo>
                  <a:lnTo>
                    <a:pt x="3934993" y="928103"/>
                  </a:lnTo>
                  <a:lnTo>
                    <a:pt x="3894594" y="911923"/>
                  </a:lnTo>
                  <a:lnTo>
                    <a:pt x="3893680" y="911745"/>
                  </a:lnTo>
                  <a:lnTo>
                    <a:pt x="3889794" y="911745"/>
                  </a:lnTo>
                  <a:lnTo>
                    <a:pt x="3886987" y="913549"/>
                  </a:lnTo>
                  <a:lnTo>
                    <a:pt x="3884409" y="920115"/>
                  </a:lnTo>
                  <a:lnTo>
                    <a:pt x="3884320" y="920318"/>
                  </a:lnTo>
                  <a:lnTo>
                    <a:pt x="3886212" y="924648"/>
                  </a:lnTo>
                  <a:lnTo>
                    <a:pt x="3890035" y="926147"/>
                  </a:lnTo>
                  <a:lnTo>
                    <a:pt x="3929354" y="941908"/>
                  </a:lnTo>
                  <a:lnTo>
                    <a:pt x="3972166" y="959777"/>
                  </a:lnTo>
                  <a:lnTo>
                    <a:pt x="3976497" y="957986"/>
                  </a:lnTo>
                  <a:lnTo>
                    <a:pt x="3979722" y="950417"/>
                  </a:lnTo>
                  <a:close/>
                </a:path>
                <a:path w="18288000" h="9256395">
                  <a:moveTo>
                    <a:pt x="3991889" y="3715550"/>
                  </a:moveTo>
                  <a:lnTo>
                    <a:pt x="3989895" y="3711664"/>
                  </a:lnTo>
                  <a:lnTo>
                    <a:pt x="3986263" y="3710495"/>
                  </a:lnTo>
                  <a:lnTo>
                    <a:pt x="3985564" y="3710279"/>
                  </a:lnTo>
                  <a:lnTo>
                    <a:pt x="3981069" y="3710279"/>
                  </a:lnTo>
                  <a:lnTo>
                    <a:pt x="3978529" y="3712045"/>
                  </a:lnTo>
                  <a:lnTo>
                    <a:pt x="3970439" y="3737241"/>
                  </a:lnTo>
                  <a:lnTo>
                    <a:pt x="3972433" y="3741128"/>
                  </a:lnTo>
                  <a:lnTo>
                    <a:pt x="3979684" y="3743452"/>
                  </a:lnTo>
                  <a:lnTo>
                    <a:pt x="3983596" y="3741458"/>
                  </a:lnTo>
                  <a:lnTo>
                    <a:pt x="3991889" y="3715550"/>
                  </a:lnTo>
                  <a:close/>
                </a:path>
                <a:path w="18288000" h="9256395">
                  <a:moveTo>
                    <a:pt x="4002519" y="4562335"/>
                  </a:moveTo>
                  <a:lnTo>
                    <a:pt x="4000195" y="4558601"/>
                  </a:lnTo>
                  <a:lnTo>
                    <a:pt x="3996448" y="4557738"/>
                  </a:lnTo>
                  <a:lnTo>
                    <a:pt x="3995928" y="4557598"/>
                  </a:lnTo>
                  <a:lnTo>
                    <a:pt x="3991635" y="4557598"/>
                  </a:lnTo>
                  <a:lnTo>
                    <a:pt x="3988841" y="4559719"/>
                  </a:lnTo>
                  <a:lnTo>
                    <a:pt x="3981373" y="4592142"/>
                  </a:lnTo>
                  <a:lnTo>
                    <a:pt x="3983723" y="4595876"/>
                  </a:lnTo>
                  <a:lnTo>
                    <a:pt x="3987469" y="4596739"/>
                  </a:lnTo>
                  <a:lnTo>
                    <a:pt x="3991216" y="4597565"/>
                  </a:lnTo>
                  <a:lnTo>
                    <a:pt x="3994950" y="4595253"/>
                  </a:lnTo>
                  <a:lnTo>
                    <a:pt x="4002519" y="4562335"/>
                  </a:lnTo>
                  <a:close/>
                </a:path>
                <a:path w="18288000" h="9256395">
                  <a:moveTo>
                    <a:pt x="4007802" y="747293"/>
                  </a:moveTo>
                  <a:lnTo>
                    <a:pt x="4006164" y="742911"/>
                  </a:lnTo>
                  <a:lnTo>
                    <a:pt x="3966692" y="725068"/>
                  </a:lnTo>
                  <a:lnTo>
                    <a:pt x="3929761" y="709028"/>
                  </a:lnTo>
                  <a:lnTo>
                    <a:pt x="3928770" y="708837"/>
                  </a:lnTo>
                  <a:lnTo>
                    <a:pt x="3924922" y="708837"/>
                  </a:lnTo>
                  <a:lnTo>
                    <a:pt x="3922191" y="710526"/>
                  </a:lnTo>
                  <a:lnTo>
                    <a:pt x="3919423" y="717181"/>
                  </a:lnTo>
                  <a:lnTo>
                    <a:pt x="3921137" y="721436"/>
                  </a:lnTo>
                  <a:lnTo>
                    <a:pt x="3960698" y="738606"/>
                  </a:lnTo>
                  <a:lnTo>
                    <a:pt x="4000017" y="756335"/>
                  </a:lnTo>
                  <a:lnTo>
                    <a:pt x="4004386" y="754710"/>
                  </a:lnTo>
                  <a:lnTo>
                    <a:pt x="4007802" y="747293"/>
                  </a:lnTo>
                  <a:close/>
                </a:path>
                <a:path w="18288000" h="9256395">
                  <a:moveTo>
                    <a:pt x="4011828" y="7581239"/>
                  </a:moveTo>
                  <a:lnTo>
                    <a:pt x="4005630" y="7565580"/>
                  </a:lnTo>
                  <a:lnTo>
                    <a:pt x="3999890" y="7550848"/>
                  </a:lnTo>
                  <a:lnTo>
                    <a:pt x="3999827" y="7550696"/>
                  </a:lnTo>
                  <a:lnTo>
                    <a:pt x="3997198" y="7548994"/>
                  </a:lnTo>
                  <a:lnTo>
                    <a:pt x="3993565" y="7548994"/>
                  </a:lnTo>
                  <a:lnTo>
                    <a:pt x="3992715" y="7549147"/>
                  </a:lnTo>
                  <a:lnTo>
                    <a:pt x="3988308" y="7550848"/>
                  </a:lnTo>
                  <a:lnTo>
                    <a:pt x="3986530" y="7554874"/>
                  </a:lnTo>
                  <a:lnTo>
                    <a:pt x="3990276" y="7564577"/>
                  </a:lnTo>
                  <a:lnTo>
                    <a:pt x="3995051" y="7576756"/>
                  </a:lnTo>
                  <a:lnTo>
                    <a:pt x="3998887" y="7586408"/>
                  </a:lnTo>
                  <a:lnTo>
                    <a:pt x="4002951" y="7588136"/>
                  </a:lnTo>
                  <a:lnTo>
                    <a:pt x="4010088" y="7585291"/>
                  </a:lnTo>
                  <a:lnTo>
                    <a:pt x="4011828" y="7581239"/>
                  </a:lnTo>
                  <a:close/>
                </a:path>
                <a:path w="18288000" h="9256395">
                  <a:moveTo>
                    <a:pt x="4038523" y="1626133"/>
                  </a:moveTo>
                  <a:lnTo>
                    <a:pt x="4036644" y="1622374"/>
                  </a:lnTo>
                  <a:lnTo>
                    <a:pt x="4033062" y="1621218"/>
                  </a:lnTo>
                  <a:lnTo>
                    <a:pt x="4032377" y="1620951"/>
                  </a:lnTo>
                  <a:lnTo>
                    <a:pt x="4028046" y="1620951"/>
                  </a:lnTo>
                  <a:lnTo>
                    <a:pt x="4025506" y="1622691"/>
                  </a:lnTo>
                  <a:lnTo>
                    <a:pt x="4024566" y="1625523"/>
                  </a:lnTo>
                  <a:lnTo>
                    <a:pt x="4023423" y="1629105"/>
                  </a:lnTo>
                  <a:lnTo>
                    <a:pt x="4025366" y="1632889"/>
                  </a:lnTo>
                  <a:lnTo>
                    <a:pt x="4032453" y="1635175"/>
                  </a:lnTo>
                  <a:lnTo>
                    <a:pt x="4036225" y="1633232"/>
                  </a:lnTo>
                  <a:lnTo>
                    <a:pt x="4038523" y="1626133"/>
                  </a:lnTo>
                  <a:close/>
                </a:path>
                <a:path w="18288000" h="9256395">
                  <a:moveTo>
                    <a:pt x="4040809" y="8219021"/>
                  </a:moveTo>
                  <a:lnTo>
                    <a:pt x="4034434" y="8210931"/>
                  </a:lnTo>
                  <a:lnTo>
                    <a:pt x="4025087" y="8198904"/>
                  </a:lnTo>
                  <a:lnTo>
                    <a:pt x="4023055" y="8197964"/>
                  </a:lnTo>
                  <a:lnTo>
                    <a:pt x="4019499" y="8197964"/>
                  </a:lnTo>
                  <a:lnTo>
                    <a:pt x="4018013" y="8198447"/>
                  </a:lnTo>
                  <a:lnTo>
                    <a:pt x="4013746" y="8201749"/>
                  </a:lnTo>
                  <a:lnTo>
                    <a:pt x="4013187" y="8206079"/>
                  </a:lnTo>
                  <a:lnTo>
                    <a:pt x="4023563" y="8219440"/>
                  </a:lnTo>
                  <a:lnTo>
                    <a:pt x="4029951" y="8227581"/>
                  </a:lnTo>
                  <a:lnTo>
                    <a:pt x="4034282" y="8228101"/>
                  </a:lnTo>
                  <a:lnTo>
                    <a:pt x="4040289" y="8223364"/>
                  </a:lnTo>
                  <a:lnTo>
                    <a:pt x="4040759" y="8219440"/>
                  </a:lnTo>
                  <a:lnTo>
                    <a:pt x="4040809" y="8219021"/>
                  </a:lnTo>
                  <a:close/>
                </a:path>
                <a:path w="18288000" h="9256395">
                  <a:moveTo>
                    <a:pt x="4041254" y="2255469"/>
                  </a:moveTo>
                  <a:lnTo>
                    <a:pt x="4039463" y="2251824"/>
                  </a:lnTo>
                  <a:lnTo>
                    <a:pt x="4039362" y="2251608"/>
                  </a:lnTo>
                  <a:lnTo>
                    <a:pt x="4035069" y="2250160"/>
                  </a:lnTo>
                  <a:lnTo>
                    <a:pt x="4030611" y="2250160"/>
                  </a:lnTo>
                  <a:lnTo>
                    <a:pt x="4028135" y="2251824"/>
                  </a:lnTo>
                  <a:lnTo>
                    <a:pt x="4023855" y="2264372"/>
                  </a:lnTo>
                  <a:lnTo>
                    <a:pt x="4025760" y="2268245"/>
                  </a:lnTo>
                  <a:lnTo>
                    <a:pt x="4032859" y="2270683"/>
                  </a:lnTo>
                  <a:lnTo>
                    <a:pt x="4036720" y="2268778"/>
                  </a:lnTo>
                  <a:lnTo>
                    <a:pt x="4041254" y="2255469"/>
                  </a:lnTo>
                  <a:close/>
                </a:path>
                <a:path w="18288000" h="9256395">
                  <a:moveTo>
                    <a:pt x="4043591" y="549554"/>
                  </a:moveTo>
                  <a:lnTo>
                    <a:pt x="4042118" y="545147"/>
                  </a:lnTo>
                  <a:lnTo>
                    <a:pt x="4006265" y="527418"/>
                  </a:lnTo>
                  <a:lnTo>
                    <a:pt x="3972776" y="511454"/>
                  </a:lnTo>
                  <a:lnTo>
                    <a:pt x="3971709" y="511225"/>
                  </a:lnTo>
                  <a:lnTo>
                    <a:pt x="3967911" y="511225"/>
                  </a:lnTo>
                  <a:lnTo>
                    <a:pt x="3965257" y="512787"/>
                  </a:lnTo>
                  <a:lnTo>
                    <a:pt x="3962285" y="519125"/>
                  </a:lnTo>
                  <a:lnTo>
                    <a:pt x="3963873" y="523506"/>
                  </a:lnTo>
                  <a:lnTo>
                    <a:pt x="3999852" y="540626"/>
                  </a:lnTo>
                  <a:lnTo>
                    <a:pt x="4035526" y="558266"/>
                  </a:lnTo>
                  <a:lnTo>
                    <a:pt x="4039946" y="556806"/>
                  </a:lnTo>
                  <a:lnTo>
                    <a:pt x="4043591" y="549554"/>
                  </a:lnTo>
                  <a:close/>
                </a:path>
                <a:path w="18288000" h="9256395">
                  <a:moveTo>
                    <a:pt x="4045483" y="2887345"/>
                  </a:moveTo>
                  <a:lnTo>
                    <a:pt x="4043667" y="2883458"/>
                  </a:lnTo>
                  <a:lnTo>
                    <a:pt x="4039324" y="2881858"/>
                  </a:lnTo>
                  <a:lnTo>
                    <a:pt x="4038536" y="2881731"/>
                  </a:lnTo>
                  <a:lnTo>
                    <a:pt x="4034955" y="2881731"/>
                  </a:lnTo>
                  <a:lnTo>
                    <a:pt x="4032326" y="2883458"/>
                  </a:lnTo>
                  <a:lnTo>
                    <a:pt x="4025608" y="2902102"/>
                  </a:lnTo>
                  <a:lnTo>
                    <a:pt x="4027449" y="2906026"/>
                  </a:lnTo>
                  <a:lnTo>
                    <a:pt x="4034548" y="2908617"/>
                  </a:lnTo>
                  <a:lnTo>
                    <a:pt x="4038498" y="2906750"/>
                  </a:lnTo>
                  <a:lnTo>
                    <a:pt x="4045483" y="2887345"/>
                  </a:lnTo>
                  <a:close/>
                </a:path>
                <a:path w="18288000" h="9256395">
                  <a:moveTo>
                    <a:pt x="4050080" y="4365815"/>
                  </a:moveTo>
                  <a:lnTo>
                    <a:pt x="4047820" y="4362031"/>
                  </a:lnTo>
                  <a:lnTo>
                    <a:pt x="4043515" y="4360951"/>
                  </a:lnTo>
                  <a:lnTo>
                    <a:pt x="4039171" y="4360951"/>
                  </a:lnTo>
                  <a:lnTo>
                    <a:pt x="4036441" y="4362983"/>
                  </a:lnTo>
                  <a:lnTo>
                    <a:pt x="4028389" y="4395216"/>
                  </a:lnTo>
                  <a:lnTo>
                    <a:pt x="4030662" y="4399000"/>
                  </a:lnTo>
                  <a:lnTo>
                    <a:pt x="4038092" y="4400829"/>
                  </a:lnTo>
                  <a:lnTo>
                    <a:pt x="4041902" y="4398581"/>
                  </a:lnTo>
                  <a:lnTo>
                    <a:pt x="4047553" y="4375874"/>
                  </a:lnTo>
                  <a:lnTo>
                    <a:pt x="4050080" y="4365815"/>
                  </a:lnTo>
                  <a:close/>
                </a:path>
                <a:path w="18288000" h="9256395">
                  <a:moveTo>
                    <a:pt x="4055160" y="3523488"/>
                  </a:moveTo>
                  <a:lnTo>
                    <a:pt x="4053332" y="3519817"/>
                  </a:lnTo>
                  <a:lnTo>
                    <a:pt x="4053217" y="3519576"/>
                  </a:lnTo>
                  <a:lnTo>
                    <a:pt x="4048874" y="3518116"/>
                  </a:lnTo>
                  <a:lnTo>
                    <a:pt x="4044340" y="3518116"/>
                  </a:lnTo>
                  <a:lnTo>
                    <a:pt x="4041825" y="3519817"/>
                  </a:lnTo>
                  <a:lnTo>
                    <a:pt x="4033418" y="3544887"/>
                  </a:lnTo>
                  <a:lnTo>
                    <a:pt x="4035361" y="3548799"/>
                  </a:lnTo>
                  <a:lnTo>
                    <a:pt x="4042613" y="3551224"/>
                  </a:lnTo>
                  <a:lnTo>
                    <a:pt x="4046499" y="3549269"/>
                  </a:lnTo>
                  <a:lnTo>
                    <a:pt x="4055160" y="3523488"/>
                  </a:lnTo>
                  <a:close/>
                </a:path>
                <a:path w="18288000" h="9256395">
                  <a:moveTo>
                    <a:pt x="4062311" y="8612314"/>
                  </a:moveTo>
                  <a:lnTo>
                    <a:pt x="4061828" y="8607996"/>
                  </a:lnTo>
                  <a:lnTo>
                    <a:pt x="4047502" y="8596478"/>
                  </a:lnTo>
                  <a:lnTo>
                    <a:pt x="4045978" y="8595970"/>
                  </a:lnTo>
                  <a:lnTo>
                    <a:pt x="4042473" y="8595970"/>
                  </a:lnTo>
                  <a:lnTo>
                    <a:pt x="4040492" y="8596833"/>
                  </a:lnTo>
                  <a:lnTo>
                    <a:pt x="4036758" y="8601456"/>
                  </a:lnTo>
                  <a:lnTo>
                    <a:pt x="4037203" y="8605761"/>
                  </a:lnTo>
                  <a:lnTo>
                    <a:pt x="4053294" y="8618715"/>
                  </a:lnTo>
                  <a:lnTo>
                    <a:pt x="4057586" y="8618220"/>
                  </a:lnTo>
                  <a:lnTo>
                    <a:pt x="4062311" y="8612314"/>
                  </a:lnTo>
                  <a:close/>
                </a:path>
                <a:path w="18288000" h="9256395">
                  <a:moveTo>
                    <a:pt x="4066540" y="6038189"/>
                  </a:moveTo>
                  <a:lnTo>
                    <a:pt x="4063454" y="6035002"/>
                  </a:lnTo>
                  <a:lnTo>
                    <a:pt x="4055580" y="6035002"/>
                  </a:lnTo>
                  <a:lnTo>
                    <a:pt x="4052506" y="6038024"/>
                  </a:lnTo>
                  <a:lnTo>
                    <a:pt x="4052455" y="6041860"/>
                  </a:lnTo>
                  <a:lnTo>
                    <a:pt x="4052328" y="6050038"/>
                  </a:lnTo>
                  <a:lnTo>
                    <a:pt x="4052214" y="6058217"/>
                  </a:lnTo>
                  <a:lnTo>
                    <a:pt x="4052100" y="6078512"/>
                  </a:lnTo>
                  <a:lnTo>
                    <a:pt x="4055122" y="6081598"/>
                  </a:lnTo>
                  <a:lnTo>
                    <a:pt x="4062895" y="6081598"/>
                  </a:lnTo>
                  <a:lnTo>
                    <a:pt x="4066019" y="6078512"/>
                  </a:lnTo>
                  <a:lnTo>
                    <a:pt x="4066057" y="6074524"/>
                  </a:lnTo>
                  <a:lnTo>
                    <a:pt x="4066146" y="6066371"/>
                  </a:lnTo>
                  <a:lnTo>
                    <a:pt x="4066248" y="6058217"/>
                  </a:lnTo>
                  <a:lnTo>
                    <a:pt x="4066362" y="6050038"/>
                  </a:lnTo>
                  <a:lnTo>
                    <a:pt x="4066476" y="6041860"/>
                  </a:lnTo>
                  <a:lnTo>
                    <a:pt x="4066540" y="6038189"/>
                  </a:lnTo>
                  <a:close/>
                </a:path>
                <a:path w="18288000" h="9256395">
                  <a:moveTo>
                    <a:pt x="4067962" y="6280556"/>
                  </a:moveTo>
                  <a:lnTo>
                    <a:pt x="4067429" y="6260782"/>
                  </a:lnTo>
                  <a:lnTo>
                    <a:pt x="4067022" y="6244120"/>
                  </a:lnTo>
                  <a:lnTo>
                    <a:pt x="4066933" y="6240297"/>
                  </a:lnTo>
                  <a:lnTo>
                    <a:pt x="4063911" y="6237338"/>
                  </a:lnTo>
                  <a:lnTo>
                    <a:pt x="4055986" y="6237338"/>
                  </a:lnTo>
                  <a:lnTo>
                    <a:pt x="4052913" y="6240538"/>
                  </a:lnTo>
                  <a:lnTo>
                    <a:pt x="4053382" y="6260427"/>
                  </a:lnTo>
                  <a:lnTo>
                    <a:pt x="4053827" y="6277089"/>
                  </a:lnTo>
                  <a:lnTo>
                    <a:pt x="4053941" y="6280963"/>
                  </a:lnTo>
                  <a:lnTo>
                    <a:pt x="4057434" y="6284023"/>
                  </a:lnTo>
                  <a:lnTo>
                    <a:pt x="4064711" y="6284023"/>
                  </a:lnTo>
                  <a:lnTo>
                    <a:pt x="4067962" y="6280556"/>
                  </a:lnTo>
                  <a:close/>
                </a:path>
                <a:path w="18288000" h="9256395">
                  <a:moveTo>
                    <a:pt x="4073474" y="5836259"/>
                  </a:moveTo>
                  <a:lnTo>
                    <a:pt x="4070489" y="5832957"/>
                  </a:lnTo>
                  <a:lnTo>
                    <a:pt x="4066616" y="5832767"/>
                  </a:lnTo>
                  <a:lnTo>
                    <a:pt x="4062539" y="5832767"/>
                  </a:lnTo>
                  <a:lnTo>
                    <a:pt x="4059453" y="5835662"/>
                  </a:lnTo>
                  <a:lnTo>
                    <a:pt x="4058069" y="5863920"/>
                  </a:lnTo>
                  <a:lnTo>
                    <a:pt x="4057523" y="5875921"/>
                  </a:lnTo>
                  <a:lnTo>
                    <a:pt x="4060507" y="5879211"/>
                  </a:lnTo>
                  <a:lnTo>
                    <a:pt x="4065397" y="5879427"/>
                  </a:lnTo>
                  <a:lnTo>
                    <a:pt x="4068216" y="5879427"/>
                  </a:lnTo>
                  <a:lnTo>
                    <a:pt x="4071531" y="5876569"/>
                  </a:lnTo>
                  <a:lnTo>
                    <a:pt x="4072458" y="5856440"/>
                  </a:lnTo>
                  <a:lnTo>
                    <a:pt x="4073474" y="5836259"/>
                  </a:lnTo>
                  <a:close/>
                </a:path>
                <a:path w="18288000" h="9256395">
                  <a:moveTo>
                    <a:pt x="4078122" y="6482245"/>
                  </a:moveTo>
                  <a:lnTo>
                    <a:pt x="4076789" y="6463106"/>
                  </a:lnTo>
                  <a:lnTo>
                    <a:pt x="4075468" y="6442900"/>
                  </a:lnTo>
                  <a:lnTo>
                    <a:pt x="4075417" y="6442164"/>
                  </a:lnTo>
                  <a:lnTo>
                    <a:pt x="4072331" y="6439306"/>
                  </a:lnTo>
                  <a:lnTo>
                    <a:pt x="4068661" y="6439306"/>
                  </a:lnTo>
                  <a:lnTo>
                    <a:pt x="4064343" y="6439573"/>
                  </a:lnTo>
                  <a:lnTo>
                    <a:pt x="4061396" y="6442900"/>
                  </a:lnTo>
                  <a:lnTo>
                    <a:pt x="4062666" y="6462154"/>
                  </a:lnTo>
                  <a:lnTo>
                    <a:pt x="4064063" y="6482245"/>
                  </a:lnTo>
                  <a:lnTo>
                    <a:pt x="4064139" y="6483248"/>
                  </a:lnTo>
                  <a:lnTo>
                    <a:pt x="4067581" y="6486131"/>
                  </a:lnTo>
                  <a:lnTo>
                    <a:pt x="4075226" y="6485610"/>
                  </a:lnTo>
                  <a:lnTo>
                    <a:pt x="4078122" y="6482245"/>
                  </a:lnTo>
                  <a:close/>
                </a:path>
                <a:path w="18288000" h="9256395">
                  <a:moveTo>
                    <a:pt x="4085526" y="9080195"/>
                  </a:moveTo>
                  <a:lnTo>
                    <a:pt x="4083697" y="9076411"/>
                  </a:lnTo>
                  <a:lnTo>
                    <a:pt x="4083977" y="9076411"/>
                  </a:lnTo>
                  <a:lnTo>
                    <a:pt x="4080192" y="9075064"/>
                  </a:lnTo>
                  <a:lnTo>
                    <a:pt x="4079392" y="9074798"/>
                  </a:lnTo>
                  <a:lnTo>
                    <a:pt x="4078643" y="9074658"/>
                  </a:lnTo>
                  <a:lnTo>
                    <a:pt x="4075138" y="9074658"/>
                  </a:lnTo>
                  <a:lnTo>
                    <a:pt x="4072496" y="9076411"/>
                  </a:lnTo>
                  <a:lnTo>
                    <a:pt x="4071569" y="9079179"/>
                  </a:lnTo>
                  <a:lnTo>
                    <a:pt x="4070273" y="9082684"/>
                  </a:lnTo>
                  <a:lnTo>
                    <a:pt x="4072166" y="9086532"/>
                  </a:lnTo>
                  <a:lnTo>
                    <a:pt x="4075684" y="9087815"/>
                  </a:lnTo>
                  <a:lnTo>
                    <a:pt x="4079189" y="9089034"/>
                  </a:lnTo>
                  <a:lnTo>
                    <a:pt x="4083037" y="9087206"/>
                  </a:lnTo>
                  <a:lnTo>
                    <a:pt x="4084243" y="9083700"/>
                  </a:lnTo>
                  <a:lnTo>
                    <a:pt x="4085526" y="9080195"/>
                  </a:lnTo>
                  <a:close/>
                </a:path>
                <a:path w="18288000" h="9256395">
                  <a:moveTo>
                    <a:pt x="4087050" y="5634634"/>
                  </a:moveTo>
                  <a:lnTo>
                    <a:pt x="4084180" y="5631243"/>
                  </a:lnTo>
                  <a:lnTo>
                    <a:pt x="4080306" y="5630926"/>
                  </a:lnTo>
                  <a:lnTo>
                    <a:pt x="4076103" y="5630926"/>
                  </a:lnTo>
                  <a:lnTo>
                    <a:pt x="4073055" y="5633682"/>
                  </a:lnTo>
                  <a:lnTo>
                    <a:pt x="4070781" y="5661787"/>
                  </a:lnTo>
                  <a:lnTo>
                    <a:pt x="4069842" y="5673776"/>
                  </a:lnTo>
                  <a:lnTo>
                    <a:pt x="4072737" y="5677141"/>
                  </a:lnTo>
                  <a:lnTo>
                    <a:pt x="4076598" y="5677446"/>
                  </a:lnTo>
                  <a:lnTo>
                    <a:pt x="4080637" y="5677687"/>
                  </a:lnTo>
                  <a:lnTo>
                    <a:pt x="4083837" y="5674842"/>
                  </a:lnTo>
                  <a:lnTo>
                    <a:pt x="4085412" y="5654764"/>
                  </a:lnTo>
                  <a:lnTo>
                    <a:pt x="4087050" y="5634634"/>
                  </a:lnTo>
                  <a:close/>
                </a:path>
                <a:path w="18288000" h="9256395">
                  <a:moveTo>
                    <a:pt x="4088257" y="359346"/>
                  </a:moveTo>
                  <a:lnTo>
                    <a:pt x="4086987" y="354901"/>
                  </a:lnTo>
                  <a:lnTo>
                    <a:pt x="4054906" y="337299"/>
                  </a:lnTo>
                  <a:lnTo>
                    <a:pt x="4024820" y="321335"/>
                  </a:lnTo>
                  <a:lnTo>
                    <a:pt x="4023677" y="321068"/>
                  </a:lnTo>
                  <a:lnTo>
                    <a:pt x="4019905" y="321068"/>
                  </a:lnTo>
                  <a:lnTo>
                    <a:pt x="4017378" y="322491"/>
                  </a:lnTo>
                  <a:lnTo>
                    <a:pt x="4014203" y="328549"/>
                  </a:lnTo>
                  <a:lnTo>
                    <a:pt x="4015587" y="332955"/>
                  </a:lnTo>
                  <a:lnTo>
                    <a:pt x="4019156" y="334810"/>
                  </a:lnTo>
                  <a:lnTo>
                    <a:pt x="4047972" y="350126"/>
                  </a:lnTo>
                  <a:lnTo>
                    <a:pt x="4079913" y="367639"/>
                  </a:lnTo>
                  <a:lnTo>
                    <a:pt x="4084358" y="366382"/>
                  </a:lnTo>
                  <a:lnTo>
                    <a:pt x="4088257" y="359346"/>
                  </a:lnTo>
                  <a:close/>
                </a:path>
                <a:path w="18288000" h="9256395">
                  <a:moveTo>
                    <a:pt x="4094111" y="7765186"/>
                  </a:moveTo>
                  <a:lnTo>
                    <a:pt x="4086783" y="7750327"/>
                  </a:lnTo>
                  <a:lnTo>
                    <a:pt x="4079760" y="7735875"/>
                  </a:lnTo>
                  <a:lnTo>
                    <a:pt x="4077284" y="7734427"/>
                  </a:lnTo>
                  <a:lnTo>
                    <a:pt x="4073677" y="7734427"/>
                  </a:lnTo>
                  <a:lnTo>
                    <a:pt x="4072648" y="7734655"/>
                  </a:lnTo>
                  <a:lnTo>
                    <a:pt x="4068203" y="7736802"/>
                  </a:lnTo>
                  <a:lnTo>
                    <a:pt x="4066768" y="7740967"/>
                  </a:lnTo>
                  <a:lnTo>
                    <a:pt x="4071175" y="7750073"/>
                  </a:lnTo>
                  <a:lnTo>
                    <a:pt x="4077043" y="7762075"/>
                  </a:lnTo>
                  <a:lnTo>
                    <a:pt x="4081653" y="7771371"/>
                  </a:lnTo>
                  <a:lnTo>
                    <a:pt x="4085818" y="7772768"/>
                  </a:lnTo>
                  <a:lnTo>
                    <a:pt x="4092714" y="7769352"/>
                  </a:lnTo>
                  <a:lnTo>
                    <a:pt x="4094111" y="7765186"/>
                  </a:lnTo>
                  <a:close/>
                </a:path>
                <a:path w="18288000" h="9256395">
                  <a:moveTo>
                    <a:pt x="4097426" y="6683184"/>
                  </a:moveTo>
                  <a:lnTo>
                    <a:pt x="4095077" y="6663195"/>
                  </a:lnTo>
                  <a:lnTo>
                    <a:pt x="4093235" y="6646977"/>
                  </a:lnTo>
                  <a:lnTo>
                    <a:pt x="4092841" y="6643383"/>
                  </a:lnTo>
                  <a:lnTo>
                    <a:pt x="4089857" y="6640779"/>
                  </a:lnTo>
                  <a:lnTo>
                    <a:pt x="4085488" y="6640779"/>
                  </a:lnTo>
                  <a:lnTo>
                    <a:pt x="4081640" y="6641211"/>
                  </a:lnTo>
                  <a:lnTo>
                    <a:pt x="4078859" y="6644691"/>
                  </a:lnTo>
                  <a:lnTo>
                    <a:pt x="4081132" y="6664807"/>
                  </a:lnTo>
                  <a:lnTo>
                    <a:pt x="4083494" y="6684848"/>
                  </a:lnTo>
                  <a:lnTo>
                    <a:pt x="4087025" y="6687579"/>
                  </a:lnTo>
                  <a:lnTo>
                    <a:pt x="4094683" y="6686677"/>
                  </a:lnTo>
                  <a:lnTo>
                    <a:pt x="4097426" y="6683184"/>
                  </a:lnTo>
                  <a:close/>
                </a:path>
                <a:path w="18288000" h="9256395">
                  <a:moveTo>
                    <a:pt x="4099001" y="1432915"/>
                  </a:moveTo>
                  <a:lnTo>
                    <a:pt x="4096982" y="1429131"/>
                  </a:lnTo>
                  <a:lnTo>
                    <a:pt x="4092727" y="1427861"/>
                  </a:lnTo>
                  <a:lnTo>
                    <a:pt x="4088447" y="1427861"/>
                  </a:lnTo>
                  <a:lnTo>
                    <a:pt x="4085856" y="1429600"/>
                  </a:lnTo>
                  <a:lnTo>
                    <a:pt x="4083901" y="1436154"/>
                  </a:lnTo>
                  <a:lnTo>
                    <a:pt x="4085920" y="1439938"/>
                  </a:lnTo>
                  <a:lnTo>
                    <a:pt x="4093057" y="1442085"/>
                  </a:lnTo>
                  <a:lnTo>
                    <a:pt x="4096778" y="1440065"/>
                  </a:lnTo>
                  <a:lnTo>
                    <a:pt x="4097921" y="1436484"/>
                  </a:lnTo>
                  <a:lnTo>
                    <a:pt x="4099001" y="1432915"/>
                  </a:lnTo>
                  <a:close/>
                </a:path>
                <a:path w="18288000" h="9256395">
                  <a:moveTo>
                    <a:pt x="4101046" y="4170146"/>
                  </a:moveTo>
                  <a:lnTo>
                    <a:pt x="4098836" y="4166336"/>
                  </a:lnTo>
                  <a:lnTo>
                    <a:pt x="4094530" y="4165155"/>
                  </a:lnTo>
                  <a:lnTo>
                    <a:pt x="4090149" y="4165155"/>
                  </a:lnTo>
                  <a:lnTo>
                    <a:pt x="4087431" y="4167136"/>
                  </a:lnTo>
                  <a:lnTo>
                    <a:pt x="4078846" y="4199191"/>
                  </a:lnTo>
                  <a:lnTo>
                    <a:pt x="4081043" y="4203001"/>
                  </a:lnTo>
                  <a:lnTo>
                    <a:pt x="4088498" y="4204970"/>
                  </a:lnTo>
                  <a:lnTo>
                    <a:pt x="4092295" y="4202773"/>
                  </a:lnTo>
                  <a:lnTo>
                    <a:pt x="4101046" y="4170146"/>
                  </a:lnTo>
                  <a:close/>
                </a:path>
                <a:path w="18288000" h="9256395">
                  <a:moveTo>
                    <a:pt x="4104957" y="2063318"/>
                  </a:moveTo>
                  <a:lnTo>
                    <a:pt x="4102989" y="2059495"/>
                  </a:lnTo>
                  <a:lnTo>
                    <a:pt x="4098709" y="2058123"/>
                  </a:lnTo>
                  <a:lnTo>
                    <a:pt x="4094302" y="2058123"/>
                  </a:lnTo>
                  <a:lnTo>
                    <a:pt x="4091775" y="2059863"/>
                  </a:lnTo>
                  <a:lnTo>
                    <a:pt x="4087698" y="2072500"/>
                  </a:lnTo>
                  <a:lnTo>
                    <a:pt x="4089666" y="2076348"/>
                  </a:lnTo>
                  <a:lnTo>
                    <a:pt x="4096804" y="2078672"/>
                  </a:lnTo>
                  <a:lnTo>
                    <a:pt x="4100626" y="2076704"/>
                  </a:lnTo>
                  <a:lnTo>
                    <a:pt x="4103814" y="2066899"/>
                  </a:lnTo>
                  <a:lnTo>
                    <a:pt x="4104957" y="2063318"/>
                  </a:lnTo>
                  <a:close/>
                </a:path>
                <a:path w="18288000" h="9256395">
                  <a:moveTo>
                    <a:pt x="4106697" y="5433492"/>
                  </a:moveTo>
                  <a:lnTo>
                    <a:pt x="4103928" y="5430012"/>
                  </a:lnTo>
                  <a:lnTo>
                    <a:pt x="4100080" y="5429580"/>
                  </a:lnTo>
                  <a:lnTo>
                    <a:pt x="4095712" y="5429580"/>
                  </a:lnTo>
                  <a:lnTo>
                    <a:pt x="4092740" y="5432196"/>
                  </a:lnTo>
                  <a:lnTo>
                    <a:pt x="4090543" y="5452034"/>
                  </a:lnTo>
                  <a:lnTo>
                    <a:pt x="4088371" y="5472100"/>
                  </a:lnTo>
                  <a:lnTo>
                    <a:pt x="4091165" y="5475554"/>
                  </a:lnTo>
                  <a:lnTo>
                    <a:pt x="4098785" y="5476379"/>
                  </a:lnTo>
                  <a:lnTo>
                    <a:pt x="4102316" y="5473598"/>
                  </a:lnTo>
                  <a:lnTo>
                    <a:pt x="4105376" y="5445455"/>
                  </a:lnTo>
                  <a:lnTo>
                    <a:pt x="4106697" y="5433492"/>
                  </a:lnTo>
                  <a:close/>
                </a:path>
                <a:path w="18288000" h="9256395">
                  <a:moveTo>
                    <a:pt x="4112514" y="2696337"/>
                  </a:moveTo>
                  <a:lnTo>
                    <a:pt x="4110698" y="2692641"/>
                  </a:lnTo>
                  <a:lnTo>
                    <a:pt x="4110609" y="2692438"/>
                  </a:lnTo>
                  <a:lnTo>
                    <a:pt x="4106278" y="2690965"/>
                  </a:lnTo>
                  <a:lnTo>
                    <a:pt x="4101782" y="2690965"/>
                  </a:lnTo>
                  <a:lnTo>
                    <a:pt x="4099293" y="2692641"/>
                  </a:lnTo>
                  <a:lnTo>
                    <a:pt x="4092854" y="2711399"/>
                  </a:lnTo>
                  <a:lnTo>
                    <a:pt x="4094746" y="2715298"/>
                  </a:lnTo>
                  <a:lnTo>
                    <a:pt x="4101935" y="2717736"/>
                  </a:lnTo>
                  <a:lnTo>
                    <a:pt x="4105821" y="2715857"/>
                  </a:lnTo>
                  <a:lnTo>
                    <a:pt x="4112514" y="2696337"/>
                  </a:lnTo>
                  <a:close/>
                </a:path>
                <a:path w="18288000" h="9256395">
                  <a:moveTo>
                    <a:pt x="4120896" y="3332226"/>
                  </a:moveTo>
                  <a:lnTo>
                    <a:pt x="4119054" y="3328416"/>
                  </a:lnTo>
                  <a:lnTo>
                    <a:pt x="4119346" y="3328416"/>
                  </a:lnTo>
                  <a:lnTo>
                    <a:pt x="4114635" y="3326765"/>
                  </a:lnTo>
                  <a:lnTo>
                    <a:pt x="4113860" y="3326638"/>
                  </a:lnTo>
                  <a:lnTo>
                    <a:pt x="4110253" y="3326638"/>
                  </a:lnTo>
                  <a:lnTo>
                    <a:pt x="4107586" y="3328416"/>
                  </a:lnTo>
                  <a:lnTo>
                    <a:pt x="4098861" y="3353358"/>
                  </a:lnTo>
                  <a:lnTo>
                    <a:pt x="4100753" y="3357295"/>
                  </a:lnTo>
                  <a:lnTo>
                    <a:pt x="4107954" y="3359810"/>
                  </a:lnTo>
                  <a:lnTo>
                    <a:pt x="4111891" y="3357905"/>
                  </a:lnTo>
                  <a:lnTo>
                    <a:pt x="4120896" y="3332226"/>
                  </a:lnTo>
                  <a:close/>
                </a:path>
                <a:path w="18288000" h="9256395">
                  <a:moveTo>
                    <a:pt x="4126763" y="6882854"/>
                  </a:moveTo>
                  <a:lnTo>
                    <a:pt x="4123359" y="6863016"/>
                  </a:lnTo>
                  <a:lnTo>
                    <a:pt x="4120096" y="6843484"/>
                  </a:lnTo>
                  <a:lnTo>
                    <a:pt x="4117238" y="6841147"/>
                  </a:lnTo>
                  <a:lnTo>
                    <a:pt x="4112615" y="6841147"/>
                  </a:lnTo>
                  <a:lnTo>
                    <a:pt x="4108780" y="6841769"/>
                  </a:lnTo>
                  <a:lnTo>
                    <a:pt x="4106202" y="6845376"/>
                  </a:lnTo>
                  <a:lnTo>
                    <a:pt x="4109516" y="6865353"/>
                  </a:lnTo>
                  <a:lnTo>
                    <a:pt x="4112933" y="6885241"/>
                  </a:lnTo>
                  <a:lnTo>
                    <a:pt x="4116501" y="6887845"/>
                  </a:lnTo>
                  <a:lnTo>
                    <a:pt x="4124198" y="6886499"/>
                  </a:lnTo>
                  <a:lnTo>
                    <a:pt x="4126763" y="6882854"/>
                  </a:lnTo>
                  <a:close/>
                </a:path>
                <a:path w="18288000" h="9256395">
                  <a:moveTo>
                    <a:pt x="4131868" y="5232920"/>
                  </a:moveTo>
                  <a:lnTo>
                    <a:pt x="4129189" y="5229377"/>
                  </a:lnTo>
                  <a:lnTo>
                    <a:pt x="4125353" y="5228856"/>
                  </a:lnTo>
                  <a:lnTo>
                    <a:pt x="4120870" y="5228856"/>
                  </a:lnTo>
                  <a:lnTo>
                    <a:pt x="4117949" y="5231320"/>
                  </a:lnTo>
                  <a:lnTo>
                    <a:pt x="4114127" y="5259133"/>
                  </a:lnTo>
                  <a:lnTo>
                    <a:pt x="4112526" y="5271046"/>
                  </a:lnTo>
                  <a:lnTo>
                    <a:pt x="4115219" y="5274576"/>
                  </a:lnTo>
                  <a:lnTo>
                    <a:pt x="4122915" y="5275605"/>
                  </a:lnTo>
                  <a:lnTo>
                    <a:pt x="4126420" y="5272900"/>
                  </a:lnTo>
                  <a:lnTo>
                    <a:pt x="4130230" y="5244858"/>
                  </a:lnTo>
                  <a:lnTo>
                    <a:pt x="4131868" y="5232920"/>
                  </a:lnTo>
                  <a:close/>
                </a:path>
                <a:path w="18288000" h="9256395">
                  <a:moveTo>
                    <a:pt x="4141851" y="179197"/>
                  </a:moveTo>
                  <a:lnTo>
                    <a:pt x="4099852" y="149479"/>
                  </a:lnTo>
                  <a:lnTo>
                    <a:pt x="4084739" y="140906"/>
                  </a:lnTo>
                  <a:lnTo>
                    <a:pt x="4081018" y="140906"/>
                  </a:lnTo>
                  <a:lnTo>
                    <a:pt x="4078617" y="142176"/>
                  </a:lnTo>
                  <a:lnTo>
                    <a:pt x="4075226" y="147878"/>
                  </a:lnTo>
                  <a:lnTo>
                    <a:pt x="4076357" y="152323"/>
                  </a:lnTo>
                  <a:lnTo>
                    <a:pt x="4092384" y="161886"/>
                  </a:lnTo>
                  <a:lnTo>
                    <a:pt x="4117403" y="177152"/>
                  </a:lnTo>
                  <a:lnTo>
                    <a:pt x="4133113" y="186982"/>
                  </a:lnTo>
                  <a:lnTo>
                    <a:pt x="4137583" y="185966"/>
                  </a:lnTo>
                  <a:lnTo>
                    <a:pt x="4141851" y="179197"/>
                  </a:lnTo>
                  <a:close/>
                </a:path>
                <a:path w="18288000" h="9256395">
                  <a:moveTo>
                    <a:pt x="4149610" y="8919400"/>
                  </a:moveTo>
                  <a:lnTo>
                    <a:pt x="4148201" y="8915324"/>
                  </a:lnTo>
                  <a:lnTo>
                    <a:pt x="4138003" y="8910358"/>
                  </a:lnTo>
                  <a:lnTo>
                    <a:pt x="4136999" y="8910142"/>
                  </a:lnTo>
                  <a:lnTo>
                    <a:pt x="4133469" y="8910142"/>
                  </a:lnTo>
                  <a:lnTo>
                    <a:pt x="4131056" y="8911539"/>
                  </a:lnTo>
                  <a:lnTo>
                    <a:pt x="4128224" y="8917330"/>
                  </a:lnTo>
                  <a:lnTo>
                    <a:pt x="4129633" y="8921407"/>
                  </a:lnTo>
                  <a:lnTo>
                    <a:pt x="4142270" y="8927554"/>
                  </a:lnTo>
                  <a:lnTo>
                    <a:pt x="4146321" y="8926157"/>
                  </a:lnTo>
                  <a:lnTo>
                    <a:pt x="4149610" y="8919400"/>
                  </a:lnTo>
                  <a:close/>
                </a:path>
                <a:path w="18288000" h="9256395">
                  <a:moveTo>
                    <a:pt x="4155198" y="3975354"/>
                  </a:moveTo>
                  <a:lnTo>
                    <a:pt x="4153065" y="3971493"/>
                  </a:lnTo>
                  <a:lnTo>
                    <a:pt x="4149369" y="3970439"/>
                  </a:lnTo>
                  <a:lnTo>
                    <a:pt x="4148747" y="3970236"/>
                  </a:lnTo>
                  <a:lnTo>
                    <a:pt x="4144314" y="3970236"/>
                  </a:lnTo>
                  <a:lnTo>
                    <a:pt x="4141647" y="3972141"/>
                  </a:lnTo>
                  <a:lnTo>
                    <a:pt x="4132554" y="4004030"/>
                  </a:lnTo>
                  <a:lnTo>
                    <a:pt x="4134701" y="4007878"/>
                  </a:lnTo>
                  <a:lnTo>
                    <a:pt x="4142079" y="4009948"/>
                  </a:lnTo>
                  <a:lnTo>
                    <a:pt x="4145864" y="4007878"/>
                  </a:lnTo>
                  <a:lnTo>
                    <a:pt x="4147032" y="4004030"/>
                  </a:lnTo>
                  <a:lnTo>
                    <a:pt x="4155198" y="3975354"/>
                  </a:lnTo>
                  <a:close/>
                </a:path>
                <a:path w="18288000" h="9256395">
                  <a:moveTo>
                    <a:pt x="4155973" y="1238681"/>
                  </a:moveTo>
                  <a:lnTo>
                    <a:pt x="4153890" y="1234960"/>
                  </a:lnTo>
                  <a:lnTo>
                    <a:pt x="4150309" y="1233893"/>
                  </a:lnTo>
                  <a:lnTo>
                    <a:pt x="4149712" y="1233754"/>
                  </a:lnTo>
                  <a:lnTo>
                    <a:pt x="4145432" y="1233754"/>
                  </a:lnTo>
                  <a:lnTo>
                    <a:pt x="4142841" y="1235583"/>
                  </a:lnTo>
                  <a:lnTo>
                    <a:pt x="4142016" y="1238542"/>
                  </a:lnTo>
                  <a:lnTo>
                    <a:pt x="4140949" y="1242187"/>
                  </a:lnTo>
                  <a:lnTo>
                    <a:pt x="4143032" y="1245895"/>
                  </a:lnTo>
                  <a:lnTo>
                    <a:pt x="4150245" y="1247914"/>
                  </a:lnTo>
                  <a:lnTo>
                    <a:pt x="4153839" y="1245895"/>
                  </a:lnTo>
                  <a:lnTo>
                    <a:pt x="4154982" y="1242187"/>
                  </a:lnTo>
                  <a:lnTo>
                    <a:pt x="4155973" y="1238681"/>
                  </a:lnTo>
                  <a:close/>
                </a:path>
                <a:path w="18288000" h="9256395">
                  <a:moveTo>
                    <a:pt x="4162107" y="5033061"/>
                  </a:moveTo>
                  <a:lnTo>
                    <a:pt x="4159504" y="5029454"/>
                  </a:lnTo>
                  <a:lnTo>
                    <a:pt x="4155681" y="5028831"/>
                  </a:lnTo>
                  <a:lnTo>
                    <a:pt x="4151071" y="5028831"/>
                  </a:lnTo>
                  <a:lnTo>
                    <a:pt x="4148201" y="5031194"/>
                  </a:lnTo>
                  <a:lnTo>
                    <a:pt x="4141851" y="5070703"/>
                  </a:lnTo>
                  <a:lnTo>
                    <a:pt x="4144454" y="5074297"/>
                  </a:lnTo>
                  <a:lnTo>
                    <a:pt x="4152138" y="5075542"/>
                  </a:lnTo>
                  <a:lnTo>
                    <a:pt x="4155694" y="5072913"/>
                  </a:lnTo>
                  <a:lnTo>
                    <a:pt x="4162107" y="5033061"/>
                  </a:lnTo>
                  <a:close/>
                </a:path>
                <a:path w="18288000" h="9256395">
                  <a:moveTo>
                    <a:pt x="4163085" y="1036193"/>
                  </a:moveTo>
                  <a:lnTo>
                    <a:pt x="4161612" y="1031697"/>
                  </a:lnTo>
                  <a:lnTo>
                    <a:pt x="4119854" y="1010920"/>
                  </a:lnTo>
                  <a:lnTo>
                    <a:pt x="4080535" y="992060"/>
                  </a:lnTo>
                  <a:lnTo>
                    <a:pt x="4079456" y="991831"/>
                  </a:lnTo>
                  <a:lnTo>
                    <a:pt x="4075595" y="991831"/>
                  </a:lnTo>
                  <a:lnTo>
                    <a:pt x="4072915" y="993406"/>
                  </a:lnTo>
                  <a:lnTo>
                    <a:pt x="4069892" y="999832"/>
                  </a:lnTo>
                  <a:lnTo>
                    <a:pt x="4071493" y="1004277"/>
                  </a:lnTo>
                  <a:lnTo>
                    <a:pt x="4113314" y="1024318"/>
                  </a:lnTo>
                  <a:lnTo>
                    <a:pt x="4154868" y="1044994"/>
                  </a:lnTo>
                  <a:lnTo>
                    <a:pt x="4159364" y="1043533"/>
                  </a:lnTo>
                  <a:lnTo>
                    <a:pt x="4163085" y="1036193"/>
                  </a:lnTo>
                  <a:close/>
                </a:path>
                <a:path w="18288000" h="9256395">
                  <a:moveTo>
                    <a:pt x="4165536" y="1870202"/>
                  </a:moveTo>
                  <a:lnTo>
                    <a:pt x="4163517" y="1866392"/>
                  </a:lnTo>
                  <a:lnTo>
                    <a:pt x="4159250" y="1865071"/>
                  </a:lnTo>
                  <a:lnTo>
                    <a:pt x="4154881" y="1865071"/>
                  </a:lnTo>
                  <a:lnTo>
                    <a:pt x="4152328" y="1866874"/>
                  </a:lnTo>
                  <a:lnTo>
                    <a:pt x="4148429" y="1879625"/>
                  </a:lnTo>
                  <a:lnTo>
                    <a:pt x="4150436" y="1883435"/>
                  </a:lnTo>
                  <a:lnTo>
                    <a:pt x="4157599" y="1885619"/>
                  </a:lnTo>
                  <a:lnTo>
                    <a:pt x="4161434" y="1883625"/>
                  </a:lnTo>
                  <a:lnTo>
                    <a:pt x="4165536" y="1870202"/>
                  </a:lnTo>
                  <a:close/>
                </a:path>
                <a:path w="18288000" h="9256395">
                  <a:moveTo>
                    <a:pt x="4167124" y="7080517"/>
                  </a:moveTo>
                  <a:lnTo>
                    <a:pt x="4164406" y="7068833"/>
                  </a:lnTo>
                  <a:lnTo>
                    <a:pt x="4160761" y="7052970"/>
                  </a:lnTo>
                  <a:lnTo>
                    <a:pt x="4158970" y="7045007"/>
                  </a:lnTo>
                  <a:lnTo>
                    <a:pt x="4158259" y="7041756"/>
                  </a:lnTo>
                  <a:lnTo>
                    <a:pt x="4155440" y="7039584"/>
                  </a:lnTo>
                  <a:lnTo>
                    <a:pt x="4151122" y="7039584"/>
                  </a:lnTo>
                  <a:lnTo>
                    <a:pt x="4146816" y="7040550"/>
                  </a:lnTo>
                  <a:lnTo>
                    <a:pt x="4144454" y="7044296"/>
                  </a:lnTo>
                  <a:lnTo>
                    <a:pt x="4147083" y="7056069"/>
                  </a:lnTo>
                  <a:lnTo>
                    <a:pt x="4150741" y="7072008"/>
                  </a:lnTo>
                  <a:lnTo>
                    <a:pt x="4153484" y="7083717"/>
                  </a:lnTo>
                  <a:lnTo>
                    <a:pt x="4157256" y="7086054"/>
                  </a:lnTo>
                  <a:lnTo>
                    <a:pt x="4164800" y="7084288"/>
                  </a:lnTo>
                  <a:lnTo>
                    <a:pt x="4167124" y="7080517"/>
                  </a:lnTo>
                  <a:close/>
                </a:path>
                <a:path w="18288000" h="9256395">
                  <a:moveTo>
                    <a:pt x="4173385" y="8370532"/>
                  </a:moveTo>
                  <a:lnTo>
                    <a:pt x="4166222" y="8363102"/>
                  </a:lnTo>
                  <a:lnTo>
                    <a:pt x="4155897" y="8352244"/>
                  </a:lnTo>
                  <a:lnTo>
                    <a:pt x="4154055" y="8351520"/>
                  </a:lnTo>
                  <a:lnTo>
                    <a:pt x="4150537" y="8351520"/>
                  </a:lnTo>
                  <a:lnTo>
                    <a:pt x="4148569" y="8352244"/>
                  </a:lnTo>
                  <a:lnTo>
                    <a:pt x="4148734" y="8352244"/>
                  </a:lnTo>
                  <a:lnTo>
                    <a:pt x="4144721" y="8356041"/>
                  </a:lnTo>
                  <a:lnTo>
                    <a:pt x="4144594" y="8360410"/>
                  </a:lnTo>
                  <a:lnTo>
                    <a:pt x="4156252" y="8372665"/>
                  </a:lnTo>
                  <a:lnTo>
                    <a:pt x="4163517" y="8380196"/>
                  </a:lnTo>
                  <a:lnTo>
                    <a:pt x="4167797" y="8380196"/>
                  </a:lnTo>
                  <a:lnTo>
                    <a:pt x="4173296" y="8374901"/>
                  </a:lnTo>
                  <a:lnTo>
                    <a:pt x="4173385" y="8370532"/>
                  </a:lnTo>
                  <a:close/>
                </a:path>
                <a:path w="18288000" h="9256395">
                  <a:moveTo>
                    <a:pt x="4176598" y="2504325"/>
                  </a:moveTo>
                  <a:lnTo>
                    <a:pt x="4174642" y="2500465"/>
                  </a:lnTo>
                  <a:lnTo>
                    <a:pt x="4170349" y="2499055"/>
                  </a:lnTo>
                  <a:lnTo>
                    <a:pt x="4165879" y="2499055"/>
                  </a:lnTo>
                  <a:lnTo>
                    <a:pt x="4163352" y="2500795"/>
                  </a:lnTo>
                  <a:lnTo>
                    <a:pt x="4157180" y="2519692"/>
                  </a:lnTo>
                  <a:lnTo>
                    <a:pt x="4159148" y="2523553"/>
                  </a:lnTo>
                  <a:lnTo>
                    <a:pt x="4166336" y="2525903"/>
                  </a:lnTo>
                  <a:lnTo>
                    <a:pt x="4170210" y="2523934"/>
                  </a:lnTo>
                  <a:lnTo>
                    <a:pt x="4176598" y="2504325"/>
                  </a:lnTo>
                  <a:close/>
                </a:path>
                <a:path w="18288000" h="9256395">
                  <a:moveTo>
                    <a:pt x="4188180" y="3141421"/>
                  </a:moveTo>
                  <a:lnTo>
                    <a:pt x="4186326" y="3137636"/>
                  </a:lnTo>
                  <a:lnTo>
                    <a:pt x="4186263" y="3137484"/>
                  </a:lnTo>
                  <a:lnTo>
                    <a:pt x="4181919" y="3135973"/>
                  </a:lnTo>
                  <a:lnTo>
                    <a:pt x="4181144" y="3135846"/>
                  </a:lnTo>
                  <a:lnTo>
                    <a:pt x="4177538" y="3135846"/>
                  </a:lnTo>
                  <a:lnTo>
                    <a:pt x="4174858" y="3137636"/>
                  </a:lnTo>
                  <a:lnTo>
                    <a:pt x="4166184" y="3162566"/>
                  </a:lnTo>
                  <a:lnTo>
                    <a:pt x="4168076" y="3166516"/>
                  </a:lnTo>
                  <a:lnTo>
                    <a:pt x="4175290" y="3169018"/>
                  </a:lnTo>
                  <a:lnTo>
                    <a:pt x="4179214" y="3167126"/>
                  </a:lnTo>
                  <a:lnTo>
                    <a:pt x="4188180" y="3141421"/>
                  </a:lnTo>
                  <a:close/>
                </a:path>
                <a:path w="18288000" h="9256395">
                  <a:moveTo>
                    <a:pt x="4188409" y="838720"/>
                  </a:moveTo>
                  <a:lnTo>
                    <a:pt x="4187101" y="834224"/>
                  </a:lnTo>
                  <a:lnTo>
                    <a:pt x="4148925" y="813612"/>
                  </a:lnTo>
                  <a:lnTo>
                    <a:pt x="4113098" y="794931"/>
                  </a:lnTo>
                  <a:lnTo>
                    <a:pt x="4111955" y="794664"/>
                  </a:lnTo>
                  <a:lnTo>
                    <a:pt x="4108132" y="794664"/>
                  </a:lnTo>
                  <a:lnTo>
                    <a:pt x="4105541" y="796137"/>
                  </a:lnTo>
                  <a:lnTo>
                    <a:pt x="4102366" y="802322"/>
                  </a:lnTo>
                  <a:lnTo>
                    <a:pt x="4103814" y="806780"/>
                  </a:lnTo>
                  <a:lnTo>
                    <a:pt x="4124706" y="817575"/>
                  </a:lnTo>
                  <a:lnTo>
                    <a:pt x="4159250" y="835901"/>
                  </a:lnTo>
                  <a:lnTo>
                    <a:pt x="4179989" y="847204"/>
                  </a:lnTo>
                  <a:lnTo>
                    <a:pt x="4184485" y="845870"/>
                  </a:lnTo>
                  <a:lnTo>
                    <a:pt x="4188409" y="838720"/>
                  </a:lnTo>
                  <a:close/>
                </a:path>
                <a:path w="18288000" h="9256395">
                  <a:moveTo>
                    <a:pt x="4191724" y="7941373"/>
                  </a:moveTo>
                  <a:lnTo>
                    <a:pt x="4182973" y="7926997"/>
                  </a:lnTo>
                  <a:lnTo>
                    <a:pt x="4176280" y="7915821"/>
                  </a:lnTo>
                  <a:lnTo>
                    <a:pt x="4174985" y="7913624"/>
                  </a:lnTo>
                  <a:lnTo>
                    <a:pt x="4172674" y="7912417"/>
                  </a:lnTo>
                  <a:lnTo>
                    <a:pt x="4169092" y="7912417"/>
                  </a:lnTo>
                  <a:lnTo>
                    <a:pt x="4167860" y="7912735"/>
                  </a:lnTo>
                  <a:lnTo>
                    <a:pt x="4163441" y="7915376"/>
                  </a:lnTo>
                  <a:lnTo>
                    <a:pt x="4162348" y="7919644"/>
                  </a:lnTo>
                  <a:lnTo>
                    <a:pt x="4167682" y="7928584"/>
                  </a:lnTo>
                  <a:lnTo>
                    <a:pt x="4174439" y="7939786"/>
                  </a:lnTo>
                  <a:lnTo>
                    <a:pt x="4179862" y="7948650"/>
                  </a:lnTo>
                  <a:lnTo>
                    <a:pt x="4184154" y="7949679"/>
                  </a:lnTo>
                  <a:lnTo>
                    <a:pt x="4190708" y="7945666"/>
                  </a:lnTo>
                  <a:lnTo>
                    <a:pt x="4191724" y="7941373"/>
                  </a:lnTo>
                  <a:close/>
                </a:path>
                <a:path w="18288000" h="9256395">
                  <a:moveTo>
                    <a:pt x="4197019" y="4833937"/>
                  </a:moveTo>
                  <a:lnTo>
                    <a:pt x="4194492" y="4830267"/>
                  </a:lnTo>
                  <a:lnTo>
                    <a:pt x="4190682" y="4829568"/>
                  </a:lnTo>
                  <a:lnTo>
                    <a:pt x="4185945" y="4829568"/>
                  </a:lnTo>
                  <a:lnTo>
                    <a:pt x="4183138" y="4831804"/>
                  </a:lnTo>
                  <a:lnTo>
                    <a:pt x="4175887" y="4871097"/>
                  </a:lnTo>
                  <a:lnTo>
                    <a:pt x="4178414" y="4874755"/>
                  </a:lnTo>
                  <a:lnTo>
                    <a:pt x="4186034" y="4876177"/>
                  </a:lnTo>
                  <a:lnTo>
                    <a:pt x="4189692" y="4873625"/>
                  </a:lnTo>
                  <a:lnTo>
                    <a:pt x="4197019" y="4833937"/>
                  </a:lnTo>
                  <a:close/>
                </a:path>
                <a:path w="18288000" h="9256395">
                  <a:moveTo>
                    <a:pt x="4202011" y="11036"/>
                  </a:moveTo>
                  <a:lnTo>
                    <a:pt x="4201287" y="6553"/>
                  </a:lnTo>
                  <a:lnTo>
                    <a:pt x="4192181" y="0"/>
                  </a:lnTo>
                  <a:lnTo>
                    <a:pt x="4167403" y="0"/>
                  </a:lnTo>
                  <a:lnTo>
                    <a:pt x="4179125" y="8305"/>
                  </a:lnTo>
                  <a:lnTo>
                    <a:pt x="4192892" y="18186"/>
                  </a:lnTo>
                  <a:lnTo>
                    <a:pt x="4197362" y="17475"/>
                  </a:lnTo>
                  <a:lnTo>
                    <a:pt x="4202011" y="11036"/>
                  </a:lnTo>
                  <a:close/>
                </a:path>
                <a:path w="18288000" h="9256395">
                  <a:moveTo>
                    <a:pt x="4209262" y="1043368"/>
                  </a:moveTo>
                  <a:lnTo>
                    <a:pt x="4207103" y="1039647"/>
                  </a:lnTo>
                  <a:lnTo>
                    <a:pt x="4203535" y="1038707"/>
                  </a:lnTo>
                  <a:lnTo>
                    <a:pt x="4202912" y="1038567"/>
                  </a:lnTo>
                  <a:lnTo>
                    <a:pt x="4198709" y="1038567"/>
                  </a:lnTo>
                  <a:lnTo>
                    <a:pt x="4196042" y="1040472"/>
                  </a:lnTo>
                  <a:lnTo>
                    <a:pt x="4195267" y="1043368"/>
                  </a:lnTo>
                  <a:lnTo>
                    <a:pt x="4194352" y="1047140"/>
                  </a:lnTo>
                  <a:lnTo>
                    <a:pt x="4196511" y="1050848"/>
                  </a:lnTo>
                  <a:lnTo>
                    <a:pt x="4200080" y="1051725"/>
                  </a:lnTo>
                  <a:lnTo>
                    <a:pt x="4203662" y="1052741"/>
                  </a:lnTo>
                  <a:lnTo>
                    <a:pt x="4207370" y="1050582"/>
                  </a:lnTo>
                  <a:lnTo>
                    <a:pt x="4209224" y="1043495"/>
                  </a:lnTo>
                  <a:lnTo>
                    <a:pt x="4209262" y="1043368"/>
                  </a:lnTo>
                  <a:close/>
                </a:path>
                <a:path w="18288000" h="9256395">
                  <a:moveTo>
                    <a:pt x="4212374" y="3781374"/>
                  </a:moveTo>
                  <a:lnTo>
                    <a:pt x="4210291" y="3777488"/>
                  </a:lnTo>
                  <a:lnTo>
                    <a:pt x="4205935" y="3776167"/>
                  </a:lnTo>
                  <a:lnTo>
                    <a:pt x="4201464" y="3776167"/>
                  </a:lnTo>
                  <a:lnTo>
                    <a:pt x="4198836" y="3778008"/>
                  </a:lnTo>
                  <a:lnTo>
                    <a:pt x="4189285" y="3809708"/>
                  </a:lnTo>
                  <a:lnTo>
                    <a:pt x="4191444" y="3813708"/>
                  </a:lnTo>
                  <a:lnTo>
                    <a:pt x="4191787" y="3813708"/>
                  </a:lnTo>
                  <a:lnTo>
                    <a:pt x="4198747" y="3815804"/>
                  </a:lnTo>
                  <a:lnTo>
                    <a:pt x="4202620" y="3813708"/>
                  </a:lnTo>
                  <a:lnTo>
                    <a:pt x="4212374" y="3781374"/>
                  </a:lnTo>
                  <a:close/>
                </a:path>
                <a:path w="18288000" h="9256395">
                  <a:moveTo>
                    <a:pt x="4219651" y="7275233"/>
                  </a:moveTo>
                  <a:lnTo>
                    <a:pt x="4216171" y="7263765"/>
                  </a:lnTo>
                  <a:lnTo>
                    <a:pt x="4211523" y="7248169"/>
                  </a:lnTo>
                  <a:lnTo>
                    <a:pt x="4209288" y="7240562"/>
                  </a:lnTo>
                  <a:lnTo>
                    <a:pt x="4208335" y="7237273"/>
                  </a:lnTo>
                  <a:lnTo>
                    <a:pt x="4205655" y="7235393"/>
                  </a:lnTo>
                  <a:lnTo>
                    <a:pt x="4201185" y="7235393"/>
                  </a:lnTo>
                  <a:lnTo>
                    <a:pt x="4196804" y="7236663"/>
                  </a:lnTo>
                  <a:lnTo>
                    <a:pt x="4194784" y="7240346"/>
                  </a:lnTo>
                  <a:lnTo>
                    <a:pt x="4194670" y="7240562"/>
                  </a:lnTo>
                  <a:lnTo>
                    <a:pt x="4200410" y="7259993"/>
                  </a:lnTo>
                  <a:lnTo>
                    <a:pt x="4204995" y="7275233"/>
                  </a:lnTo>
                  <a:lnTo>
                    <a:pt x="4206202" y="7279157"/>
                  </a:lnTo>
                  <a:lnTo>
                    <a:pt x="4206240" y="7279322"/>
                  </a:lnTo>
                  <a:lnTo>
                    <a:pt x="4210164" y="7281418"/>
                  </a:lnTo>
                  <a:lnTo>
                    <a:pt x="4217568" y="7279157"/>
                  </a:lnTo>
                  <a:lnTo>
                    <a:pt x="4219651" y="7275233"/>
                  </a:lnTo>
                  <a:close/>
                </a:path>
                <a:path w="18288000" h="9256395">
                  <a:moveTo>
                    <a:pt x="4220667" y="647674"/>
                  </a:moveTo>
                  <a:lnTo>
                    <a:pt x="4219524" y="643153"/>
                  </a:lnTo>
                  <a:lnTo>
                    <a:pt x="4185158" y="622769"/>
                  </a:lnTo>
                  <a:lnTo>
                    <a:pt x="4152760" y="604177"/>
                  </a:lnTo>
                  <a:lnTo>
                    <a:pt x="4151528" y="603872"/>
                  </a:lnTo>
                  <a:lnTo>
                    <a:pt x="4147731" y="603872"/>
                  </a:lnTo>
                  <a:lnTo>
                    <a:pt x="4145242" y="605218"/>
                  </a:lnTo>
                  <a:lnTo>
                    <a:pt x="4141901" y="611136"/>
                  </a:lnTo>
                  <a:lnTo>
                    <a:pt x="4143133" y="615607"/>
                  </a:lnTo>
                  <a:lnTo>
                    <a:pt x="4162234" y="626465"/>
                  </a:lnTo>
                  <a:lnTo>
                    <a:pt x="4193197" y="644512"/>
                  </a:lnTo>
                  <a:lnTo>
                    <a:pt x="4211955" y="655726"/>
                  </a:lnTo>
                  <a:lnTo>
                    <a:pt x="4216476" y="654608"/>
                  </a:lnTo>
                  <a:lnTo>
                    <a:pt x="4220667" y="647674"/>
                  </a:lnTo>
                  <a:close/>
                </a:path>
                <a:path w="18288000" h="9256395">
                  <a:moveTo>
                    <a:pt x="4222712" y="1675955"/>
                  </a:moveTo>
                  <a:lnTo>
                    <a:pt x="4220616" y="1672196"/>
                  </a:lnTo>
                  <a:lnTo>
                    <a:pt x="4216400" y="1671002"/>
                  </a:lnTo>
                  <a:lnTo>
                    <a:pt x="4212069" y="1671002"/>
                  </a:lnTo>
                  <a:lnTo>
                    <a:pt x="4209465" y="1672869"/>
                  </a:lnTo>
                  <a:lnTo>
                    <a:pt x="4205795" y="1685734"/>
                  </a:lnTo>
                  <a:lnTo>
                    <a:pt x="4207878" y="1689506"/>
                  </a:lnTo>
                  <a:lnTo>
                    <a:pt x="4215117" y="1691589"/>
                  </a:lnTo>
                  <a:lnTo>
                    <a:pt x="4218825" y="1689506"/>
                  </a:lnTo>
                  <a:lnTo>
                    <a:pt x="4219930" y="1685734"/>
                  </a:lnTo>
                  <a:lnTo>
                    <a:pt x="4222712" y="1675955"/>
                  </a:lnTo>
                  <a:close/>
                </a:path>
                <a:path w="18288000" h="9256395">
                  <a:moveTo>
                    <a:pt x="4226382" y="8729701"/>
                  </a:moveTo>
                  <a:lnTo>
                    <a:pt x="4225518" y="8725649"/>
                  </a:lnTo>
                  <a:lnTo>
                    <a:pt x="4225480" y="8725459"/>
                  </a:lnTo>
                  <a:lnTo>
                    <a:pt x="4210227" y="8715527"/>
                  </a:lnTo>
                  <a:lnTo>
                    <a:pt x="4208919" y="8715146"/>
                  </a:lnTo>
                  <a:lnTo>
                    <a:pt x="4205401" y="8715146"/>
                  </a:lnTo>
                  <a:lnTo>
                    <a:pt x="4203217" y="8716239"/>
                  </a:lnTo>
                  <a:lnTo>
                    <a:pt x="4199826" y="8721395"/>
                  </a:lnTo>
                  <a:lnTo>
                    <a:pt x="4200652" y="8725459"/>
                  </a:lnTo>
                  <a:lnTo>
                    <a:pt x="4200690" y="8725649"/>
                  </a:lnTo>
                  <a:lnTo>
                    <a:pt x="4218025" y="8736965"/>
                  </a:lnTo>
                  <a:lnTo>
                    <a:pt x="4222267" y="8736051"/>
                  </a:lnTo>
                  <a:lnTo>
                    <a:pt x="4226382" y="8729701"/>
                  </a:lnTo>
                  <a:close/>
                </a:path>
                <a:path w="18288000" h="9256395">
                  <a:moveTo>
                    <a:pt x="4236186" y="4635614"/>
                  </a:moveTo>
                  <a:lnTo>
                    <a:pt x="4233748" y="4631893"/>
                  </a:lnTo>
                  <a:lnTo>
                    <a:pt x="4229963" y="4631106"/>
                  </a:lnTo>
                  <a:lnTo>
                    <a:pt x="4225074" y="4631106"/>
                  </a:lnTo>
                  <a:lnTo>
                    <a:pt x="4222331" y="4633226"/>
                  </a:lnTo>
                  <a:lnTo>
                    <a:pt x="4214279" y="4672317"/>
                  </a:lnTo>
                  <a:lnTo>
                    <a:pt x="4216743" y="4676025"/>
                  </a:lnTo>
                  <a:lnTo>
                    <a:pt x="4224337" y="4677549"/>
                  </a:lnTo>
                  <a:lnTo>
                    <a:pt x="4228046" y="4675136"/>
                  </a:lnTo>
                  <a:lnTo>
                    <a:pt x="4232084" y="4655388"/>
                  </a:lnTo>
                  <a:lnTo>
                    <a:pt x="4236186" y="4635614"/>
                  </a:lnTo>
                  <a:close/>
                </a:path>
                <a:path w="18288000" h="9256395">
                  <a:moveTo>
                    <a:pt x="4237558" y="2311247"/>
                  </a:moveTo>
                  <a:lnTo>
                    <a:pt x="4235526" y="2307425"/>
                  </a:lnTo>
                  <a:lnTo>
                    <a:pt x="4231246" y="2306129"/>
                  </a:lnTo>
                  <a:lnTo>
                    <a:pt x="4226814" y="2306129"/>
                  </a:lnTo>
                  <a:lnTo>
                    <a:pt x="4224248" y="2307933"/>
                  </a:lnTo>
                  <a:lnTo>
                    <a:pt x="4218406" y="2326957"/>
                  </a:lnTo>
                  <a:lnTo>
                    <a:pt x="4220426" y="2330793"/>
                  </a:lnTo>
                  <a:lnTo>
                    <a:pt x="4227690" y="2333040"/>
                  </a:lnTo>
                  <a:lnTo>
                    <a:pt x="4231500" y="2330983"/>
                  </a:lnTo>
                  <a:lnTo>
                    <a:pt x="4237558" y="2311247"/>
                  </a:lnTo>
                  <a:close/>
                </a:path>
                <a:path w="18288000" h="9256395">
                  <a:moveTo>
                    <a:pt x="4253039" y="2949651"/>
                  </a:moveTo>
                  <a:lnTo>
                    <a:pt x="4251071" y="2945739"/>
                  </a:lnTo>
                  <a:lnTo>
                    <a:pt x="4247439" y="2944545"/>
                  </a:lnTo>
                  <a:lnTo>
                    <a:pt x="4246715" y="2944317"/>
                  </a:lnTo>
                  <a:lnTo>
                    <a:pt x="4242206" y="2944317"/>
                  </a:lnTo>
                  <a:lnTo>
                    <a:pt x="4239679" y="2946057"/>
                  </a:lnTo>
                  <a:lnTo>
                    <a:pt x="4231373" y="2971165"/>
                  </a:lnTo>
                  <a:lnTo>
                    <a:pt x="4233342" y="2975064"/>
                  </a:lnTo>
                  <a:lnTo>
                    <a:pt x="4240631" y="2977451"/>
                  </a:lnTo>
                  <a:lnTo>
                    <a:pt x="4244492" y="2975495"/>
                  </a:lnTo>
                  <a:lnTo>
                    <a:pt x="4253039" y="2949651"/>
                  </a:lnTo>
                  <a:close/>
                </a:path>
                <a:path w="18288000" h="9256395">
                  <a:moveTo>
                    <a:pt x="4258348" y="846899"/>
                  </a:moveTo>
                  <a:lnTo>
                    <a:pt x="4256125" y="843254"/>
                  </a:lnTo>
                  <a:lnTo>
                    <a:pt x="4252011" y="842251"/>
                  </a:lnTo>
                  <a:lnTo>
                    <a:pt x="4247883" y="842251"/>
                  </a:lnTo>
                  <a:lnTo>
                    <a:pt x="4245127" y="844346"/>
                  </a:lnTo>
                  <a:lnTo>
                    <a:pt x="4243629" y="850544"/>
                  </a:lnTo>
                  <a:lnTo>
                    <a:pt x="4243514" y="851027"/>
                  </a:lnTo>
                  <a:lnTo>
                    <a:pt x="4245737" y="854659"/>
                  </a:lnTo>
                  <a:lnTo>
                    <a:pt x="4253014" y="856411"/>
                  </a:lnTo>
                  <a:lnTo>
                    <a:pt x="4256659" y="854189"/>
                  </a:lnTo>
                  <a:lnTo>
                    <a:pt x="4257421" y="851027"/>
                  </a:lnTo>
                  <a:lnTo>
                    <a:pt x="4258221" y="847445"/>
                  </a:lnTo>
                  <a:lnTo>
                    <a:pt x="4258348" y="846899"/>
                  </a:lnTo>
                  <a:close/>
                </a:path>
                <a:path w="18288000" h="9256395">
                  <a:moveTo>
                    <a:pt x="4260647" y="465480"/>
                  </a:moveTo>
                  <a:lnTo>
                    <a:pt x="4215396" y="431850"/>
                  </a:lnTo>
                  <a:lnTo>
                    <a:pt x="4199001" y="421919"/>
                  </a:lnTo>
                  <a:lnTo>
                    <a:pt x="4195254" y="421919"/>
                  </a:lnTo>
                  <a:lnTo>
                    <a:pt x="4192892" y="423125"/>
                  </a:lnTo>
                  <a:lnTo>
                    <a:pt x="4189349" y="428713"/>
                  </a:lnTo>
                  <a:lnTo>
                    <a:pt x="4190365" y="433209"/>
                  </a:lnTo>
                  <a:lnTo>
                    <a:pt x="4207522" y="444119"/>
                  </a:lnTo>
                  <a:lnTo>
                    <a:pt x="4234827" y="461886"/>
                  </a:lnTo>
                  <a:lnTo>
                    <a:pt x="4251617" y="473062"/>
                  </a:lnTo>
                  <a:lnTo>
                    <a:pt x="4256151" y="472173"/>
                  </a:lnTo>
                  <a:lnTo>
                    <a:pt x="4260647" y="465480"/>
                  </a:lnTo>
                  <a:close/>
                </a:path>
                <a:path w="18288000" h="9256395">
                  <a:moveTo>
                    <a:pt x="4272305" y="3588232"/>
                  </a:moveTo>
                  <a:lnTo>
                    <a:pt x="4270286" y="3584321"/>
                  </a:lnTo>
                  <a:lnTo>
                    <a:pt x="4265917" y="3582936"/>
                  </a:lnTo>
                  <a:lnTo>
                    <a:pt x="4261421" y="3582936"/>
                  </a:lnTo>
                  <a:lnTo>
                    <a:pt x="4258830" y="3584714"/>
                  </a:lnTo>
                  <a:lnTo>
                    <a:pt x="4248836" y="3616248"/>
                  </a:lnTo>
                  <a:lnTo>
                    <a:pt x="4250868" y="3620173"/>
                  </a:lnTo>
                  <a:lnTo>
                    <a:pt x="4258234" y="3622484"/>
                  </a:lnTo>
                  <a:lnTo>
                    <a:pt x="4262120" y="3620439"/>
                  </a:lnTo>
                  <a:lnTo>
                    <a:pt x="4272305" y="3588232"/>
                  </a:lnTo>
                  <a:close/>
                </a:path>
                <a:path w="18288000" h="9256395">
                  <a:moveTo>
                    <a:pt x="4276268" y="1480743"/>
                  </a:moveTo>
                  <a:lnTo>
                    <a:pt x="4274109" y="1477010"/>
                  </a:lnTo>
                  <a:lnTo>
                    <a:pt x="4269879" y="1475892"/>
                  </a:lnTo>
                  <a:lnTo>
                    <a:pt x="4265612" y="1475892"/>
                  </a:lnTo>
                  <a:lnTo>
                    <a:pt x="4262971" y="1477822"/>
                  </a:lnTo>
                  <a:lnTo>
                    <a:pt x="4259529" y="1490802"/>
                  </a:lnTo>
                  <a:lnTo>
                    <a:pt x="4261548" y="1494307"/>
                  </a:lnTo>
                  <a:lnTo>
                    <a:pt x="4261675" y="1494523"/>
                  </a:lnTo>
                  <a:lnTo>
                    <a:pt x="4268914" y="1496441"/>
                  </a:lnTo>
                  <a:lnTo>
                    <a:pt x="4272661" y="1494307"/>
                  </a:lnTo>
                  <a:lnTo>
                    <a:pt x="4276268" y="1480743"/>
                  </a:lnTo>
                  <a:close/>
                </a:path>
                <a:path w="18288000" h="9256395">
                  <a:moveTo>
                    <a:pt x="4278477" y="9139339"/>
                  </a:moveTo>
                  <a:lnTo>
                    <a:pt x="4276356" y="9135554"/>
                  </a:lnTo>
                  <a:lnTo>
                    <a:pt x="4272775" y="9134615"/>
                  </a:lnTo>
                  <a:lnTo>
                    <a:pt x="4272165" y="9134411"/>
                  </a:lnTo>
                  <a:lnTo>
                    <a:pt x="4267962" y="9134411"/>
                  </a:lnTo>
                  <a:lnTo>
                    <a:pt x="4265295" y="9136367"/>
                  </a:lnTo>
                  <a:lnTo>
                    <a:pt x="4264482" y="9139339"/>
                  </a:lnTo>
                  <a:lnTo>
                    <a:pt x="4263568" y="9142844"/>
                  </a:lnTo>
                  <a:lnTo>
                    <a:pt x="4263529" y="9142984"/>
                  </a:lnTo>
                  <a:lnTo>
                    <a:pt x="4265574" y="9146413"/>
                  </a:lnTo>
                  <a:lnTo>
                    <a:pt x="4265688" y="9146616"/>
                  </a:lnTo>
                  <a:lnTo>
                    <a:pt x="4269270" y="9147632"/>
                  </a:lnTo>
                  <a:lnTo>
                    <a:pt x="4272839" y="9148572"/>
                  </a:lnTo>
                  <a:lnTo>
                    <a:pt x="4276547" y="9146413"/>
                  </a:lnTo>
                  <a:lnTo>
                    <a:pt x="4277525" y="9142984"/>
                  </a:lnTo>
                  <a:lnTo>
                    <a:pt x="4278477" y="9139339"/>
                  </a:lnTo>
                  <a:close/>
                </a:path>
                <a:path w="18288000" h="9256395">
                  <a:moveTo>
                    <a:pt x="4279303" y="4438078"/>
                  </a:moveTo>
                  <a:lnTo>
                    <a:pt x="4276941" y="4434319"/>
                  </a:lnTo>
                  <a:lnTo>
                    <a:pt x="4272635" y="4433328"/>
                  </a:lnTo>
                  <a:lnTo>
                    <a:pt x="4268317" y="4433328"/>
                  </a:lnTo>
                  <a:lnTo>
                    <a:pt x="4265498" y="4435487"/>
                  </a:lnTo>
                  <a:lnTo>
                    <a:pt x="4256710" y="4474375"/>
                  </a:lnTo>
                  <a:lnTo>
                    <a:pt x="4259084" y="4478121"/>
                  </a:lnTo>
                  <a:lnTo>
                    <a:pt x="4262856" y="4478972"/>
                  </a:lnTo>
                  <a:lnTo>
                    <a:pt x="4266641" y="4479785"/>
                  </a:lnTo>
                  <a:lnTo>
                    <a:pt x="4270387" y="4477448"/>
                  </a:lnTo>
                  <a:lnTo>
                    <a:pt x="4276623" y="4449826"/>
                  </a:lnTo>
                  <a:lnTo>
                    <a:pt x="4279303" y="4438078"/>
                  </a:lnTo>
                  <a:close/>
                </a:path>
                <a:path w="18288000" h="9256395">
                  <a:moveTo>
                    <a:pt x="4285361" y="7465835"/>
                  </a:moveTo>
                  <a:lnTo>
                    <a:pt x="4281068" y="7454633"/>
                  </a:lnTo>
                  <a:lnTo>
                    <a:pt x="4275315" y="7439419"/>
                  </a:lnTo>
                  <a:lnTo>
                    <a:pt x="4271442" y="7428992"/>
                  </a:lnTo>
                  <a:lnTo>
                    <a:pt x="4268749" y="7427214"/>
                  </a:lnTo>
                  <a:lnTo>
                    <a:pt x="4265079" y="7427214"/>
                  </a:lnTo>
                  <a:lnTo>
                    <a:pt x="4264253" y="7427354"/>
                  </a:lnTo>
                  <a:lnTo>
                    <a:pt x="4259821" y="7428992"/>
                  </a:lnTo>
                  <a:lnTo>
                    <a:pt x="4257980" y="7433030"/>
                  </a:lnTo>
                  <a:lnTo>
                    <a:pt x="4262171" y="7444346"/>
                  </a:lnTo>
                  <a:lnTo>
                    <a:pt x="4267949" y="7459637"/>
                  </a:lnTo>
                  <a:lnTo>
                    <a:pt x="4272254" y="7470876"/>
                  </a:lnTo>
                  <a:lnTo>
                    <a:pt x="4276318" y="7472667"/>
                  </a:lnTo>
                  <a:lnTo>
                    <a:pt x="4283557" y="7469899"/>
                  </a:lnTo>
                  <a:lnTo>
                    <a:pt x="4285361" y="7465835"/>
                  </a:lnTo>
                  <a:close/>
                </a:path>
                <a:path w="18288000" h="9256395">
                  <a:moveTo>
                    <a:pt x="4295152" y="2117191"/>
                  </a:moveTo>
                  <a:lnTo>
                    <a:pt x="4293057" y="2113407"/>
                  </a:lnTo>
                  <a:lnTo>
                    <a:pt x="4288790" y="2112175"/>
                  </a:lnTo>
                  <a:lnTo>
                    <a:pt x="4284434" y="2112175"/>
                  </a:lnTo>
                  <a:lnTo>
                    <a:pt x="4281805" y="2114054"/>
                  </a:lnTo>
                  <a:lnTo>
                    <a:pt x="4276293" y="2133231"/>
                  </a:lnTo>
                  <a:lnTo>
                    <a:pt x="4278401" y="2137029"/>
                  </a:lnTo>
                  <a:lnTo>
                    <a:pt x="4285653" y="2139099"/>
                  </a:lnTo>
                  <a:lnTo>
                    <a:pt x="4289463" y="2137029"/>
                  </a:lnTo>
                  <a:lnTo>
                    <a:pt x="4295152" y="2117191"/>
                  </a:lnTo>
                  <a:close/>
                </a:path>
                <a:path w="18288000" h="9256395">
                  <a:moveTo>
                    <a:pt x="4302912" y="649439"/>
                  </a:moveTo>
                  <a:lnTo>
                    <a:pt x="4300563" y="645795"/>
                  </a:lnTo>
                  <a:lnTo>
                    <a:pt x="4296981" y="645058"/>
                  </a:lnTo>
                  <a:lnTo>
                    <a:pt x="4296511" y="644931"/>
                  </a:lnTo>
                  <a:lnTo>
                    <a:pt x="4292384" y="644931"/>
                  </a:lnTo>
                  <a:lnTo>
                    <a:pt x="4289628" y="647077"/>
                  </a:lnTo>
                  <a:lnTo>
                    <a:pt x="4288955" y="650252"/>
                  </a:lnTo>
                  <a:lnTo>
                    <a:pt x="4288142" y="653897"/>
                  </a:lnTo>
                  <a:lnTo>
                    <a:pt x="4290504" y="657466"/>
                  </a:lnTo>
                  <a:lnTo>
                    <a:pt x="4294136" y="658279"/>
                  </a:lnTo>
                  <a:lnTo>
                    <a:pt x="4297781" y="659015"/>
                  </a:lnTo>
                  <a:lnTo>
                    <a:pt x="4301350" y="656666"/>
                  </a:lnTo>
                  <a:lnTo>
                    <a:pt x="4302176" y="653008"/>
                  </a:lnTo>
                  <a:lnTo>
                    <a:pt x="4302912" y="649439"/>
                  </a:lnTo>
                  <a:close/>
                </a:path>
                <a:path w="18288000" h="9256395">
                  <a:moveTo>
                    <a:pt x="4304995" y="8107858"/>
                  </a:moveTo>
                  <a:lnTo>
                    <a:pt x="4298797" y="8099590"/>
                  </a:lnTo>
                  <a:lnTo>
                    <a:pt x="4291063" y="8089125"/>
                  </a:lnTo>
                  <a:lnTo>
                    <a:pt x="4285843" y="8082000"/>
                  </a:lnTo>
                  <a:lnTo>
                    <a:pt x="4283735" y="8081023"/>
                  </a:lnTo>
                  <a:lnTo>
                    <a:pt x="4280166" y="8081023"/>
                  </a:lnTo>
                  <a:lnTo>
                    <a:pt x="4278719" y="8081454"/>
                  </a:lnTo>
                  <a:lnTo>
                    <a:pt x="4274375" y="8084642"/>
                  </a:lnTo>
                  <a:lnTo>
                    <a:pt x="4273702" y="8088998"/>
                  </a:lnTo>
                  <a:lnTo>
                    <a:pt x="4283735" y="8102651"/>
                  </a:lnTo>
                  <a:lnTo>
                    <a:pt x="4291546" y="8113141"/>
                  </a:lnTo>
                  <a:lnTo>
                    <a:pt x="4293857" y="8116214"/>
                  </a:lnTo>
                  <a:lnTo>
                    <a:pt x="4298200" y="8116837"/>
                  </a:lnTo>
                  <a:lnTo>
                    <a:pt x="4304373" y="8112226"/>
                  </a:lnTo>
                  <a:lnTo>
                    <a:pt x="4304995" y="8107858"/>
                  </a:lnTo>
                  <a:close/>
                </a:path>
                <a:path w="18288000" h="9256395">
                  <a:moveTo>
                    <a:pt x="4307941" y="294868"/>
                  </a:moveTo>
                  <a:lnTo>
                    <a:pt x="4268686" y="261543"/>
                  </a:lnTo>
                  <a:lnTo>
                    <a:pt x="4254043" y="251561"/>
                  </a:lnTo>
                  <a:lnTo>
                    <a:pt x="4250321" y="251561"/>
                  </a:lnTo>
                  <a:lnTo>
                    <a:pt x="4248112" y="252603"/>
                  </a:lnTo>
                  <a:lnTo>
                    <a:pt x="4244352" y="257822"/>
                  </a:lnTo>
                  <a:lnTo>
                    <a:pt x="4245102" y="262331"/>
                  </a:lnTo>
                  <a:lnTo>
                    <a:pt x="4260164" y="273227"/>
                  </a:lnTo>
                  <a:lnTo>
                    <a:pt x="4283735" y="290652"/>
                  </a:lnTo>
                  <a:lnTo>
                    <a:pt x="4295394" y="299440"/>
                  </a:lnTo>
                  <a:lnTo>
                    <a:pt x="4298569" y="301866"/>
                  </a:lnTo>
                  <a:lnTo>
                    <a:pt x="4303115" y="301231"/>
                  </a:lnTo>
                  <a:lnTo>
                    <a:pt x="4307941" y="294868"/>
                  </a:lnTo>
                  <a:close/>
                </a:path>
                <a:path w="18288000" h="9256395">
                  <a:moveTo>
                    <a:pt x="4314698" y="2756839"/>
                  </a:moveTo>
                  <a:lnTo>
                    <a:pt x="4312653" y="2752966"/>
                  </a:lnTo>
                  <a:lnTo>
                    <a:pt x="4309021" y="2751848"/>
                  </a:lnTo>
                  <a:lnTo>
                    <a:pt x="4308335" y="2751607"/>
                  </a:lnTo>
                  <a:lnTo>
                    <a:pt x="4303877" y="2751607"/>
                  </a:lnTo>
                  <a:lnTo>
                    <a:pt x="4301287" y="2753410"/>
                  </a:lnTo>
                  <a:lnTo>
                    <a:pt x="4293413" y="2778709"/>
                  </a:lnTo>
                  <a:lnTo>
                    <a:pt x="4295445" y="2782582"/>
                  </a:lnTo>
                  <a:lnTo>
                    <a:pt x="4302747" y="2784881"/>
                  </a:lnTo>
                  <a:lnTo>
                    <a:pt x="4306595" y="2782836"/>
                  </a:lnTo>
                  <a:lnTo>
                    <a:pt x="4314698" y="2756839"/>
                  </a:lnTo>
                  <a:close/>
                </a:path>
                <a:path w="18288000" h="9256395">
                  <a:moveTo>
                    <a:pt x="4320679" y="8512073"/>
                  </a:moveTo>
                  <a:lnTo>
                    <a:pt x="4320324" y="8507717"/>
                  </a:lnTo>
                  <a:lnTo>
                    <a:pt x="4312463" y="8501075"/>
                  </a:lnTo>
                  <a:lnTo>
                    <a:pt x="4301325" y="8491487"/>
                  </a:lnTo>
                  <a:lnTo>
                    <a:pt x="4299724" y="8490941"/>
                  </a:lnTo>
                  <a:lnTo>
                    <a:pt x="4296181" y="8490941"/>
                  </a:lnTo>
                  <a:lnTo>
                    <a:pt x="4294263" y="8491741"/>
                  </a:lnTo>
                  <a:lnTo>
                    <a:pt x="4290403" y="8496224"/>
                  </a:lnTo>
                  <a:lnTo>
                    <a:pt x="4290720" y="8500593"/>
                  </a:lnTo>
                  <a:lnTo>
                    <a:pt x="4303509" y="8511591"/>
                  </a:lnTo>
                  <a:lnTo>
                    <a:pt x="4311408" y="8518258"/>
                  </a:lnTo>
                  <a:lnTo>
                    <a:pt x="4315752" y="8517890"/>
                  </a:lnTo>
                  <a:lnTo>
                    <a:pt x="4320679" y="8512073"/>
                  </a:lnTo>
                  <a:close/>
                </a:path>
                <a:path w="18288000" h="9256395">
                  <a:moveTo>
                    <a:pt x="4325747" y="1284376"/>
                  </a:moveTo>
                  <a:lnTo>
                    <a:pt x="4323499" y="1280718"/>
                  </a:lnTo>
                  <a:lnTo>
                    <a:pt x="4319841" y="1279842"/>
                  </a:lnTo>
                  <a:lnTo>
                    <a:pt x="4314939" y="1279842"/>
                  </a:lnTo>
                  <a:lnTo>
                    <a:pt x="4312399" y="1281760"/>
                  </a:lnTo>
                  <a:lnTo>
                    <a:pt x="4309224" y="1294841"/>
                  </a:lnTo>
                  <a:lnTo>
                    <a:pt x="4311472" y="1298524"/>
                  </a:lnTo>
                  <a:lnTo>
                    <a:pt x="4318774" y="1300302"/>
                  </a:lnTo>
                  <a:lnTo>
                    <a:pt x="4322445" y="1298067"/>
                  </a:lnTo>
                  <a:lnTo>
                    <a:pt x="4325747" y="1284376"/>
                  </a:lnTo>
                  <a:close/>
                </a:path>
                <a:path w="18288000" h="9256395">
                  <a:moveTo>
                    <a:pt x="4326077" y="4241355"/>
                  </a:moveTo>
                  <a:lnTo>
                    <a:pt x="4323791" y="4237558"/>
                  </a:lnTo>
                  <a:lnTo>
                    <a:pt x="4319460" y="4236491"/>
                  </a:lnTo>
                  <a:lnTo>
                    <a:pt x="4315104" y="4236491"/>
                  </a:lnTo>
                  <a:lnTo>
                    <a:pt x="4312323" y="4238574"/>
                  </a:lnTo>
                  <a:lnTo>
                    <a:pt x="4302849" y="4277233"/>
                  </a:lnTo>
                  <a:lnTo>
                    <a:pt x="4305135" y="4281030"/>
                  </a:lnTo>
                  <a:lnTo>
                    <a:pt x="4312640" y="4282859"/>
                  </a:lnTo>
                  <a:lnTo>
                    <a:pt x="4316463" y="4280560"/>
                  </a:lnTo>
                  <a:lnTo>
                    <a:pt x="4326077" y="4241355"/>
                  </a:lnTo>
                  <a:close/>
                </a:path>
                <a:path w="18288000" h="9256395">
                  <a:moveTo>
                    <a:pt x="4334853" y="3395980"/>
                  </a:moveTo>
                  <a:lnTo>
                    <a:pt x="4332884" y="3392030"/>
                  </a:lnTo>
                  <a:lnTo>
                    <a:pt x="4328515" y="3390569"/>
                  </a:lnTo>
                  <a:lnTo>
                    <a:pt x="4323969" y="3390569"/>
                  </a:lnTo>
                  <a:lnTo>
                    <a:pt x="4321416" y="3392297"/>
                  </a:lnTo>
                  <a:lnTo>
                    <a:pt x="4311027" y="3423640"/>
                  </a:lnTo>
                  <a:lnTo>
                    <a:pt x="4313009" y="3427577"/>
                  </a:lnTo>
                  <a:lnTo>
                    <a:pt x="4320298" y="3429978"/>
                  </a:lnTo>
                  <a:lnTo>
                    <a:pt x="4324248" y="3428009"/>
                  </a:lnTo>
                  <a:lnTo>
                    <a:pt x="4334853" y="3395980"/>
                  </a:lnTo>
                  <a:close/>
                </a:path>
                <a:path w="18288000" h="9256395">
                  <a:moveTo>
                    <a:pt x="4335043" y="8998890"/>
                  </a:moveTo>
                  <a:lnTo>
                    <a:pt x="4333278" y="8994953"/>
                  </a:lnTo>
                  <a:lnTo>
                    <a:pt x="4322889" y="8990965"/>
                  </a:lnTo>
                  <a:lnTo>
                    <a:pt x="4322076" y="8990825"/>
                  </a:lnTo>
                  <a:lnTo>
                    <a:pt x="4318533" y="8990825"/>
                  </a:lnTo>
                  <a:lnTo>
                    <a:pt x="4315955" y="8992476"/>
                  </a:lnTo>
                  <a:lnTo>
                    <a:pt x="4313555" y="8998687"/>
                  </a:lnTo>
                  <a:lnTo>
                    <a:pt x="4315307" y="9002624"/>
                  </a:lnTo>
                  <a:lnTo>
                    <a:pt x="4328388" y="9007640"/>
                  </a:lnTo>
                  <a:lnTo>
                    <a:pt x="4332351" y="9005900"/>
                  </a:lnTo>
                  <a:lnTo>
                    <a:pt x="4335043" y="8998890"/>
                  </a:lnTo>
                  <a:close/>
                </a:path>
                <a:path w="18288000" h="9256395">
                  <a:moveTo>
                    <a:pt x="4340364" y="1133944"/>
                  </a:moveTo>
                  <a:lnTo>
                    <a:pt x="4339183" y="1129372"/>
                  </a:lnTo>
                  <a:lnTo>
                    <a:pt x="4298823" y="1105814"/>
                  </a:lnTo>
                  <a:lnTo>
                    <a:pt x="4260748" y="1084338"/>
                  </a:lnTo>
                  <a:lnTo>
                    <a:pt x="4259516" y="1084046"/>
                  </a:lnTo>
                  <a:lnTo>
                    <a:pt x="4255668" y="1084046"/>
                  </a:lnTo>
                  <a:lnTo>
                    <a:pt x="4253128" y="1085430"/>
                  </a:lnTo>
                  <a:lnTo>
                    <a:pt x="4249775" y="1091476"/>
                  </a:lnTo>
                  <a:lnTo>
                    <a:pt x="4251071" y="1096022"/>
                  </a:lnTo>
                  <a:lnTo>
                    <a:pt x="4291406" y="1118743"/>
                  </a:lnTo>
                  <a:lnTo>
                    <a:pt x="4331627" y="1142199"/>
                  </a:lnTo>
                  <a:lnTo>
                    <a:pt x="4336173" y="1141018"/>
                  </a:lnTo>
                  <a:lnTo>
                    <a:pt x="4340364" y="1133944"/>
                  </a:lnTo>
                  <a:close/>
                </a:path>
                <a:path w="18288000" h="9256395">
                  <a:moveTo>
                    <a:pt x="4341609" y="5914796"/>
                  </a:moveTo>
                  <a:lnTo>
                    <a:pt x="4338485" y="5911583"/>
                  </a:lnTo>
                  <a:lnTo>
                    <a:pt x="4330560" y="5911583"/>
                  </a:lnTo>
                  <a:lnTo>
                    <a:pt x="4327461" y="5914606"/>
                  </a:lnTo>
                  <a:lnTo>
                    <a:pt x="4327271" y="5928309"/>
                  </a:lnTo>
                  <a:lnTo>
                    <a:pt x="4327144" y="5938113"/>
                  </a:lnTo>
                  <a:lnTo>
                    <a:pt x="4327017" y="5961685"/>
                  </a:lnTo>
                  <a:lnTo>
                    <a:pt x="4330077" y="5964809"/>
                  </a:lnTo>
                  <a:lnTo>
                    <a:pt x="4337888" y="5964809"/>
                  </a:lnTo>
                  <a:lnTo>
                    <a:pt x="4341050" y="5961685"/>
                  </a:lnTo>
                  <a:lnTo>
                    <a:pt x="4341177" y="5947905"/>
                  </a:lnTo>
                  <a:lnTo>
                    <a:pt x="4341279" y="5938113"/>
                  </a:lnTo>
                  <a:lnTo>
                    <a:pt x="4341546" y="5918695"/>
                  </a:lnTo>
                  <a:lnTo>
                    <a:pt x="4341609" y="5914796"/>
                  </a:lnTo>
                  <a:close/>
                </a:path>
                <a:path w="18288000" h="9256395">
                  <a:moveTo>
                    <a:pt x="4342295" y="450761"/>
                  </a:moveTo>
                  <a:lnTo>
                    <a:pt x="4339882" y="447255"/>
                  </a:lnTo>
                  <a:lnTo>
                    <a:pt x="4336237" y="446570"/>
                  </a:lnTo>
                  <a:lnTo>
                    <a:pt x="4331690" y="446570"/>
                  </a:lnTo>
                  <a:lnTo>
                    <a:pt x="4328947" y="448716"/>
                  </a:lnTo>
                  <a:lnTo>
                    <a:pt x="4328338" y="451967"/>
                  </a:lnTo>
                  <a:lnTo>
                    <a:pt x="4327741" y="455676"/>
                  </a:lnTo>
                  <a:lnTo>
                    <a:pt x="4330166" y="459181"/>
                  </a:lnTo>
                  <a:lnTo>
                    <a:pt x="4337443" y="460527"/>
                  </a:lnTo>
                  <a:lnTo>
                    <a:pt x="4340949" y="458114"/>
                  </a:lnTo>
                  <a:lnTo>
                    <a:pt x="4342295" y="450761"/>
                  </a:lnTo>
                  <a:close/>
                </a:path>
                <a:path w="18288000" h="9256395">
                  <a:moveTo>
                    <a:pt x="4343285" y="6163729"/>
                  </a:moveTo>
                  <a:lnTo>
                    <a:pt x="4342904" y="6150470"/>
                  </a:lnTo>
                  <a:lnTo>
                    <a:pt x="4342396" y="6130874"/>
                  </a:lnTo>
                  <a:lnTo>
                    <a:pt x="4342168" y="6120739"/>
                  </a:lnTo>
                  <a:lnTo>
                    <a:pt x="4342079" y="6116891"/>
                  </a:lnTo>
                  <a:lnTo>
                    <a:pt x="4339031" y="6113907"/>
                  </a:lnTo>
                  <a:lnTo>
                    <a:pt x="4331043" y="6113907"/>
                  </a:lnTo>
                  <a:lnTo>
                    <a:pt x="4327944" y="6117133"/>
                  </a:lnTo>
                  <a:lnTo>
                    <a:pt x="4328249" y="6130531"/>
                  </a:lnTo>
                  <a:lnTo>
                    <a:pt x="4328757" y="6150089"/>
                  </a:lnTo>
                  <a:lnTo>
                    <a:pt x="4329036" y="6160236"/>
                  </a:lnTo>
                  <a:lnTo>
                    <a:pt x="4329150" y="6164135"/>
                  </a:lnTo>
                  <a:lnTo>
                    <a:pt x="4332300" y="6167171"/>
                  </a:lnTo>
                  <a:lnTo>
                    <a:pt x="4340034" y="6167171"/>
                  </a:lnTo>
                  <a:lnTo>
                    <a:pt x="4343285" y="6163729"/>
                  </a:lnTo>
                  <a:close/>
                </a:path>
                <a:path w="18288000" h="9256395">
                  <a:moveTo>
                    <a:pt x="4348289" y="5712841"/>
                  </a:moveTo>
                  <a:lnTo>
                    <a:pt x="4345292" y="5709513"/>
                  </a:lnTo>
                  <a:lnTo>
                    <a:pt x="4341380" y="5709323"/>
                  </a:lnTo>
                  <a:lnTo>
                    <a:pt x="4337266" y="5709323"/>
                  </a:lnTo>
                  <a:lnTo>
                    <a:pt x="4334141" y="5712244"/>
                  </a:lnTo>
                  <a:lnTo>
                    <a:pt x="4333037" y="5735650"/>
                  </a:lnTo>
                  <a:lnTo>
                    <a:pt x="4332008" y="5759107"/>
                  </a:lnTo>
                  <a:lnTo>
                    <a:pt x="4335018" y="5762396"/>
                  </a:lnTo>
                  <a:lnTo>
                    <a:pt x="4341101" y="5762663"/>
                  </a:lnTo>
                  <a:lnTo>
                    <a:pt x="4342803" y="5762663"/>
                  </a:lnTo>
                  <a:lnTo>
                    <a:pt x="4346130" y="5759716"/>
                  </a:lnTo>
                  <a:lnTo>
                    <a:pt x="4347159" y="5736298"/>
                  </a:lnTo>
                  <a:lnTo>
                    <a:pt x="4348289" y="5712841"/>
                  </a:lnTo>
                  <a:close/>
                </a:path>
                <a:path w="18288000" h="9256395">
                  <a:moveTo>
                    <a:pt x="4349102" y="1922068"/>
                  </a:moveTo>
                  <a:lnTo>
                    <a:pt x="4346918" y="1918309"/>
                  </a:lnTo>
                  <a:lnTo>
                    <a:pt x="4342689" y="1917179"/>
                  </a:lnTo>
                  <a:lnTo>
                    <a:pt x="4338345" y="1917179"/>
                  </a:lnTo>
                  <a:lnTo>
                    <a:pt x="4335704" y="1919122"/>
                  </a:lnTo>
                  <a:lnTo>
                    <a:pt x="4330535" y="1938451"/>
                  </a:lnTo>
                  <a:lnTo>
                    <a:pt x="4332706" y="1942211"/>
                  </a:lnTo>
                  <a:lnTo>
                    <a:pt x="4340034" y="1944154"/>
                  </a:lnTo>
                  <a:lnTo>
                    <a:pt x="4343781" y="1941995"/>
                  </a:lnTo>
                  <a:lnTo>
                    <a:pt x="4349102" y="1922068"/>
                  </a:lnTo>
                  <a:close/>
                </a:path>
                <a:path w="18288000" h="9256395">
                  <a:moveTo>
                    <a:pt x="4353560" y="6365418"/>
                  </a:moveTo>
                  <a:lnTo>
                    <a:pt x="4352595" y="6351803"/>
                  </a:lnTo>
                  <a:lnTo>
                    <a:pt x="4351274" y="6332296"/>
                  </a:lnTo>
                  <a:lnTo>
                    <a:pt x="4350474" y="6319507"/>
                  </a:lnTo>
                  <a:lnTo>
                    <a:pt x="4350423" y="6318758"/>
                  </a:lnTo>
                  <a:lnTo>
                    <a:pt x="4347324" y="6315900"/>
                  </a:lnTo>
                  <a:lnTo>
                    <a:pt x="4343158" y="6315900"/>
                  </a:lnTo>
                  <a:lnTo>
                    <a:pt x="4339260" y="6316142"/>
                  </a:lnTo>
                  <a:lnTo>
                    <a:pt x="4336300" y="6319507"/>
                  </a:lnTo>
                  <a:lnTo>
                    <a:pt x="4337824" y="6343002"/>
                  </a:lnTo>
                  <a:lnTo>
                    <a:pt x="4339387" y="6365418"/>
                  </a:lnTo>
                  <a:lnTo>
                    <a:pt x="4339463" y="6366421"/>
                  </a:lnTo>
                  <a:lnTo>
                    <a:pt x="4342854" y="6369266"/>
                  </a:lnTo>
                  <a:lnTo>
                    <a:pt x="4346740" y="6369075"/>
                  </a:lnTo>
                  <a:lnTo>
                    <a:pt x="4350626" y="6368796"/>
                  </a:lnTo>
                  <a:lnTo>
                    <a:pt x="4353560" y="6365418"/>
                  </a:lnTo>
                  <a:close/>
                </a:path>
                <a:path w="18288000" h="9256395">
                  <a:moveTo>
                    <a:pt x="4359580" y="137528"/>
                  </a:moveTo>
                  <a:lnTo>
                    <a:pt x="4326572" y="104762"/>
                  </a:lnTo>
                  <a:lnTo>
                    <a:pt x="4313656" y="94742"/>
                  </a:lnTo>
                  <a:lnTo>
                    <a:pt x="4309986" y="94742"/>
                  </a:lnTo>
                  <a:lnTo>
                    <a:pt x="4307941" y="95618"/>
                  </a:lnTo>
                  <a:lnTo>
                    <a:pt x="4303979" y="100368"/>
                  </a:lnTo>
                  <a:lnTo>
                    <a:pt x="4304360" y="104762"/>
                  </a:lnTo>
                  <a:lnTo>
                    <a:pt x="4304373" y="104902"/>
                  </a:lnTo>
                  <a:lnTo>
                    <a:pt x="4317301" y="115735"/>
                  </a:lnTo>
                  <a:lnTo>
                    <a:pt x="4327195" y="124155"/>
                  </a:lnTo>
                  <a:lnTo>
                    <a:pt x="4337050" y="132638"/>
                  </a:lnTo>
                  <a:lnTo>
                    <a:pt x="4349813" y="143776"/>
                  </a:lnTo>
                  <a:lnTo>
                    <a:pt x="4354347" y="143510"/>
                  </a:lnTo>
                  <a:lnTo>
                    <a:pt x="4359580" y="137528"/>
                  </a:lnTo>
                  <a:close/>
                </a:path>
                <a:path w="18288000" h="9256395">
                  <a:moveTo>
                    <a:pt x="4361446" y="5511177"/>
                  </a:moveTo>
                  <a:lnTo>
                    <a:pt x="4358551" y="5507761"/>
                  </a:lnTo>
                  <a:lnTo>
                    <a:pt x="4354652" y="5507456"/>
                  </a:lnTo>
                  <a:lnTo>
                    <a:pt x="4350397" y="5507456"/>
                  </a:lnTo>
                  <a:lnTo>
                    <a:pt x="4347337" y="5510225"/>
                  </a:lnTo>
                  <a:lnTo>
                    <a:pt x="4345495" y="5533504"/>
                  </a:lnTo>
                  <a:lnTo>
                    <a:pt x="4343730" y="5556910"/>
                  </a:lnTo>
                  <a:lnTo>
                    <a:pt x="4346651" y="5560314"/>
                  </a:lnTo>
                  <a:lnTo>
                    <a:pt x="4354525" y="5560898"/>
                  </a:lnTo>
                  <a:lnTo>
                    <a:pt x="4357840" y="5557952"/>
                  </a:lnTo>
                  <a:lnTo>
                    <a:pt x="4359605" y="5534596"/>
                  </a:lnTo>
                  <a:lnTo>
                    <a:pt x="4361446" y="5511177"/>
                  </a:lnTo>
                  <a:close/>
                </a:path>
                <a:path w="18288000" h="9256395">
                  <a:moveTo>
                    <a:pt x="4362069" y="942746"/>
                  </a:moveTo>
                  <a:lnTo>
                    <a:pt x="4307814" y="904557"/>
                  </a:lnTo>
                  <a:lnTo>
                    <a:pt x="4288599" y="893267"/>
                  </a:lnTo>
                  <a:lnTo>
                    <a:pt x="4284777" y="893267"/>
                  </a:lnTo>
                  <a:lnTo>
                    <a:pt x="4282351" y="894537"/>
                  </a:lnTo>
                  <a:lnTo>
                    <a:pt x="4278833" y="900315"/>
                  </a:lnTo>
                  <a:lnTo>
                    <a:pt x="4279874" y="904557"/>
                  </a:lnTo>
                  <a:lnTo>
                    <a:pt x="4279951" y="904875"/>
                  </a:lnTo>
                  <a:lnTo>
                    <a:pt x="4300067" y="917143"/>
                  </a:lnTo>
                  <a:lnTo>
                    <a:pt x="4333214" y="937882"/>
                  </a:lnTo>
                  <a:lnTo>
                    <a:pt x="4353077" y="950607"/>
                  </a:lnTo>
                  <a:lnTo>
                    <a:pt x="4357649" y="949604"/>
                  </a:lnTo>
                  <a:lnTo>
                    <a:pt x="4362069" y="942746"/>
                  </a:lnTo>
                  <a:close/>
                </a:path>
                <a:path w="18288000" h="9256395">
                  <a:moveTo>
                    <a:pt x="4365206" y="7650899"/>
                  </a:moveTo>
                  <a:lnTo>
                    <a:pt x="4360049" y="7640066"/>
                  </a:lnTo>
                  <a:lnTo>
                    <a:pt x="4356582" y="7632713"/>
                  </a:lnTo>
                  <a:lnTo>
                    <a:pt x="4348505" y="7615390"/>
                  </a:lnTo>
                  <a:lnTo>
                    <a:pt x="4345965" y="7613878"/>
                  </a:lnTo>
                  <a:lnTo>
                    <a:pt x="4342333" y="7613878"/>
                  </a:lnTo>
                  <a:lnTo>
                    <a:pt x="4341330" y="7614082"/>
                  </a:lnTo>
                  <a:lnTo>
                    <a:pt x="4336859" y="7616152"/>
                  </a:lnTo>
                  <a:lnTo>
                    <a:pt x="4335335" y="7620317"/>
                  </a:lnTo>
                  <a:lnTo>
                    <a:pt x="4340403" y="7631277"/>
                  </a:lnTo>
                  <a:lnTo>
                    <a:pt x="4343882" y="7638694"/>
                  </a:lnTo>
                  <a:lnTo>
                    <a:pt x="4347362" y="7646086"/>
                  </a:lnTo>
                  <a:lnTo>
                    <a:pt x="4352544" y="7656944"/>
                  </a:lnTo>
                  <a:lnTo>
                    <a:pt x="4356709" y="7658430"/>
                  </a:lnTo>
                  <a:lnTo>
                    <a:pt x="4363720" y="7655077"/>
                  </a:lnTo>
                  <a:lnTo>
                    <a:pt x="4365206" y="7650899"/>
                  </a:lnTo>
                  <a:close/>
                </a:path>
                <a:path w="18288000" h="9256395">
                  <a:moveTo>
                    <a:pt x="4370819" y="1087005"/>
                  </a:moveTo>
                  <a:lnTo>
                    <a:pt x="4368482" y="1083398"/>
                  </a:lnTo>
                  <a:lnTo>
                    <a:pt x="4364812" y="1082598"/>
                  </a:lnTo>
                  <a:lnTo>
                    <a:pt x="4360037" y="1082598"/>
                  </a:lnTo>
                  <a:lnTo>
                    <a:pt x="4357421" y="1084618"/>
                  </a:lnTo>
                  <a:lnTo>
                    <a:pt x="4354550" y="1097851"/>
                  </a:lnTo>
                  <a:lnTo>
                    <a:pt x="4356874" y="1101471"/>
                  </a:lnTo>
                  <a:lnTo>
                    <a:pt x="4364253" y="1103045"/>
                  </a:lnTo>
                  <a:lnTo>
                    <a:pt x="4367835" y="1100721"/>
                  </a:lnTo>
                  <a:lnTo>
                    <a:pt x="4370819" y="1087005"/>
                  </a:lnTo>
                  <a:close/>
                </a:path>
                <a:path w="18288000" h="9256395">
                  <a:moveTo>
                    <a:pt x="4372686" y="6566370"/>
                  </a:moveTo>
                  <a:lnTo>
                    <a:pt x="4371098" y="6552819"/>
                  </a:lnTo>
                  <a:lnTo>
                    <a:pt x="4368901" y="6533388"/>
                  </a:lnTo>
                  <a:lnTo>
                    <a:pt x="4367441" y="6520040"/>
                  </a:lnTo>
                  <a:lnTo>
                    <a:pt x="4364431" y="6517386"/>
                  </a:lnTo>
                  <a:lnTo>
                    <a:pt x="4360049" y="6517386"/>
                  </a:lnTo>
                  <a:lnTo>
                    <a:pt x="4356176" y="6517818"/>
                  </a:lnTo>
                  <a:lnTo>
                    <a:pt x="4353369" y="6521310"/>
                  </a:lnTo>
                  <a:lnTo>
                    <a:pt x="4354855" y="6534950"/>
                  </a:lnTo>
                  <a:lnTo>
                    <a:pt x="4357065" y="6554444"/>
                  </a:lnTo>
                  <a:lnTo>
                    <a:pt x="4358652" y="6568021"/>
                  </a:lnTo>
                  <a:lnTo>
                    <a:pt x="4362170" y="6570789"/>
                  </a:lnTo>
                  <a:lnTo>
                    <a:pt x="4369917" y="6569888"/>
                  </a:lnTo>
                  <a:lnTo>
                    <a:pt x="4372686" y="6566370"/>
                  </a:lnTo>
                  <a:close/>
                </a:path>
                <a:path w="18288000" h="9256395">
                  <a:moveTo>
                    <a:pt x="4372978" y="2562949"/>
                  </a:moveTo>
                  <a:lnTo>
                    <a:pt x="4370870" y="2559113"/>
                  </a:lnTo>
                  <a:lnTo>
                    <a:pt x="4366539" y="2557869"/>
                  </a:lnTo>
                  <a:lnTo>
                    <a:pt x="4362145" y="2557869"/>
                  </a:lnTo>
                  <a:lnTo>
                    <a:pt x="4359503" y="2559748"/>
                  </a:lnTo>
                  <a:lnTo>
                    <a:pt x="4352087" y="2585212"/>
                  </a:lnTo>
                  <a:lnTo>
                    <a:pt x="4354309" y="2589085"/>
                  </a:lnTo>
                  <a:lnTo>
                    <a:pt x="4361510" y="2591193"/>
                  </a:lnTo>
                  <a:lnTo>
                    <a:pt x="4365333" y="2589085"/>
                  </a:lnTo>
                  <a:lnTo>
                    <a:pt x="4372978" y="2562949"/>
                  </a:lnTo>
                  <a:close/>
                </a:path>
                <a:path w="18288000" h="9256395">
                  <a:moveTo>
                    <a:pt x="4375874" y="251053"/>
                  </a:moveTo>
                  <a:lnTo>
                    <a:pt x="4373384" y="247611"/>
                  </a:lnTo>
                  <a:lnTo>
                    <a:pt x="4369676" y="247078"/>
                  </a:lnTo>
                  <a:lnTo>
                    <a:pt x="4365345" y="247078"/>
                  </a:lnTo>
                  <a:lnTo>
                    <a:pt x="4362526" y="249364"/>
                  </a:lnTo>
                  <a:lnTo>
                    <a:pt x="4362056" y="252679"/>
                  </a:lnTo>
                  <a:lnTo>
                    <a:pt x="4361446" y="256387"/>
                  </a:lnTo>
                  <a:lnTo>
                    <a:pt x="4363948" y="259829"/>
                  </a:lnTo>
                  <a:lnTo>
                    <a:pt x="4371365" y="260908"/>
                  </a:lnTo>
                  <a:lnTo>
                    <a:pt x="4374794" y="258406"/>
                  </a:lnTo>
                  <a:lnTo>
                    <a:pt x="4375874" y="251053"/>
                  </a:lnTo>
                  <a:close/>
                </a:path>
                <a:path w="18288000" h="9256395">
                  <a:moveTo>
                    <a:pt x="4376267" y="4045496"/>
                  </a:moveTo>
                  <a:lnTo>
                    <a:pt x="4374032" y="4041648"/>
                  </a:lnTo>
                  <a:lnTo>
                    <a:pt x="4369701" y="4040505"/>
                  </a:lnTo>
                  <a:lnTo>
                    <a:pt x="4365295" y="4040505"/>
                  </a:lnTo>
                  <a:lnTo>
                    <a:pt x="4362551" y="4042511"/>
                  </a:lnTo>
                  <a:lnTo>
                    <a:pt x="4352429" y="4080980"/>
                  </a:lnTo>
                  <a:lnTo>
                    <a:pt x="4354665" y="4084802"/>
                  </a:lnTo>
                  <a:lnTo>
                    <a:pt x="4362145" y="4086758"/>
                  </a:lnTo>
                  <a:lnTo>
                    <a:pt x="4365993" y="4084523"/>
                  </a:lnTo>
                  <a:lnTo>
                    <a:pt x="4376267" y="4045496"/>
                  </a:lnTo>
                  <a:close/>
                </a:path>
                <a:path w="18288000" h="9256395">
                  <a:moveTo>
                    <a:pt x="4380547" y="5309946"/>
                  </a:moveTo>
                  <a:lnTo>
                    <a:pt x="4377741" y="5306466"/>
                  </a:lnTo>
                  <a:lnTo>
                    <a:pt x="4373854" y="5306047"/>
                  </a:lnTo>
                  <a:lnTo>
                    <a:pt x="4369473" y="5306047"/>
                  </a:lnTo>
                  <a:lnTo>
                    <a:pt x="4366450" y="5308689"/>
                  </a:lnTo>
                  <a:lnTo>
                    <a:pt x="4363974" y="5331828"/>
                  </a:lnTo>
                  <a:lnTo>
                    <a:pt x="4361535" y="5355171"/>
                  </a:lnTo>
                  <a:lnTo>
                    <a:pt x="4364355" y="5358650"/>
                  </a:lnTo>
                  <a:lnTo>
                    <a:pt x="4368241" y="5359044"/>
                  </a:lnTo>
                  <a:lnTo>
                    <a:pt x="4372076" y="5359400"/>
                  </a:lnTo>
                  <a:lnTo>
                    <a:pt x="4375594" y="5356618"/>
                  </a:lnTo>
                  <a:lnTo>
                    <a:pt x="4379074" y="5323586"/>
                  </a:lnTo>
                  <a:lnTo>
                    <a:pt x="4380547" y="5309946"/>
                  </a:lnTo>
                  <a:close/>
                </a:path>
                <a:path w="18288000" h="9256395">
                  <a:moveTo>
                    <a:pt x="4389717" y="759015"/>
                  </a:moveTo>
                  <a:lnTo>
                    <a:pt x="4341292" y="721233"/>
                  </a:lnTo>
                  <a:lnTo>
                    <a:pt x="4323753" y="709955"/>
                  </a:lnTo>
                  <a:lnTo>
                    <a:pt x="4319994" y="709955"/>
                  </a:lnTo>
                  <a:lnTo>
                    <a:pt x="4317670" y="711098"/>
                  </a:lnTo>
                  <a:lnTo>
                    <a:pt x="4313987" y="716584"/>
                  </a:lnTo>
                  <a:lnTo>
                    <a:pt x="4315028" y="721233"/>
                  </a:lnTo>
                  <a:lnTo>
                    <a:pt x="4333024" y="733374"/>
                  </a:lnTo>
                  <a:lnTo>
                    <a:pt x="4347794" y="743508"/>
                  </a:lnTo>
                  <a:lnTo>
                    <a:pt x="4362513" y="753745"/>
                  </a:lnTo>
                  <a:lnTo>
                    <a:pt x="4380446" y="766406"/>
                  </a:lnTo>
                  <a:lnTo>
                    <a:pt x="4385030" y="765632"/>
                  </a:lnTo>
                  <a:lnTo>
                    <a:pt x="4389717" y="759015"/>
                  </a:lnTo>
                  <a:close/>
                </a:path>
                <a:path w="18288000" h="9256395">
                  <a:moveTo>
                    <a:pt x="4397565" y="3203511"/>
                  </a:moveTo>
                  <a:lnTo>
                    <a:pt x="4395533" y="3199600"/>
                  </a:lnTo>
                  <a:lnTo>
                    <a:pt x="4391164" y="3198203"/>
                  </a:lnTo>
                  <a:lnTo>
                    <a:pt x="4386656" y="3198203"/>
                  </a:lnTo>
                  <a:lnTo>
                    <a:pt x="4384065" y="3199993"/>
                  </a:lnTo>
                  <a:lnTo>
                    <a:pt x="4374070" y="3231489"/>
                  </a:lnTo>
                  <a:lnTo>
                    <a:pt x="4376077" y="3235401"/>
                  </a:lnTo>
                  <a:lnTo>
                    <a:pt x="4383430" y="3237750"/>
                  </a:lnTo>
                  <a:lnTo>
                    <a:pt x="4387316" y="3235731"/>
                  </a:lnTo>
                  <a:lnTo>
                    <a:pt x="4397565" y="3203511"/>
                  </a:lnTo>
                  <a:close/>
                </a:path>
                <a:path w="18288000" h="9256395">
                  <a:moveTo>
                    <a:pt x="4399064" y="1725841"/>
                  </a:moveTo>
                  <a:lnTo>
                    <a:pt x="4396816" y="1722132"/>
                  </a:lnTo>
                  <a:lnTo>
                    <a:pt x="4393146" y="1721231"/>
                  </a:lnTo>
                  <a:lnTo>
                    <a:pt x="4388193" y="1721231"/>
                  </a:lnTo>
                  <a:lnTo>
                    <a:pt x="4385640" y="1723161"/>
                  </a:lnTo>
                  <a:lnTo>
                    <a:pt x="4380865" y="1742617"/>
                  </a:lnTo>
                  <a:lnTo>
                    <a:pt x="4383113" y="1746338"/>
                  </a:lnTo>
                  <a:lnTo>
                    <a:pt x="4390390" y="1748129"/>
                  </a:lnTo>
                  <a:lnTo>
                    <a:pt x="4394174" y="1745894"/>
                  </a:lnTo>
                  <a:lnTo>
                    <a:pt x="4399064" y="1725841"/>
                  </a:lnTo>
                  <a:close/>
                </a:path>
                <a:path w="18288000" h="9256395">
                  <a:moveTo>
                    <a:pt x="4401032" y="8830602"/>
                  </a:moveTo>
                  <a:lnTo>
                    <a:pt x="4399724" y="8826462"/>
                  </a:lnTo>
                  <a:lnTo>
                    <a:pt x="4383824" y="8818131"/>
                  </a:lnTo>
                  <a:lnTo>
                    <a:pt x="4382732" y="8817877"/>
                  </a:lnTo>
                  <a:lnTo>
                    <a:pt x="4379201" y="8817877"/>
                  </a:lnTo>
                  <a:lnTo>
                    <a:pt x="4376826" y="8819210"/>
                  </a:lnTo>
                  <a:lnTo>
                    <a:pt x="4373829" y="8824874"/>
                  </a:lnTo>
                  <a:lnTo>
                    <a:pt x="4375112" y="8829027"/>
                  </a:lnTo>
                  <a:lnTo>
                    <a:pt x="4393387" y="8838616"/>
                  </a:lnTo>
                  <a:lnTo>
                    <a:pt x="4397540" y="8837320"/>
                  </a:lnTo>
                  <a:lnTo>
                    <a:pt x="4401032" y="8830602"/>
                  </a:lnTo>
                  <a:close/>
                </a:path>
                <a:path w="18288000" h="9256395">
                  <a:moveTo>
                    <a:pt x="4401591" y="6766128"/>
                  </a:moveTo>
                  <a:lnTo>
                    <a:pt x="4399305" y="6752679"/>
                  </a:lnTo>
                  <a:lnTo>
                    <a:pt x="4396130" y="6733400"/>
                  </a:lnTo>
                  <a:lnTo>
                    <a:pt x="4394009" y="6720243"/>
                  </a:lnTo>
                  <a:lnTo>
                    <a:pt x="4391114" y="6717868"/>
                  </a:lnTo>
                  <a:lnTo>
                    <a:pt x="4386478" y="6717868"/>
                  </a:lnTo>
                  <a:lnTo>
                    <a:pt x="4382617" y="6718478"/>
                  </a:lnTo>
                  <a:lnTo>
                    <a:pt x="4379988" y="6722097"/>
                  </a:lnTo>
                  <a:lnTo>
                    <a:pt x="4382173" y="6735673"/>
                  </a:lnTo>
                  <a:lnTo>
                    <a:pt x="4383760" y="6745351"/>
                  </a:lnTo>
                  <a:lnTo>
                    <a:pt x="4387647" y="6768503"/>
                  </a:lnTo>
                  <a:lnTo>
                    <a:pt x="4391266" y="6771056"/>
                  </a:lnTo>
                  <a:lnTo>
                    <a:pt x="4399000" y="6769786"/>
                  </a:lnTo>
                  <a:lnTo>
                    <a:pt x="4401591" y="6766128"/>
                  </a:lnTo>
                  <a:close/>
                </a:path>
                <a:path w="18288000" h="9256395">
                  <a:moveTo>
                    <a:pt x="4402899" y="50355"/>
                  </a:moveTo>
                  <a:lnTo>
                    <a:pt x="4400283" y="46990"/>
                  </a:lnTo>
                  <a:lnTo>
                    <a:pt x="4396575" y="46520"/>
                  </a:lnTo>
                  <a:lnTo>
                    <a:pt x="4392384" y="46520"/>
                  </a:lnTo>
                  <a:lnTo>
                    <a:pt x="4389501" y="48996"/>
                  </a:lnTo>
                  <a:lnTo>
                    <a:pt x="4389082" y="52438"/>
                  </a:lnTo>
                  <a:lnTo>
                    <a:pt x="4388612" y="56146"/>
                  </a:lnTo>
                  <a:lnTo>
                    <a:pt x="4391304" y="59524"/>
                  </a:lnTo>
                  <a:lnTo>
                    <a:pt x="4395013" y="59931"/>
                  </a:lnTo>
                  <a:lnTo>
                    <a:pt x="4398657" y="60401"/>
                  </a:lnTo>
                  <a:lnTo>
                    <a:pt x="4402023" y="57772"/>
                  </a:lnTo>
                  <a:lnTo>
                    <a:pt x="4402506" y="54063"/>
                  </a:lnTo>
                  <a:lnTo>
                    <a:pt x="4402899" y="50355"/>
                  </a:lnTo>
                  <a:close/>
                </a:path>
                <a:path w="18288000" h="9256395">
                  <a:moveTo>
                    <a:pt x="4405071" y="5109324"/>
                  </a:moveTo>
                  <a:lnTo>
                    <a:pt x="4402353" y="5105768"/>
                  </a:lnTo>
                  <a:lnTo>
                    <a:pt x="4398480" y="5105247"/>
                  </a:lnTo>
                  <a:lnTo>
                    <a:pt x="4393958" y="5105247"/>
                  </a:lnTo>
                  <a:lnTo>
                    <a:pt x="4391012" y="5107762"/>
                  </a:lnTo>
                  <a:lnTo>
                    <a:pt x="4387926" y="5130762"/>
                  </a:lnTo>
                  <a:lnTo>
                    <a:pt x="4384891" y="5154041"/>
                  </a:lnTo>
                  <a:lnTo>
                    <a:pt x="4387621" y="5157584"/>
                  </a:lnTo>
                  <a:lnTo>
                    <a:pt x="4395381" y="5158625"/>
                  </a:lnTo>
                  <a:lnTo>
                    <a:pt x="4398911" y="5155857"/>
                  </a:lnTo>
                  <a:lnTo>
                    <a:pt x="4401947" y="5132616"/>
                  </a:lnTo>
                  <a:lnTo>
                    <a:pt x="4405071" y="5109324"/>
                  </a:lnTo>
                  <a:close/>
                </a:path>
                <a:path w="18288000" h="9256395">
                  <a:moveTo>
                    <a:pt x="4408335" y="0"/>
                  </a:moveTo>
                  <a:lnTo>
                    <a:pt x="4401083" y="0"/>
                  </a:lnTo>
                  <a:lnTo>
                    <a:pt x="4402429" y="1409"/>
                  </a:lnTo>
                  <a:lnTo>
                    <a:pt x="4406874" y="1409"/>
                  </a:lnTo>
                  <a:lnTo>
                    <a:pt x="4408335" y="0"/>
                  </a:lnTo>
                  <a:close/>
                </a:path>
                <a:path w="18288000" h="9256395">
                  <a:moveTo>
                    <a:pt x="4410964" y="888504"/>
                  </a:moveTo>
                  <a:lnTo>
                    <a:pt x="4408525" y="884961"/>
                  </a:lnTo>
                  <a:lnTo>
                    <a:pt x="4404830" y="884262"/>
                  </a:lnTo>
                  <a:lnTo>
                    <a:pt x="4400220" y="884262"/>
                  </a:lnTo>
                  <a:lnTo>
                    <a:pt x="4397502" y="886447"/>
                  </a:lnTo>
                  <a:lnTo>
                    <a:pt x="4394987" y="899795"/>
                  </a:lnTo>
                  <a:lnTo>
                    <a:pt x="4397400" y="903351"/>
                  </a:lnTo>
                  <a:lnTo>
                    <a:pt x="4404792" y="904735"/>
                  </a:lnTo>
                  <a:lnTo>
                    <a:pt x="4408348" y="902335"/>
                  </a:lnTo>
                  <a:lnTo>
                    <a:pt x="4410964" y="888504"/>
                  </a:lnTo>
                  <a:close/>
                </a:path>
                <a:path w="18288000" h="9256395">
                  <a:moveTo>
                    <a:pt x="4423549" y="585254"/>
                  </a:moveTo>
                  <a:lnTo>
                    <a:pt x="4394301" y="558088"/>
                  </a:lnTo>
                  <a:lnTo>
                    <a:pt x="4365485" y="536778"/>
                  </a:lnTo>
                  <a:lnTo>
                    <a:pt x="4361739" y="536778"/>
                  </a:lnTo>
                  <a:lnTo>
                    <a:pt x="4359554" y="537794"/>
                  </a:lnTo>
                  <a:lnTo>
                    <a:pt x="4355693" y="542899"/>
                  </a:lnTo>
                  <a:lnTo>
                    <a:pt x="4356354" y="547471"/>
                  </a:lnTo>
                  <a:lnTo>
                    <a:pt x="4372483" y="559701"/>
                  </a:lnTo>
                  <a:lnTo>
                    <a:pt x="4385373" y="569620"/>
                  </a:lnTo>
                  <a:lnTo>
                    <a:pt x="4398149" y="579577"/>
                  </a:lnTo>
                  <a:lnTo>
                    <a:pt x="4413961" y="592074"/>
                  </a:lnTo>
                  <a:lnTo>
                    <a:pt x="4418520" y="591553"/>
                  </a:lnTo>
                  <a:lnTo>
                    <a:pt x="4423549" y="585254"/>
                  </a:lnTo>
                  <a:close/>
                </a:path>
                <a:path w="18288000" h="9256395">
                  <a:moveTo>
                    <a:pt x="4427550" y="2368004"/>
                  </a:moveTo>
                  <a:lnTo>
                    <a:pt x="4425378" y="2364219"/>
                  </a:lnTo>
                  <a:lnTo>
                    <a:pt x="4421098" y="2363063"/>
                  </a:lnTo>
                  <a:lnTo>
                    <a:pt x="4416742" y="2363063"/>
                  </a:lnTo>
                  <a:lnTo>
                    <a:pt x="4414063" y="2365006"/>
                  </a:lnTo>
                  <a:lnTo>
                    <a:pt x="4407116" y="2390660"/>
                  </a:lnTo>
                  <a:lnTo>
                    <a:pt x="4409186" y="2394280"/>
                  </a:lnTo>
                  <a:lnTo>
                    <a:pt x="4409287" y="2394445"/>
                  </a:lnTo>
                  <a:lnTo>
                    <a:pt x="4416641" y="2396452"/>
                  </a:lnTo>
                  <a:lnTo>
                    <a:pt x="4420438" y="2394280"/>
                  </a:lnTo>
                  <a:lnTo>
                    <a:pt x="4427550" y="2368004"/>
                  </a:lnTo>
                  <a:close/>
                </a:path>
                <a:path w="18288000" h="9256395">
                  <a:moveTo>
                    <a:pt x="4429620" y="3850475"/>
                  </a:moveTo>
                  <a:lnTo>
                    <a:pt x="4427461" y="3846601"/>
                  </a:lnTo>
                  <a:lnTo>
                    <a:pt x="4423092" y="3845356"/>
                  </a:lnTo>
                  <a:lnTo>
                    <a:pt x="4418647" y="3845356"/>
                  </a:lnTo>
                  <a:lnTo>
                    <a:pt x="4415955" y="3847300"/>
                  </a:lnTo>
                  <a:lnTo>
                    <a:pt x="4405223" y="3885565"/>
                  </a:lnTo>
                  <a:lnTo>
                    <a:pt x="4407408" y="3889438"/>
                  </a:lnTo>
                  <a:lnTo>
                    <a:pt x="4414875" y="3891508"/>
                  </a:lnTo>
                  <a:lnTo>
                    <a:pt x="4418546" y="3889438"/>
                  </a:lnTo>
                  <a:lnTo>
                    <a:pt x="4418711" y="3889438"/>
                  </a:lnTo>
                  <a:lnTo>
                    <a:pt x="4429620" y="3850475"/>
                  </a:lnTo>
                  <a:close/>
                </a:path>
                <a:path w="18288000" h="9256395">
                  <a:moveTo>
                    <a:pt x="4433684" y="8262671"/>
                  </a:moveTo>
                  <a:lnTo>
                    <a:pt x="4426712" y="8255038"/>
                  </a:lnTo>
                  <a:lnTo>
                    <a:pt x="4418000" y="8245386"/>
                  </a:lnTo>
                  <a:lnTo>
                    <a:pt x="4412285" y="8238998"/>
                  </a:lnTo>
                  <a:lnTo>
                    <a:pt x="4410380" y="8238210"/>
                  </a:lnTo>
                  <a:lnTo>
                    <a:pt x="4406811" y="8238210"/>
                  </a:lnTo>
                  <a:lnTo>
                    <a:pt x="4405160" y="8238795"/>
                  </a:lnTo>
                  <a:lnTo>
                    <a:pt x="4400969" y="8242541"/>
                  </a:lnTo>
                  <a:lnTo>
                    <a:pt x="4400804" y="8245386"/>
                  </a:lnTo>
                  <a:lnTo>
                    <a:pt x="4400715" y="8246935"/>
                  </a:lnTo>
                  <a:lnTo>
                    <a:pt x="4407636" y="8254695"/>
                  </a:lnTo>
                  <a:lnTo>
                    <a:pt x="4420819" y="8269249"/>
                  </a:lnTo>
                  <a:lnTo>
                    <a:pt x="4423435" y="8272069"/>
                  </a:lnTo>
                  <a:lnTo>
                    <a:pt x="4427829" y="8272285"/>
                  </a:lnTo>
                  <a:lnTo>
                    <a:pt x="4433494" y="8267078"/>
                  </a:lnTo>
                  <a:lnTo>
                    <a:pt x="4433608" y="8264411"/>
                  </a:lnTo>
                  <a:lnTo>
                    <a:pt x="4433684" y="8262671"/>
                  </a:lnTo>
                  <a:close/>
                </a:path>
                <a:path w="18288000" h="9256395">
                  <a:moveTo>
                    <a:pt x="4434560" y="4909337"/>
                  </a:moveTo>
                  <a:lnTo>
                    <a:pt x="4431931" y="4905718"/>
                  </a:lnTo>
                  <a:lnTo>
                    <a:pt x="4428083" y="4905108"/>
                  </a:lnTo>
                  <a:lnTo>
                    <a:pt x="4423422" y="4905108"/>
                  </a:lnTo>
                  <a:lnTo>
                    <a:pt x="4420527" y="4907496"/>
                  </a:lnTo>
                  <a:lnTo>
                    <a:pt x="4415409" y="4940033"/>
                  </a:lnTo>
                  <a:lnTo>
                    <a:pt x="4413326" y="4953546"/>
                  </a:lnTo>
                  <a:lnTo>
                    <a:pt x="4415955" y="4957165"/>
                  </a:lnTo>
                  <a:lnTo>
                    <a:pt x="4423702" y="4958334"/>
                  </a:lnTo>
                  <a:lnTo>
                    <a:pt x="4427283" y="4955718"/>
                  </a:lnTo>
                  <a:lnTo>
                    <a:pt x="4432414" y="4922888"/>
                  </a:lnTo>
                  <a:lnTo>
                    <a:pt x="4434560" y="4909337"/>
                  </a:lnTo>
                  <a:close/>
                </a:path>
                <a:path w="18288000" h="9256395">
                  <a:moveTo>
                    <a:pt x="4441202" y="6963969"/>
                  </a:moveTo>
                  <a:lnTo>
                    <a:pt x="4438167" y="6950672"/>
                  </a:lnTo>
                  <a:lnTo>
                    <a:pt x="4436021" y="6941159"/>
                  </a:lnTo>
                  <a:lnTo>
                    <a:pt x="4433913" y="6931609"/>
                  </a:lnTo>
                  <a:lnTo>
                    <a:pt x="4431093" y="6918731"/>
                  </a:lnTo>
                  <a:lnTo>
                    <a:pt x="4428236" y="6916534"/>
                  </a:lnTo>
                  <a:lnTo>
                    <a:pt x="4423905" y="6916534"/>
                  </a:lnTo>
                  <a:lnTo>
                    <a:pt x="4419600" y="6917461"/>
                  </a:lnTo>
                  <a:lnTo>
                    <a:pt x="4417174" y="6921233"/>
                  </a:lnTo>
                  <a:lnTo>
                    <a:pt x="4420095" y="6934644"/>
                  </a:lnTo>
                  <a:lnTo>
                    <a:pt x="4422216" y="6944233"/>
                  </a:lnTo>
                  <a:lnTo>
                    <a:pt x="4424362" y="6953796"/>
                  </a:lnTo>
                  <a:lnTo>
                    <a:pt x="4427410" y="6967131"/>
                  </a:lnTo>
                  <a:lnTo>
                    <a:pt x="4431182" y="6969519"/>
                  </a:lnTo>
                  <a:lnTo>
                    <a:pt x="4438815" y="6967766"/>
                  </a:lnTo>
                  <a:lnTo>
                    <a:pt x="4441202" y="6963969"/>
                  </a:lnTo>
                  <a:close/>
                </a:path>
                <a:path w="18288000" h="9256395">
                  <a:moveTo>
                    <a:pt x="4444733" y="1528622"/>
                  </a:moveTo>
                  <a:lnTo>
                    <a:pt x="4442396" y="1524952"/>
                  </a:lnTo>
                  <a:lnTo>
                    <a:pt x="4438701" y="1524139"/>
                  </a:lnTo>
                  <a:lnTo>
                    <a:pt x="4433862" y="1524139"/>
                  </a:lnTo>
                  <a:lnTo>
                    <a:pt x="4431258" y="1526146"/>
                  </a:lnTo>
                  <a:lnTo>
                    <a:pt x="4426915" y="1545780"/>
                  </a:lnTo>
                  <a:lnTo>
                    <a:pt x="4429252" y="1549438"/>
                  </a:lnTo>
                  <a:lnTo>
                    <a:pt x="4436618" y="1551101"/>
                  </a:lnTo>
                  <a:lnTo>
                    <a:pt x="4440301" y="1548752"/>
                  </a:lnTo>
                  <a:lnTo>
                    <a:pt x="4444733" y="1528622"/>
                  </a:lnTo>
                  <a:close/>
                </a:path>
                <a:path w="18288000" h="9256395">
                  <a:moveTo>
                    <a:pt x="4445647" y="689025"/>
                  </a:moveTo>
                  <a:lnTo>
                    <a:pt x="4443120" y="685533"/>
                  </a:lnTo>
                  <a:lnTo>
                    <a:pt x="4439424" y="684936"/>
                  </a:lnTo>
                  <a:lnTo>
                    <a:pt x="4434967" y="684936"/>
                  </a:lnTo>
                  <a:lnTo>
                    <a:pt x="4432173" y="687235"/>
                  </a:lnTo>
                  <a:lnTo>
                    <a:pt x="4430014" y="700735"/>
                  </a:lnTo>
                  <a:lnTo>
                    <a:pt x="4432541" y="704227"/>
                  </a:lnTo>
                  <a:lnTo>
                    <a:pt x="4436237" y="704811"/>
                  </a:lnTo>
                  <a:lnTo>
                    <a:pt x="4439983" y="705332"/>
                  </a:lnTo>
                  <a:lnTo>
                    <a:pt x="4443438" y="702881"/>
                  </a:lnTo>
                  <a:lnTo>
                    <a:pt x="4445647" y="689025"/>
                  </a:lnTo>
                  <a:close/>
                </a:path>
                <a:path w="18288000" h="9256395">
                  <a:moveTo>
                    <a:pt x="4456798" y="3009912"/>
                  </a:moveTo>
                  <a:lnTo>
                    <a:pt x="4454703" y="3006039"/>
                  </a:lnTo>
                  <a:lnTo>
                    <a:pt x="4450359" y="3004756"/>
                  </a:lnTo>
                  <a:lnTo>
                    <a:pt x="4445901" y="3004756"/>
                  </a:lnTo>
                  <a:lnTo>
                    <a:pt x="4443273" y="3006610"/>
                  </a:lnTo>
                  <a:lnTo>
                    <a:pt x="4433824" y="3038348"/>
                  </a:lnTo>
                  <a:lnTo>
                    <a:pt x="4435983" y="3042335"/>
                  </a:lnTo>
                  <a:lnTo>
                    <a:pt x="4436300" y="3042335"/>
                  </a:lnTo>
                  <a:lnTo>
                    <a:pt x="4443273" y="3044406"/>
                  </a:lnTo>
                  <a:lnTo>
                    <a:pt x="4447159" y="3042335"/>
                  </a:lnTo>
                  <a:lnTo>
                    <a:pt x="4456798" y="3009912"/>
                  </a:lnTo>
                  <a:close/>
                </a:path>
                <a:path w="18288000" h="9256395">
                  <a:moveTo>
                    <a:pt x="4459910" y="7828686"/>
                  </a:moveTo>
                  <a:lnTo>
                    <a:pt x="4453852" y="7818336"/>
                  </a:lnTo>
                  <a:lnTo>
                    <a:pt x="4449775" y="7811313"/>
                  </a:lnTo>
                  <a:lnTo>
                    <a:pt x="4445711" y="7804251"/>
                  </a:lnTo>
                  <a:lnTo>
                    <a:pt x="4440377" y="7794917"/>
                  </a:lnTo>
                  <a:lnTo>
                    <a:pt x="4438015" y="7793647"/>
                  </a:lnTo>
                  <a:lnTo>
                    <a:pt x="4434395" y="7793647"/>
                  </a:lnTo>
                  <a:lnTo>
                    <a:pt x="4433201" y="7793939"/>
                  </a:lnTo>
                  <a:lnTo>
                    <a:pt x="4428744" y="7796479"/>
                  </a:lnTo>
                  <a:lnTo>
                    <a:pt x="4427563" y="7800759"/>
                  </a:lnTo>
                  <a:lnTo>
                    <a:pt x="4433582" y="7811313"/>
                  </a:lnTo>
                  <a:lnTo>
                    <a:pt x="4437621" y="7818336"/>
                  </a:lnTo>
                  <a:lnTo>
                    <a:pt x="4441723" y="7825410"/>
                  </a:lnTo>
                  <a:lnTo>
                    <a:pt x="4447819" y="7835798"/>
                  </a:lnTo>
                  <a:lnTo>
                    <a:pt x="4452112" y="7836916"/>
                  </a:lnTo>
                  <a:lnTo>
                    <a:pt x="4458792" y="7832992"/>
                  </a:lnTo>
                  <a:lnTo>
                    <a:pt x="4459910" y="7828686"/>
                  </a:lnTo>
                  <a:close/>
                </a:path>
                <a:path w="18288000" h="9256395">
                  <a:moveTo>
                    <a:pt x="4463034" y="424497"/>
                  </a:moveTo>
                  <a:lnTo>
                    <a:pt x="4426864" y="387896"/>
                  </a:lnTo>
                  <a:lnTo>
                    <a:pt x="4412767" y="376542"/>
                  </a:lnTo>
                  <a:lnTo>
                    <a:pt x="4409059" y="376542"/>
                  </a:lnTo>
                  <a:lnTo>
                    <a:pt x="4407039" y="377380"/>
                  </a:lnTo>
                  <a:lnTo>
                    <a:pt x="4403001" y="382066"/>
                  </a:lnTo>
                  <a:lnTo>
                    <a:pt x="4403344" y="386651"/>
                  </a:lnTo>
                  <a:lnTo>
                    <a:pt x="4417365" y="398792"/>
                  </a:lnTo>
                  <a:lnTo>
                    <a:pt x="4428350" y="408444"/>
                  </a:lnTo>
                  <a:lnTo>
                    <a:pt x="4439285" y="418185"/>
                  </a:lnTo>
                  <a:lnTo>
                    <a:pt x="4453115" y="430631"/>
                  </a:lnTo>
                  <a:lnTo>
                    <a:pt x="4457674" y="430415"/>
                  </a:lnTo>
                  <a:lnTo>
                    <a:pt x="4463034" y="424497"/>
                  </a:lnTo>
                  <a:close/>
                </a:path>
                <a:path w="18288000" h="9256395">
                  <a:moveTo>
                    <a:pt x="4468634" y="4710074"/>
                  </a:moveTo>
                  <a:lnTo>
                    <a:pt x="4466094" y="4706391"/>
                  </a:lnTo>
                  <a:lnTo>
                    <a:pt x="4462246" y="4705693"/>
                  </a:lnTo>
                  <a:lnTo>
                    <a:pt x="4457471" y="4705693"/>
                  </a:lnTo>
                  <a:lnTo>
                    <a:pt x="4454652" y="4707966"/>
                  </a:lnTo>
                  <a:lnTo>
                    <a:pt x="4448822" y="4740326"/>
                  </a:lnTo>
                  <a:lnTo>
                    <a:pt x="4446435" y="4753788"/>
                  </a:lnTo>
                  <a:lnTo>
                    <a:pt x="4449000" y="4757471"/>
                  </a:lnTo>
                  <a:lnTo>
                    <a:pt x="4452836" y="4758156"/>
                  </a:lnTo>
                  <a:lnTo>
                    <a:pt x="4456696" y="4758804"/>
                  </a:lnTo>
                  <a:lnTo>
                    <a:pt x="4460341" y="4756264"/>
                  </a:lnTo>
                  <a:lnTo>
                    <a:pt x="4464456" y="4733201"/>
                  </a:lnTo>
                  <a:lnTo>
                    <a:pt x="4468634" y="4710074"/>
                  </a:lnTo>
                  <a:close/>
                </a:path>
                <a:path w="18288000" h="9256395">
                  <a:moveTo>
                    <a:pt x="4474222" y="488467"/>
                  </a:moveTo>
                  <a:lnTo>
                    <a:pt x="4471568" y="485076"/>
                  </a:lnTo>
                  <a:lnTo>
                    <a:pt x="4467834" y="484619"/>
                  </a:lnTo>
                  <a:lnTo>
                    <a:pt x="4463580" y="484619"/>
                  </a:lnTo>
                  <a:lnTo>
                    <a:pt x="4460684" y="487108"/>
                  </a:lnTo>
                  <a:lnTo>
                    <a:pt x="4458982" y="500710"/>
                  </a:lnTo>
                  <a:lnTo>
                    <a:pt x="4461611" y="504113"/>
                  </a:lnTo>
                  <a:lnTo>
                    <a:pt x="4468939" y="505104"/>
                  </a:lnTo>
                  <a:lnTo>
                    <a:pt x="4472470" y="502437"/>
                  </a:lnTo>
                  <a:lnTo>
                    <a:pt x="4474222" y="488467"/>
                  </a:lnTo>
                  <a:close/>
                </a:path>
                <a:path w="18288000" h="9256395">
                  <a:moveTo>
                    <a:pt x="4475327" y="9184107"/>
                  </a:moveTo>
                  <a:lnTo>
                    <a:pt x="4472978" y="9180538"/>
                  </a:lnTo>
                  <a:lnTo>
                    <a:pt x="4469333" y="9179865"/>
                  </a:lnTo>
                  <a:lnTo>
                    <a:pt x="4468888" y="9179738"/>
                  </a:lnTo>
                  <a:lnTo>
                    <a:pt x="4464812" y="9179738"/>
                  </a:lnTo>
                  <a:lnTo>
                    <a:pt x="4462056" y="9181960"/>
                  </a:lnTo>
                  <a:lnTo>
                    <a:pt x="4461383" y="9185186"/>
                  </a:lnTo>
                  <a:lnTo>
                    <a:pt x="4460710" y="9188831"/>
                  </a:lnTo>
                  <a:lnTo>
                    <a:pt x="4463059" y="9192400"/>
                  </a:lnTo>
                  <a:lnTo>
                    <a:pt x="4466704" y="9193085"/>
                  </a:lnTo>
                  <a:lnTo>
                    <a:pt x="4470412" y="9193822"/>
                  </a:lnTo>
                  <a:lnTo>
                    <a:pt x="4473918" y="9191473"/>
                  </a:lnTo>
                  <a:lnTo>
                    <a:pt x="4474654" y="9187751"/>
                  </a:lnTo>
                  <a:lnTo>
                    <a:pt x="4475327" y="9184107"/>
                  </a:lnTo>
                  <a:close/>
                </a:path>
                <a:path w="18288000" h="9256395">
                  <a:moveTo>
                    <a:pt x="4478248" y="2171992"/>
                  </a:moveTo>
                  <a:lnTo>
                    <a:pt x="4476000" y="2168245"/>
                  </a:lnTo>
                  <a:lnTo>
                    <a:pt x="4471746" y="2167178"/>
                  </a:lnTo>
                  <a:lnTo>
                    <a:pt x="4467441" y="2167178"/>
                  </a:lnTo>
                  <a:lnTo>
                    <a:pt x="4464710" y="2169223"/>
                  </a:lnTo>
                  <a:lnTo>
                    <a:pt x="4458284" y="2195055"/>
                  </a:lnTo>
                  <a:lnTo>
                    <a:pt x="4460532" y="2198814"/>
                  </a:lnTo>
                  <a:lnTo>
                    <a:pt x="4467961" y="2200656"/>
                  </a:lnTo>
                  <a:lnTo>
                    <a:pt x="4471682" y="2198408"/>
                  </a:lnTo>
                  <a:lnTo>
                    <a:pt x="4478248" y="2171992"/>
                  </a:lnTo>
                  <a:close/>
                </a:path>
                <a:path w="18288000" h="9256395">
                  <a:moveTo>
                    <a:pt x="4481309" y="8633993"/>
                  </a:moveTo>
                  <a:lnTo>
                    <a:pt x="4480522" y="8629688"/>
                  </a:lnTo>
                  <a:lnTo>
                    <a:pt x="4466666" y="8620112"/>
                  </a:lnTo>
                  <a:lnTo>
                    <a:pt x="4460138" y="8615528"/>
                  </a:lnTo>
                  <a:lnTo>
                    <a:pt x="4458741" y="8615121"/>
                  </a:lnTo>
                  <a:lnTo>
                    <a:pt x="4455211" y="8615121"/>
                  </a:lnTo>
                  <a:lnTo>
                    <a:pt x="4453064" y="8616137"/>
                  </a:lnTo>
                  <a:lnTo>
                    <a:pt x="4449521" y="8621179"/>
                  </a:lnTo>
                  <a:lnTo>
                    <a:pt x="4450283" y="8625484"/>
                  </a:lnTo>
                  <a:lnTo>
                    <a:pt x="4472686" y="8641080"/>
                  </a:lnTo>
                  <a:lnTo>
                    <a:pt x="4476978" y="8640280"/>
                  </a:lnTo>
                  <a:lnTo>
                    <a:pt x="4481309" y="8633993"/>
                  </a:lnTo>
                  <a:close/>
                </a:path>
                <a:path w="18288000" h="9256395">
                  <a:moveTo>
                    <a:pt x="4485691" y="1330286"/>
                  </a:moveTo>
                  <a:lnTo>
                    <a:pt x="4483265" y="1326692"/>
                  </a:lnTo>
                  <a:lnTo>
                    <a:pt x="4479544" y="1325981"/>
                  </a:lnTo>
                  <a:lnTo>
                    <a:pt x="4474845" y="1325981"/>
                  </a:lnTo>
                  <a:lnTo>
                    <a:pt x="4472140" y="1328127"/>
                  </a:lnTo>
                  <a:lnTo>
                    <a:pt x="4468279" y="1347914"/>
                  </a:lnTo>
                  <a:lnTo>
                    <a:pt x="4470705" y="1351521"/>
                  </a:lnTo>
                  <a:lnTo>
                    <a:pt x="4478223" y="1352956"/>
                  </a:lnTo>
                  <a:lnTo>
                    <a:pt x="4481741" y="1350556"/>
                  </a:lnTo>
                  <a:lnTo>
                    <a:pt x="4485691" y="1330286"/>
                  </a:lnTo>
                  <a:close/>
                </a:path>
                <a:path w="18288000" h="9256395">
                  <a:moveTo>
                    <a:pt x="4485932" y="3656241"/>
                  </a:moveTo>
                  <a:lnTo>
                    <a:pt x="4483824" y="3652342"/>
                  </a:lnTo>
                  <a:lnTo>
                    <a:pt x="4479442" y="3651034"/>
                  </a:lnTo>
                  <a:lnTo>
                    <a:pt x="4474946" y="3651034"/>
                  </a:lnTo>
                  <a:lnTo>
                    <a:pt x="4472279" y="3652913"/>
                  </a:lnTo>
                  <a:lnTo>
                    <a:pt x="4461014" y="3690988"/>
                  </a:lnTo>
                  <a:lnTo>
                    <a:pt x="4463186" y="3694950"/>
                  </a:lnTo>
                  <a:lnTo>
                    <a:pt x="4463389" y="3694950"/>
                  </a:lnTo>
                  <a:lnTo>
                    <a:pt x="4470552" y="3697097"/>
                  </a:lnTo>
                  <a:lnTo>
                    <a:pt x="4474476" y="3694950"/>
                  </a:lnTo>
                  <a:lnTo>
                    <a:pt x="4485932" y="3656241"/>
                  </a:lnTo>
                  <a:close/>
                </a:path>
                <a:path w="18288000" h="9256395">
                  <a:moveTo>
                    <a:pt x="4492536" y="7159041"/>
                  </a:moveTo>
                  <a:lnTo>
                    <a:pt x="4488675" y="7145960"/>
                  </a:lnTo>
                  <a:lnTo>
                    <a:pt x="4485945" y="7136587"/>
                  </a:lnTo>
                  <a:lnTo>
                    <a:pt x="4483239" y="7127202"/>
                  </a:lnTo>
                  <a:lnTo>
                    <a:pt x="4479683" y="7114654"/>
                  </a:lnTo>
                  <a:lnTo>
                    <a:pt x="4476966" y="7112711"/>
                  </a:lnTo>
                  <a:lnTo>
                    <a:pt x="4472483" y="7112711"/>
                  </a:lnTo>
                  <a:lnTo>
                    <a:pt x="4468076" y="7113956"/>
                  </a:lnTo>
                  <a:lnTo>
                    <a:pt x="4465891" y="7117855"/>
                  </a:lnTo>
                  <a:lnTo>
                    <a:pt x="4469638" y="7131088"/>
                  </a:lnTo>
                  <a:lnTo>
                    <a:pt x="4472356" y="7140524"/>
                  </a:lnTo>
                  <a:lnTo>
                    <a:pt x="4475099" y="7149935"/>
                  </a:lnTo>
                  <a:lnTo>
                    <a:pt x="4478972" y="7163067"/>
                  </a:lnTo>
                  <a:lnTo>
                    <a:pt x="4482897" y="7165175"/>
                  </a:lnTo>
                  <a:lnTo>
                    <a:pt x="4490110" y="7163067"/>
                  </a:lnTo>
                  <a:lnTo>
                    <a:pt x="4490351" y="7163067"/>
                  </a:lnTo>
                  <a:lnTo>
                    <a:pt x="4492536" y="7159041"/>
                  </a:lnTo>
                  <a:close/>
                </a:path>
                <a:path w="18288000" h="9256395">
                  <a:moveTo>
                    <a:pt x="4495851" y="287083"/>
                  </a:moveTo>
                  <a:lnTo>
                    <a:pt x="4493082" y="283794"/>
                  </a:lnTo>
                  <a:lnTo>
                    <a:pt x="4489335" y="283476"/>
                  </a:lnTo>
                  <a:lnTo>
                    <a:pt x="4485221" y="283476"/>
                  </a:lnTo>
                  <a:lnTo>
                    <a:pt x="4482287" y="286131"/>
                  </a:lnTo>
                  <a:lnTo>
                    <a:pt x="4481982" y="289674"/>
                  </a:lnTo>
                  <a:lnTo>
                    <a:pt x="4481068" y="299872"/>
                  </a:lnTo>
                  <a:lnTo>
                    <a:pt x="4483824" y="303174"/>
                  </a:lnTo>
                  <a:lnTo>
                    <a:pt x="4491393" y="303898"/>
                  </a:lnTo>
                  <a:lnTo>
                    <a:pt x="4494606" y="301117"/>
                  </a:lnTo>
                  <a:lnTo>
                    <a:pt x="4495533" y="290830"/>
                  </a:lnTo>
                  <a:lnTo>
                    <a:pt x="4495851" y="287083"/>
                  </a:lnTo>
                  <a:close/>
                </a:path>
                <a:path w="18288000" h="9256395">
                  <a:moveTo>
                    <a:pt x="4505071" y="273989"/>
                  </a:moveTo>
                  <a:lnTo>
                    <a:pt x="4475048" y="242773"/>
                  </a:lnTo>
                  <a:lnTo>
                    <a:pt x="4462627" y="231343"/>
                  </a:lnTo>
                  <a:lnTo>
                    <a:pt x="4458944" y="231343"/>
                  </a:lnTo>
                  <a:lnTo>
                    <a:pt x="4457116" y="232041"/>
                  </a:lnTo>
                  <a:lnTo>
                    <a:pt x="4452912" y="236220"/>
                  </a:lnTo>
                  <a:lnTo>
                    <a:pt x="4452886" y="240779"/>
                  </a:lnTo>
                  <a:lnTo>
                    <a:pt x="4455680" y="243586"/>
                  </a:lnTo>
                  <a:lnTo>
                    <a:pt x="4464799" y="252831"/>
                  </a:lnTo>
                  <a:lnTo>
                    <a:pt x="4473905" y="262166"/>
                  </a:lnTo>
                  <a:lnTo>
                    <a:pt x="4482947" y="271564"/>
                  </a:lnTo>
                  <a:lnTo>
                    <a:pt x="4494746" y="283984"/>
                  </a:lnTo>
                  <a:lnTo>
                    <a:pt x="4499178" y="283984"/>
                  </a:lnTo>
                  <a:lnTo>
                    <a:pt x="4504931" y="278536"/>
                  </a:lnTo>
                  <a:lnTo>
                    <a:pt x="4505071" y="273989"/>
                  </a:lnTo>
                  <a:close/>
                </a:path>
                <a:path w="18288000" h="9256395">
                  <a:moveTo>
                    <a:pt x="4506938" y="4511560"/>
                  </a:moveTo>
                  <a:lnTo>
                    <a:pt x="4504461" y="4507827"/>
                  </a:lnTo>
                  <a:lnTo>
                    <a:pt x="4500638" y="4507065"/>
                  </a:lnTo>
                  <a:lnTo>
                    <a:pt x="4495749" y="4507065"/>
                  </a:lnTo>
                  <a:lnTo>
                    <a:pt x="4492980" y="4509224"/>
                  </a:lnTo>
                  <a:lnTo>
                    <a:pt x="4486491" y="4541405"/>
                  </a:lnTo>
                  <a:lnTo>
                    <a:pt x="4483811" y="4554829"/>
                  </a:lnTo>
                  <a:lnTo>
                    <a:pt x="4486313" y="4558550"/>
                  </a:lnTo>
                  <a:lnTo>
                    <a:pt x="4493971" y="4560074"/>
                  </a:lnTo>
                  <a:lnTo>
                    <a:pt x="4497679" y="4557585"/>
                  </a:lnTo>
                  <a:lnTo>
                    <a:pt x="4504220" y="4524997"/>
                  </a:lnTo>
                  <a:lnTo>
                    <a:pt x="4506938" y="4511560"/>
                  </a:lnTo>
                  <a:close/>
                </a:path>
                <a:path w="18288000" h="9256395">
                  <a:moveTo>
                    <a:pt x="4509617" y="84988"/>
                  </a:moveTo>
                  <a:lnTo>
                    <a:pt x="4506709" y="81813"/>
                  </a:lnTo>
                  <a:lnTo>
                    <a:pt x="4502963" y="81635"/>
                  </a:lnTo>
                  <a:lnTo>
                    <a:pt x="4499038" y="81635"/>
                  </a:lnTo>
                  <a:lnTo>
                    <a:pt x="4496028" y="84480"/>
                  </a:lnTo>
                  <a:lnTo>
                    <a:pt x="4495368" y="98361"/>
                  </a:lnTo>
                  <a:lnTo>
                    <a:pt x="4498276" y="101549"/>
                  </a:lnTo>
                  <a:lnTo>
                    <a:pt x="4502023" y="101739"/>
                  </a:lnTo>
                  <a:lnTo>
                    <a:pt x="4505630" y="101879"/>
                  </a:lnTo>
                  <a:lnTo>
                    <a:pt x="4508957" y="99021"/>
                  </a:lnTo>
                  <a:lnTo>
                    <a:pt x="4509617" y="84988"/>
                  </a:lnTo>
                  <a:close/>
                </a:path>
                <a:path w="18288000" h="9256395">
                  <a:moveTo>
                    <a:pt x="4510786" y="1243203"/>
                  </a:moveTo>
                  <a:lnTo>
                    <a:pt x="4453483" y="1200708"/>
                  </a:lnTo>
                  <a:lnTo>
                    <a:pt x="4433087" y="1187983"/>
                  </a:lnTo>
                  <a:lnTo>
                    <a:pt x="4429252" y="1187983"/>
                  </a:lnTo>
                  <a:lnTo>
                    <a:pt x="4426851" y="1189189"/>
                  </a:lnTo>
                  <a:lnTo>
                    <a:pt x="4423207" y="1194854"/>
                  </a:lnTo>
                  <a:lnTo>
                    <a:pt x="4424210" y="1199464"/>
                  </a:lnTo>
                  <a:lnTo>
                    <a:pt x="4445317" y="1213180"/>
                  </a:lnTo>
                  <a:lnTo>
                    <a:pt x="4480598" y="1236637"/>
                  </a:lnTo>
                  <a:lnTo>
                    <a:pt x="4501477" y="1250873"/>
                  </a:lnTo>
                  <a:lnTo>
                    <a:pt x="4506125" y="1249997"/>
                  </a:lnTo>
                  <a:lnTo>
                    <a:pt x="4510786" y="1243203"/>
                  </a:lnTo>
                  <a:close/>
                </a:path>
                <a:path w="18288000" h="9256395">
                  <a:moveTo>
                    <a:pt x="4512373" y="2815221"/>
                  </a:moveTo>
                  <a:lnTo>
                    <a:pt x="4510202" y="2811399"/>
                  </a:lnTo>
                  <a:lnTo>
                    <a:pt x="4505871" y="2810205"/>
                  </a:lnTo>
                  <a:lnTo>
                    <a:pt x="4501464" y="2810205"/>
                  </a:lnTo>
                  <a:lnTo>
                    <a:pt x="4498784" y="2812148"/>
                  </a:lnTo>
                  <a:lnTo>
                    <a:pt x="4489945" y="2844088"/>
                  </a:lnTo>
                  <a:lnTo>
                    <a:pt x="4492117" y="2847924"/>
                  </a:lnTo>
                  <a:lnTo>
                    <a:pt x="4499597" y="2849981"/>
                  </a:lnTo>
                  <a:lnTo>
                    <a:pt x="4503166" y="2847924"/>
                  </a:lnTo>
                  <a:lnTo>
                    <a:pt x="4503331" y="2847924"/>
                  </a:lnTo>
                  <a:lnTo>
                    <a:pt x="4512373" y="2815221"/>
                  </a:lnTo>
                  <a:close/>
                </a:path>
                <a:path w="18288000" h="9256395">
                  <a:moveTo>
                    <a:pt x="4521403" y="1130960"/>
                  </a:moveTo>
                  <a:lnTo>
                    <a:pt x="4518876" y="1127429"/>
                  </a:lnTo>
                  <a:lnTo>
                    <a:pt x="4515142" y="1126807"/>
                  </a:lnTo>
                  <a:lnTo>
                    <a:pt x="4510608" y="1126807"/>
                  </a:lnTo>
                  <a:lnTo>
                    <a:pt x="4507814" y="1129093"/>
                  </a:lnTo>
                  <a:lnTo>
                    <a:pt x="4504499" y="1149045"/>
                  </a:lnTo>
                  <a:lnTo>
                    <a:pt x="4507014" y="1152575"/>
                  </a:lnTo>
                  <a:lnTo>
                    <a:pt x="4510760" y="1153198"/>
                  </a:lnTo>
                  <a:lnTo>
                    <a:pt x="4514481" y="1153871"/>
                  </a:lnTo>
                  <a:lnTo>
                    <a:pt x="4518012" y="1151305"/>
                  </a:lnTo>
                  <a:lnTo>
                    <a:pt x="4521403" y="1130960"/>
                  </a:lnTo>
                  <a:close/>
                </a:path>
                <a:path w="18288000" h="9256395">
                  <a:moveTo>
                    <a:pt x="4524667" y="1974913"/>
                  </a:moveTo>
                  <a:lnTo>
                    <a:pt x="4522330" y="1971217"/>
                  </a:lnTo>
                  <a:lnTo>
                    <a:pt x="4518609" y="1970379"/>
                  </a:lnTo>
                  <a:lnTo>
                    <a:pt x="4513732" y="1970379"/>
                  </a:lnTo>
                  <a:lnTo>
                    <a:pt x="4511078" y="1972398"/>
                  </a:lnTo>
                  <a:lnTo>
                    <a:pt x="4505210" y="1998421"/>
                  </a:lnTo>
                  <a:lnTo>
                    <a:pt x="4507560" y="2002129"/>
                  </a:lnTo>
                  <a:lnTo>
                    <a:pt x="4511268" y="2002967"/>
                  </a:lnTo>
                  <a:lnTo>
                    <a:pt x="4514951" y="2003831"/>
                  </a:lnTo>
                  <a:lnTo>
                    <a:pt x="4518698" y="2001481"/>
                  </a:lnTo>
                  <a:lnTo>
                    <a:pt x="4524667" y="1974913"/>
                  </a:lnTo>
                  <a:close/>
                </a:path>
                <a:path w="18288000" h="9256395">
                  <a:moveTo>
                    <a:pt x="4526432" y="9062847"/>
                  </a:moveTo>
                  <a:lnTo>
                    <a:pt x="4524387" y="9059062"/>
                  </a:lnTo>
                  <a:lnTo>
                    <a:pt x="4513910" y="9055976"/>
                  </a:lnTo>
                  <a:lnTo>
                    <a:pt x="4509554" y="9055976"/>
                  </a:lnTo>
                  <a:lnTo>
                    <a:pt x="4506976" y="9057780"/>
                  </a:lnTo>
                  <a:lnTo>
                    <a:pt x="4505033" y="9064346"/>
                  </a:lnTo>
                  <a:lnTo>
                    <a:pt x="4507077" y="9068117"/>
                  </a:lnTo>
                  <a:lnTo>
                    <a:pt x="4520552" y="9072118"/>
                  </a:lnTo>
                  <a:lnTo>
                    <a:pt x="4524311" y="9070035"/>
                  </a:lnTo>
                  <a:lnTo>
                    <a:pt x="4526432" y="9062847"/>
                  </a:lnTo>
                  <a:close/>
                </a:path>
                <a:path w="18288000" h="9256395">
                  <a:moveTo>
                    <a:pt x="4527918" y="1058862"/>
                  </a:moveTo>
                  <a:lnTo>
                    <a:pt x="4492409" y="1028420"/>
                  </a:lnTo>
                  <a:lnTo>
                    <a:pt x="4460557" y="1005535"/>
                  </a:lnTo>
                  <a:lnTo>
                    <a:pt x="4457776" y="1004176"/>
                  </a:lnTo>
                  <a:lnTo>
                    <a:pt x="4453979" y="1004176"/>
                  </a:lnTo>
                  <a:lnTo>
                    <a:pt x="4451693" y="1005268"/>
                  </a:lnTo>
                  <a:lnTo>
                    <a:pt x="4447895" y="1010640"/>
                  </a:lnTo>
                  <a:lnTo>
                    <a:pt x="4448683" y="1015250"/>
                  </a:lnTo>
                  <a:lnTo>
                    <a:pt x="4467860" y="1028915"/>
                  </a:lnTo>
                  <a:lnTo>
                    <a:pt x="4483697" y="1040384"/>
                  </a:lnTo>
                  <a:lnTo>
                    <a:pt x="4499457" y="1051953"/>
                  </a:lnTo>
                  <a:lnTo>
                    <a:pt x="4518380" y="1066063"/>
                  </a:lnTo>
                  <a:lnTo>
                    <a:pt x="4523016" y="1065390"/>
                  </a:lnTo>
                  <a:lnTo>
                    <a:pt x="4527918" y="1058862"/>
                  </a:lnTo>
                  <a:close/>
                </a:path>
                <a:path w="18288000" h="9256395">
                  <a:moveTo>
                    <a:pt x="4544847" y="3462744"/>
                  </a:moveTo>
                  <a:lnTo>
                    <a:pt x="4542764" y="3458832"/>
                  </a:lnTo>
                  <a:lnTo>
                    <a:pt x="4538357" y="3457473"/>
                  </a:lnTo>
                  <a:lnTo>
                    <a:pt x="4533862" y="3457473"/>
                  </a:lnTo>
                  <a:lnTo>
                    <a:pt x="4531220" y="3459327"/>
                  </a:lnTo>
                  <a:lnTo>
                    <a:pt x="4523143" y="3485743"/>
                  </a:lnTo>
                  <a:lnTo>
                    <a:pt x="4519600" y="3497249"/>
                  </a:lnTo>
                  <a:lnTo>
                    <a:pt x="4521682" y="3501174"/>
                  </a:lnTo>
                  <a:lnTo>
                    <a:pt x="4529061" y="3503485"/>
                  </a:lnTo>
                  <a:lnTo>
                    <a:pt x="4533011" y="3501390"/>
                  </a:lnTo>
                  <a:lnTo>
                    <a:pt x="4541342" y="3474250"/>
                  </a:lnTo>
                  <a:lnTo>
                    <a:pt x="4544847" y="3462744"/>
                  </a:lnTo>
                  <a:close/>
                </a:path>
                <a:path w="18288000" h="9256395">
                  <a:moveTo>
                    <a:pt x="4545850" y="144602"/>
                  </a:moveTo>
                  <a:lnTo>
                    <a:pt x="4521797" y="114655"/>
                  </a:lnTo>
                  <a:lnTo>
                    <a:pt x="4511129" y="103314"/>
                  </a:lnTo>
                  <a:lnTo>
                    <a:pt x="4507484" y="103314"/>
                  </a:lnTo>
                  <a:lnTo>
                    <a:pt x="4505871" y="103847"/>
                  </a:lnTo>
                  <a:lnTo>
                    <a:pt x="4501515" y="107467"/>
                  </a:lnTo>
                  <a:lnTo>
                    <a:pt x="4501096" y="111963"/>
                  </a:lnTo>
                  <a:lnTo>
                    <a:pt x="4510760" y="123685"/>
                  </a:lnTo>
                  <a:lnTo>
                    <a:pt x="4517936" y="132499"/>
                  </a:lnTo>
                  <a:lnTo>
                    <a:pt x="4525111" y="141401"/>
                  </a:lnTo>
                  <a:lnTo>
                    <a:pt x="4532236" y="150368"/>
                  </a:lnTo>
                  <a:lnTo>
                    <a:pt x="4534662" y="153454"/>
                  </a:lnTo>
                  <a:lnTo>
                    <a:pt x="4539158" y="153974"/>
                  </a:lnTo>
                  <a:lnTo>
                    <a:pt x="4545330" y="149085"/>
                  </a:lnTo>
                  <a:lnTo>
                    <a:pt x="4545850" y="144602"/>
                  </a:lnTo>
                  <a:close/>
                </a:path>
                <a:path w="18288000" h="9256395">
                  <a:moveTo>
                    <a:pt x="4549140" y="4313834"/>
                  </a:moveTo>
                  <a:lnTo>
                    <a:pt x="4546752" y="4310062"/>
                  </a:lnTo>
                  <a:lnTo>
                    <a:pt x="4542929" y="4309211"/>
                  </a:lnTo>
                  <a:lnTo>
                    <a:pt x="4537926" y="4309211"/>
                  </a:lnTo>
                  <a:lnTo>
                    <a:pt x="4535233" y="4311269"/>
                  </a:lnTo>
                  <a:lnTo>
                    <a:pt x="4530242" y="4333722"/>
                  </a:lnTo>
                  <a:lnTo>
                    <a:pt x="4525200" y="4356646"/>
                  </a:lnTo>
                  <a:lnTo>
                    <a:pt x="4527613" y="4360418"/>
                  </a:lnTo>
                  <a:lnTo>
                    <a:pt x="4535271" y="4362056"/>
                  </a:lnTo>
                  <a:lnTo>
                    <a:pt x="4539018" y="4359668"/>
                  </a:lnTo>
                  <a:lnTo>
                    <a:pt x="4546168" y="4327220"/>
                  </a:lnTo>
                  <a:lnTo>
                    <a:pt x="4549140" y="4313834"/>
                  </a:lnTo>
                  <a:close/>
                </a:path>
                <a:path w="18288000" h="9256395">
                  <a:moveTo>
                    <a:pt x="4549406" y="882599"/>
                  </a:moveTo>
                  <a:lnTo>
                    <a:pt x="4518050" y="852589"/>
                  </a:lnTo>
                  <a:lnTo>
                    <a:pt x="4487138" y="828675"/>
                  </a:lnTo>
                  <a:lnTo>
                    <a:pt x="4483366" y="828675"/>
                  </a:lnTo>
                  <a:lnTo>
                    <a:pt x="4481220" y="829640"/>
                  </a:lnTo>
                  <a:lnTo>
                    <a:pt x="4477258" y="834656"/>
                  </a:lnTo>
                  <a:lnTo>
                    <a:pt x="4477817" y="839266"/>
                  </a:lnTo>
                  <a:lnTo>
                    <a:pt x="4494911" y="852805"/>
                  </a:lnTo>
                  <a:lnTo>
                    <a:pt x="4508830" y="863993"/>
                  </a:lnTo>
                  <a:lnTo>
                    <a:pt x="4522698" y="875284"/>
                  </a:lnTo>
                  <a:lnTo>
                    <a:pt x="4539602" y="889266"/>
                  </a:lnTo>
                  <a:lnTo>
                    <a:pt x="4544212" y="888834"/>
                  </a:lnTo>
                  <a:lnTo>
                    <a:pt x="4549406" y="882599"/>
                  </a:lnTo>
                  <a:close/>
                </a:path>
                <a:path w="18288000" h="9256395">
                  <a:moveTo>
                    <a:pt x="4551324" y="930668"/>
                  </a:moveTo>
                  <a:lnTo>
                    <a:pt x="4548695" y="927227"/>
                  </a:lnTo>
                  <a:lnTo>
                    <a:pt x="4544949" y="926719"/>
                  </a:lnTo>
                  <a:lnTo>
                    <a:pt x="4540555" y="926719"/>
                  </a:lnTo>
                  <a:lnTo>
                    <a:pt x="4537697" y="929144"/>
                  </a:lnTo>
                  <a:lnTo>
                    <a:pt x="4534979" y="949261"/>
                  </a:lnTo>
                  <a:lnTo>
                    <a:pt x="4537595" y="952728"/>
                  </a:lnTo>
                  <a:lnTo>
                    <a:pt x="4545025" y="953770"/>
                  </a:lnTo>
                  <a:lnTo>
                    <a:pt x="4548556" y="951128"/>
                  </a:lnTo>
                  <a:lnTo>
                    <a:pt x="4551324" y="930668"/>
                  </a:lnTo>
                  <a:close/>
                </a:path>
                <a:path w="18288000" h="9256395">
                  <a:moveTo>
                    <a:pt x="4556633" y="7350214"/>
                  </a:moveTo>
                  <a:lnTo>
                    <a:pt x="4551870" y="7337425"/>
                  </a:lnTo>
                  <a:lnTo>
                    <a:pt x="4548505" y="7328268"/>
                  </a:lnTo>
                  <a:lnTo>
                    <a:pt x="4545165" y="7319086"/>
                  </a:lnTo>
                  <a:lnTo>
                    <a:pt x="4540821" y="7306983"/>
                  </a:lnTo>
                  <a:lnTo>
                    <a:pt x="4538103" y="7305180"/>
                  </a:lnTo>
                  <a:lnTo>
                    <a:pt x="4534408" y="7305180"/>
                  </a:lnTo>
                  <a:lnTo>
                    <a:pt x="4533608" y="7305319"/>
                  </a:lnTo>
                  <a:lnTo>
                    <a:pt x="4528972" y="7306983"/>
                  </a:lnTo>
                  <a:lnTo>
                    <a:pt x="4529125" y="7306983"/>
                  </a:lnTo>
                  <a:lnTo>
                    <a:pt x="4527232" y="7310971"/>
                  </a:lnTo>
                  <a:lnTo>
                    <a:pt x="4543387" y="7355167"/>
                  </a:lnTo>
                  <a:lnTo>
                    <a:pt x="4547463" y="7357034"/>
                  </a:lnTo>
                  <a:lnTo>
                    <a:pt x="4554766" y="7354278"/>
                  </a:lnTo>
                  <a:lnTo>
                    <a:pt x="4556633" y="7350214"/>
                  </a:lnTo>
                  <a:close/>
                </a:path>
                <a:path w="18288000" h="9256395">
                  <a:moveTo>
                    <a:pt x="4563986" y="2619438"/>
                  </a:moveTo>
                  <a:lnTo>
                    <a:pt x="4561725" y="2615654"/>
                  </a:lnTo>
                  <a:lnTo>
                    <a:pt x="4557420" y="2614561"/>
                  </a:lnTo>
                  <a:lnTo>
                    <a:pt x="4553077" y="2614561"/>
                  </a:lnTo>
                  <a:lnTo>
                    <a:pt x="4550321" y="2616606"/>
                  </a:lnTo>
                  <a:lnTo>
                    <a:pt x="4542155" y="2648762"/>
                  </a:lnTo>
                  <a:lnTo>
                    <a:pt x="4544415" y="2652547"/>
                  </a:lnTo>
                  <a:lnTo>
                    <a:pt x="4551845" y="2654465"/>
                  </a:lnTo>
                  <a:lnTo>
                    <a:pt x="4555655" y="2652217"/>
                  </a:lnTo>
                  <a:lnTo>
                    <a:pt x="4563986" y="2619438"/>
                  </a:lnTo>
                  <a:close/>
                </a:path>
                <a:path w="18288000" h="9256395">
                  <a:moveTo>
                    <a:pt x="4566501" y="1776793"/>
                  </a:moveTo>
                  <a:lnTo>
                    <a:pt x="4564075" y="1773161"/>
                  </a:lnTo>
                  <a:lnTo>
                    <a:pt x="4560328" y="1772399"/>
                  </a:lnTo>
                  <a:lnTo>
                    <a:pt x="4555566" y="1772399"/>
                  </a:lnTo>
                  <a:lnTo>
                    <a:pt x="4552848" y="1774532"/>
                  </a:lnTo>
                  <a:lnTo>
                    <a:pt x="4547616" y="1800745"/>
                  </a:lnTo>
                  <a:lnTo>
                    <a:pt x="4550029" y="1804390"/>
                  </a:lnTo>
                  <a:lnTo>
                    <a:pt x="4557509" y="1805889"/>
                  </a:lnTo>
                  <a:lnTo>
                    <a:pt x="4561141" y="1803488"/>
                  </a:lnTo>
                  <a:lnTo>
                    <a:pt x="4566501" y="1776793"/>
                  </a:lnTo>
                  <a:close/>
                </a:path>
                <a:path w="18288000" h="9256395">
                  <a:moveTo>
                    <a:pt x="4569942" y="7997380"/>
                  </a:moveTo>
                  <a:lnTo>
                    <a:pt x="4562970" y="7987627"/>
                  </a:lnTo>
                  <a:lnTo>
                    <a:pt x="4558271" y="7980997"/>
                  </a:lnTo>
                  <a:lnTo>
                    <a:pt x="4553597" y="7974343"/>
                  </a:lnTo>
                  <a:lnTo>
                    <a:pt x="4547578" y="7965694"/>
                  </a:lnTo>
                  <a:lnTo>
                    <a:pt x="4545393" y="7964640"/>
                  </a:lnTo>
                  <a:lnTo>
                    <a:pt x="4541786" y="7964640"/>
                  </a:lnTo>
                  <a:lnTo>
                    <a:pt x="4540389" y="7965046"/>
                  </a:lnTo>
                  <a:lnTo>
                    <a:pt x="4535995" y="7968107"/>
                  </a:lnTo>
                  <a:lnTo>
                    <a:pt x="4535208" y="7972476"/>
                  </a:lnTo>
                  <a:lnTo>
                    <a:pt x="4542104" y="7982382"/>
                  </a:lnTo>
                  <a:lnTo>
                    <a:pt x="4546803" y="7989075"/>
                  </a:lnTo>
                  <a:lnTo>
                    <a:pt x="4551540" y="7995742"/>
                  </a:lnTo>
                  <a:lnTo>
                    <a:pt x="4558538" y="8005546"/>
                  </a:lnTo>
                  <a:lnTo>
                    <a:pt x="4562932" y="8006258"/>
                  </a:lnTo>
                  <a:lnTo>
                    <a:pt x="4569218" y="8001749"/>
                  </a:lnTo>
                  <a:lnTo>
                    <a:pt x="4569942" y="7997380"/>
                  </a:lnTo>
                  <a:close/>
                </a:path>
                <a:path w="18288000" h="9256395">
                  <a:moveTo>
                    <a:pt x="4574794" y="729488"/>
                  </a:moveTo>
                  <a:lnTo>
                    <a:pt x="4572051" y="726122"/>
                  </a:lnTo>
                  <a:lnTo>
                    <a:pt x="4568279" y="725741"/>
                  </a:lnTo>
                  <a:lnTo>
                    <a:pt x="4564088" y="725741"/>
                  </a:lnTo>
                  <a:lnTo>
                    <a:pt x="4561141" y="728345"/>
                  </a:lnTo>
                  <a:lnTo>
                    <a:pt x="4559097" y="748626"/>
                  </a:lnTo>
                  <a:lnTo>
                    <a:pt x="4561827" y="751992"/>
                  </a:lnTo>
                  <a:lnTo>
                    <a:pt x="4569396" y="752767"/>
                  </a:lnTo>
                  <a:lnTo>
                    <a:pt x="4572724" y="750011"/>
                  </a:lnTo>
                  <a:lnTo>
                    <a:pt x="4574794" y="729488"/>
                  </a:lnTo>
                  <a:close/>
                </a:path>
                <a:path w="18288000" h="9256395">
                  <a:moveTo>
                    <a:pt x="4576178" y="717892"/>
                  </a:moveTo>
                  <a:lnTo>
                    <a:pt x="4549114" y="688352"/>
                  </a:lnTo>
                  <a:lnTo>
                    <a:pt x="4521720" y="664616"/>
                  </a:lnTo>
                  <a:lnTo>
                    <a:pt x="4517974" y="664616"/>
                  </a:lnTo>
                  <a:lnTo>
                    <a:pt x="4515980" y="665441"/>
                  </a:lnTo>
                  <a:lnTo>
                    <a:pt x="4511865" y="670077"/>
                  </a:lnTo>
                  <a:lnTo>
                    <a:pt x="4512132" y="674687"/>
                  </a:lnTo>
                  <a:lnTo>
                    <a:pt x="4527220" y="688187"/>
                  </a:lnTo>
                  <a:lnTo>
                    <a:pt x="4539285" y="699122"/>
                  </a:lnTo>
                  <a:lnTo>
                    <a:pt x="4551273" y="710133"/>
                  </a:lnTo>
                  <a:lnTo>
                    <a:pt x="4563135" y="721169"/>
                  </a:lnTo>
                  <a:lnTo>
                    <a:pt x="4566069" y="723938"/>
                  </a:lnTo>
                  <a:lnTo>
                    <a:pt x="4570679" y="723785"/>
                  </a:lnTo>
                  <a:lnTo>
                    <a:pt x="4576178" y="717892"/>
                  </a:lnTo>
                  <a:close/>
                </a:path>
                <a:path w="18288000" h="9256395">
                  <a:moveTo>
                    <a:pt x="4577296" y="8408403"/>
                  </a:moveTo>
                  <a:lnTo>
                    <a:pt x="4577054" y="8404009"/>
                  </a:lnTo>
                  <a:lnTo>
                    <a:pt x="4559719" y="8388363"/>
                  </a:lnTo>
                  <a:lnTo>
                    <a:pt x="4553585" y="8382736"/>
                  </a:lnTo>
                  <a:lnTo>
                    <a:pt x="4551896" y="8382127"/>
                  </a:lnTo>
                  <a:lnTo>
                    <a:pt x="4548340" y="8382127"/>
                  </a:lnTo>
                  <a:lnTo>
                    <a:pt x="4546460" y="8382876"/>
                  </a:lnTo>
                  <a:lnTo>
                    <a:pt x="4542485" y="8387194"/>
                  </a:lnTo>
                  <a:lnTo>
                    <a:pt x="4542675" y="8391601"/>
                  </a:lnTo>
                  <a:lnTo>
                    <a:pt x="4560024" y="8407425"/>
                  </a:lnTo>
                  <a:lnTo>
                    <a:pt x="4567783" y="8414372"/>
                  </a:lnTo>
                  <a:lnTo>
                    <a:pt x="4572165" y="8414118"/>
                  </a:lnTo>
                  <a:lnTo>
                    <a:pt x="4577296" y="8408403"/>
                  </a:lnTo>
                  <a:close/>
                </a:path>
                <a:path w="18288000" h="9256395">
                  <a:moveTo>
                    <a:pt x="4579137" y="30759"/>
                  </a:moveTo>
                  <a:lnTo>
                    <a:pt x="4571670" y="19227"/>
                  </a:lnTo>
                  <a:lnTo>
                    <a:pt x="4566297" y="10998"/>
                  </a:lnTo>
                  <a:lnTo>
                    <a:pt x="4559008" y="0"/>
                  </a:lnTo>
                  <a:lnTo>
                    <a:pt x="4542002" y="0"/>
                  </a:lnTo>
                  <a:lnTo>
                    <a:pt x="4549114" y="10642"/>
                  </a:lnTo>
                  <a:lnTo>
                    <a:pt x="4554486" y="18770"/>
                  </a:lnTo>
                  <a:lnTo>
                    <a:pt x="4559820" y="26936"/>
                  </a:lnTo>
                  <a:lnTo>
                    <a:pt x="4567263" y="38430"/>
                  </a:lnTo>
                  <a:lnTo>
                    <a:pt x="4571619" y="39344"/>
                  </a:lnTo>
                  <a:lnTo>
                    <a:pt x="4578197" y="35140"/>
                  </a:lnTo>
                  <a:lnTo>
                    <a:pt x="4579137" y="30759"/>
                  </a:lnTo>
                  <a:close/>
                </a:path>
                <a:path w="18288000" h="9256395">
                  <a:moveTo>
                    <a:pt x="4584192" y="8915184"/>
                  </a:moveTo>
                  <a:lnTo>
                    <a:pt x="4582528" y="8911184"/>
                  </a:lnTo>
                  <a:lnTo>
                    <a:pt x="4566145" y="8904364"/>
                  </a:lnTo>
                  <a:lnTo>
                    <a:pt x="4565243" y="8904186"/>
                  </a:lnTo>
                  <a:lnTo>
                    <a:pt x="4561675" y="8904186"/>
                  </a:lnTo>
                  <a:lnTo>
                    <a:pt x="4559135" y="8905761"/>
                  </a:lnTo>
                  <a:lnTo>
                    <a:pt x="4556569" y="8911882"/>
                  </a:lnTo>
                  <a:lnTo>
                    <a:pt x="4558208" y="8915895"/>
                  </a:lnTo>
                  <a:lnTo>
                    <a:pt x="4577296" y="8923845"/>
                  </a:lnTo>
                  <a:lnTo>
                    <a:pt x="4581309" y="8922182"/>
                  </a:lnTo>
                  <a:lnTo>
                    <a:pt x="4584192" y="8915184"/>
                  </a:lnTo>
                  <a:close/>
                </a:path>
                <a:path w="18288000" h="9256395">
                  <a:moveTo>
                    <a:pt x="4594974" y="4116895"/>
                  </a:moveTo>
                  <a:lnTo>
                    <a:pt x="4592637" y="4113072"/>
                  </a:lnTo>
                  <a:lnTo>
                    <a:pt x="4588840" y="4112145"/>
                  </a:lnTo>
                  <a:lnTo>
                    <a:pt x="4583747" y="4112145"/>
                  </a:lnTo>
                  <a:lnTo>
                    <a:pt x="4581093" y="4114139"/>
                  </a:lnTo>
                  <a:lnTo>
                    <a:pt x="4570260" y="4159275"/>
                  </a:lnTo>
                  <a:lnTo>
                    <a:pt x="4572609" y="4163085"/>
                  </a:lnTo>
                  <a:lnTo>
                    <a:pt x="4580229" y="4164901"/>
                  </a:lnTo>
                  <a:lnTo>
                    <a:pt x="4584027" y="4162552"/>
                  </a:lnTo>
                  <a:lnTo>
                    <a:pt x="4591748" y="4130217"/>
                  </a:lnTo>
                  <a:lnTo>
                    <a:pt x="4594974" y="4116895"/>
                  </a:lnTo>
                  <a:close/>
                </a:path>
                <a:path w="18288000" h="9256395">
                  <a:moveTo>
                    <a:pt x="4598365" y="143154"/>
                  </a:moveTo>
                  <a:lnTo>
                    <a:pt x="4597895" y="126301"/>
                  </a:lnTo>
                  <a:lnTo>
                    <a:pt x="4597781" y="122593"/>
                  </a:lnTo>
                  <a:lnTo>
                    <a:pt x="4594860" y="119773"/>
                  </a:lnTo>
                  <a:lnTo>
                    <a:pt x="4587037" y="119773"/>
                  </a:lnTo>
                  <a:lnTo>
                    <a:pt x="4584077" y="122936"/>
                  </a:lnTo>
                  <a:lnTo>
                    <a:pt x="4584560" y="139750"/>
                  </a:lnTo>
                  <a:lnTo>
                    <a:pt x="4584662" y="143459"/>
                  </a:lnTo>
                  <a:lnTo>
                    <a:pt x="4587710" y="146418"/>
                  </a:lnTo>
                  <a:lnTo>
                    <a:pt x="4595279" y="146418"/>
                  </a:lnTo>
                  <a:lnTo>
                    <a:pt x="4598365" y="143154"/>
                  </a:lnTo>
                  <a:close/>
                </a:path>
                <a:path w="18288000" h="9256395">
                  <a:moveTo>
                    <a:pt x="4599063" y="325615"/>
                  </a:moveTo>
                  <a:lnTo>
                    <a:pt x="4596054" y="322249"/>
                  </a:lnTo>
                  <a:lnTo>
                    <a:pt x="4588332" y="322249"/>
                  </a:lnTo>
                  <a:lnTo>
                    <a:pt x="4585373" y="324929"/>
                  </a:lnTo>
                  <a:lnTo>
                    <a:pt x="4585030" y="341680"/>
                  </a:lnTo>
                  <a:lnTo>
                    <a:pt x="4584966" y="345465"/>
                  </a:lnTo>
                  <a:lnTo>
                    <a:pt x="4588027" y="348678"/>
                  </a:lnTo>
                  <a:lnTo>
                    <a:pt x="4591736" y="348678"/>
                  </a:lnTo>
                  <a:lnTo>
                    <a:pt x="4595368" y="348894"/>
                  </a:lnTo>
                  <a:lnTo>
                    <a:pt x="4598657" y="345770"/>
                  </a:lnTo>
                  <a:lnTo>
                    <a:pt x="4598987" y="329399"/>
                  </a:lnTo>
                  <a:lnTo>
                    <a:pt x="4599063" y="325615"/>
                  </a:lnTo>
                  <a:close/>
                </a:path>
                <a:path w="18288000" h="9256395">
                  <a:moveTo>
                    <a:pt x="4601819" y="3268459"/>
                  </a:moveTo>
                  <a:lnTo>
                    <a:pt x="4599648" y="3264573"/>
                  </a:lnTo>
                  <a:lnTo>
                    <a:pt x="4595914" y="3263519"/>
                  </a:lnTo>
                  <a:lnTo>
                    <a:pt x="4595279" y="3263354"/>
                  </a:lnTo>
                  <a:lnTo>
                    <a:pt x="4590821" y="3263354"/>
                  </a:lnTo>
                  <a:lnTo>
                    <a:pt x="4588141" y="3265271"/>
                  </a:lnTo>
                  <a:lnTo>
                    <a:pt x="4577270" y="3303460"/>
                  </a:lnTo>
                  <a:lnTo>
                    <a:pt x="4579429" y="3307334"/>
                  </a:lnTo>
                  <a:lnTo>
                    <a:pt x="4586871" y="3309480"/>
                  </a:lnTo>
                  <a:lnTo>
                    <a:pt x="4590732" y="3307334"/>
                  </a:lnTo>
                  <a:lnTo>
                    <a:pt x="4591863" y="3303460"/>
                  </a:lnTo>
                  <a:lnTo>
                    <a:pt x="4601819" y="3268459"/>
                  </a:lnTo>
                  <a:close/>
                </a:path>
                <a:path w="18288000" h="9256395">
                  <a:moveTo>
                    <a:pt x="4603254" y="1577657"/>
                  </a:moveTo>
                  <a:lnTo>
                    <a:pt x="4600727" y="1574088"/>
                  </a:lnTo>
                  <a:lnTo>
                    <a:pt x="4596968" y="1573441"/>
                  </a:lnTo>
                  <a:lnTo>
                    <a:pt x="4592358" y="1573441"/>
                  </a:lnTo>
                  <a:lnTo>
                    <a:pt x="4589577" y="1575714"/>
                  </a:lnTo>
                  <a:lnTo>
                    <a:pt x="4585017" y="1602117"/>
                  </a:lnTo>
                  <a:lnTo>
                    <a:pt x="4587532" y="1605686"/>
                  </a:lnTo>
                  <a:lnTo>
                    <a:pt x="4595050" y="1607007"/>
                  </a:lnTo>
                  <a:lnTo>
                    <a:pt x="4598632" y="1604492"/>
                  </a:lnTo>
                  <a:lnTo>
                    <a:pt x="4603254" y="1577657"/>
                  </a:lnTo>
                  <a:close/>
                </a:path>
                <a:path w="18288000" h="9256395">
                  <a:moveTo>
                    <a:pt x="4606810" y="562787"/>
                  </a:moveTo>
                  <a:lnTo>
                    <a:pt x="4594022" y="549084"/>
                  </a:lnTo>
                  <a:lnTo>
                    <a:pt x="4589932" y="544779"/>
                  </a:lnTo>
                  <a:lnTo>
                    <a:pt x="4591024" y="527570"/>
                  </a:lnTo>
                  <a:lnTo>
                    <a:pt x="4588154" y="524319"/>
                  </a:lnTo>
                  <a:lnTo>
                    <a:pt x="4584382" y="524078"/>
                  </a:lnTo>
                  <a:lnTo>
                    <a:pt x="4580344" y="524078"/>
                  </a:lnTo>
                  <a:lnTo>
                    <a:pt x="4577334" y="526859"/>
                  </a:lnTo>
                  <a:lnTo>
                    <a:pt x="4577054" y="531253"/>
                  </a:lnTo>
                  <a:lnTo>
                    <a:pt x="4573651" y="527685"/>
                  </a:lnTo>
                  <a:lnTo>
                    <a:pt x="4562018" y="515696"/>
                  </a:lnTo>
                  <a:lnTo>
                    <a:pt x="4560138" y="514972"/>
                  </a:lnTo>
                  <a:lnTo>
                    <a:pt x="4556442" y="514972"/>
                  </a:lnTo>
                  <a:lnTo>
                    <a:pt x="4554575" y="515696"/>
                  </a:lnTo>
                  <a:lnTo>
                    <a:pt x="4550359" y="519811"/>
                  </a:lnTo>
                  <a:lnTo>
                    <a:pt x="4550295" y="524395"/>
                  </a:lnTo>
                  <a:lnTo>
                    <a:pt x="4553089" y="527253"/>
                  </a:lnTo>
                  <a:lnTo>
                    <a:pt x="4563249" y="537718"/>
                  </a:lnTo>
                  <a:lnTo>
                    <a:pt x="4573384" y="548309"/>
                  </a:lnTo>
                  <a:lnTo>
                    <a:pt x="4583481" y="558977"/>
                  </a:lnTo>
                  <a:lnTo>
                    <a:pt x="4596231" y="572630"/>
                  </a:lnTo>
                  <a:lnTo>
                    <a:pt x="4600803" y="572795"/>
                  </a:lnTo>
                  <a:lnTo>
                    <a:pt x="4606633" y="567372"/>
                  </a:lnTo>
                  <a:lnTo>
                    <a:pt x="4606810" y="562787"/>
                  </a:lnTo>
                  <a:close/>
                </a:path>
                <a:path w="18288000" h="9256395">
                  <a:moveTo>
                    <a:pt x="4611001" y="5794375"/>
                  </a:moveTo>
                  <a:lnTo>
                    <a:pt x="4607852" y="5791149"/>
                  </a:lnTo>
                  <a:lnTo>
                    <a:pt x="4599864" y="5791149"/>
                  </a:lnTo>
                  <a:lnTo>
                    <a:pt x="4596739" y="5794222"/>
                  </a:lnTo>
                  <a:lnTo>
                    <a:pt x="4596562" y="5809602"/>
                  </a:lnTo>
                  <a:lnTo>
                    <a:pt x="4596447" y="5821172"/>
                  </a:lnTo>
                  <a:lnTo>
                    <a:pt x="4596358" y="5847854"/>
                  </a:lnTo>
                  <a:lnTo>
                    <a:pt x="4599495" y="5851029"/>
                  </a:lnTo>
                  <a:lnTo>
                    <a:pt x="4607369" y="5851029"/>
                  </a:lnTo>
                  <a:lnTo>
                    <a:pt x="4610544" y="5847854"/>
                  </a:lnTo>
                  <a:lnTo>
                    <a:pt x="4610633" y="5832564"/>
                  </a:lnTo>
                  <a:lnTo>
                    <a:pt x="4610709" y="5821172"/>
                  </a:lnTo>
                  <a:lnTo>
                    <a:pt x="4610836" y="5809602"/>
                  </a:lnTo>
                  <a:lnTo>
                    <a:pt x="4610951" y="5798299"/>
                  </a:lnTo>
                  <a:lnTo>
                    <a:pt x="4611001" y="5794375"/>
                  </a:lnTo>
                  <a:close/>
                </a:path>
                <a:path w="18288000" h="9256395">
                  <a:moveTo>
                    <a:pt x="4611344" y="2422601"/>
                  </a:moveTo>
                  <a:lnTo>
                    <a:pt x="4609008" y="2418867"/>
                  </a:lnTo>
                  <a:lnTo>
                    <a:pt x="4604740" y="2417876"/>
                  </a:lnTo>
                  <a:lnTo>
                    <a:pt x="4600460" y="2417876"/>
                  </a:lnTo>
                  <a:lnTo>
                    <a:pt x="4597654" y="2419997"/>
                  </a:lnTo>
                  <a:lnTo>
                    <a:pt x="4590199" y="2452395"/>
                  </a:lnTo>
                  <a:lnTo>
                    <a:pt x="4592523" y="2456142"/>
                  </a:lnTo>
                  <a:lnTo>
                    <a:pt x="4596269" y="2457005"/>
                  </a:lnTo>
                  <a:lnTo>
                    <a:pt x="4600016" y="2457843"/>
                  </a:lnTo>
                  <a:lnTo>
                    <a:pt x="4603750" y="2455545"/>
                  </a:lnTo>
                  <a:lnTo>
                    <a:pt x="4611344" y="2422601"/>
                  </a:lnTo>
                  <a:close/>
                </a:path>
                <a:path w="18288000" h="9256395">
                  <a:moveTo>
                    <a:pt x="4613503" y="6049886"/>
                  </a:moveTo>
                  <a:lnTo>
                    <a:pt x="4613021" y="6035027"/>
                  </a:lnTo>
                  <a:lnTo>
                    <a:pt x="4612373" y="6012167"/>
                  </a:lnTo>
                  <a:lnTo>
                    <a:pt x="4612081" y="6000356"/>
                  </a:lnTo>
                  <a:lnTo>
                    <a:pt x="4611979" y="5996470"/>
                  </a:lnTo>
                  <a:lnTo>
                    <a:pt x="4608893" y="5993485"/>
                  </a:lnTo>
                  <a:lnTo>
                    <a:pt x="4600841" y="5993485"/>
                  </a:lnTo>
                  <a:lnTo>
                    <a:pt x="4597730" y="5996762"/>
                  </a:lnTo>
                  <a:lnTo>
                    <a:pt x="4598111" y="6011799"/>
                  </a:lnTo>
                  <a:lnTo>
                    <a:pt x="4598759" y="6034595"/>
                  </a:lnTo>
                  <a:lnTo>
                    <a:pt x="4599241" y="6049886"/>
                  </a:lnTo>
                  <a:lnTo>
                    <a:pt x="4599254" y="6050356"/>
                  </a:lnTo>
                  <a:lnTo>
                    <a:pt x="4602581" y="6053353"/>
                  </a:lnTo>
                  <a:lnTo>
                    <a:pt x="4605363" y="6053353"/>
                  </a:lnTo>
                  <a:lnTo>
                    <a:pt x="4610417" y="6053188"/>
                  </a:lnTo>
                  <a:lnTo>
                    <a:pt x="4613503" y="6049886"/>
                  </a:lnTo>
                  <a:close/>
                </a:path>
                <a:path w="18288000" h="9256395">
                  <a:moveTo>
                    <a:pt x="4616970" y="5592381"/>
                  </a:moveTo>
                  <a:lnTo>
                    <a:pt x="4613935" y="5589054"/>
                  </a:lnTo>
                  <a:lnTo>
                    <a:pt x="4609998" y="5588876"/>
                  </a:lnTo>
                  <a:lnTo>
                    <a:pt x="4605871" y="5588876"/>
                  </a:lnTo>
                  <a:lnTo>
                    <a:pt x="4602734" y="5591848"/>
                  </a:lnTo>
                  <a:lnTo>
                    <a:pt x="4602048" y="5607126"/>
                  </a:lnTo>
                  <a:lnTo>
                    <a:pt x="4601095" y="5629973"/>
                  </a:lnTo>
                  <a:lnTo>
                    <a:pt x="4600499" y="5645289"/>
                  </a:lnTo>
                  <a:lnTo>
                    <a:pt x="4603572" y="5648604"/>
                  </a:lnTo>
                  <a:lnTo>
                    <a:pt x="4607496" y="5648757"/>
                  </a:lnTo>
                  <a:lnTo>
                    <a:pt x="4611192" y="5648960"/>
                  </a:lnTo>
                  <a:lnTo>
                    <a:pt x="4614748" y="5645836"/>
                  </a:lnTo>
                  <a:lnTo>
                    <a:pt x="4615332" y="5630545"/>
                  </a:lnTo>
                  <a:lnTo>
                    <a:pt x="4616285" y="5607748"/>
                  </a:lnTo>
                  <a:lnTo>
                    <a:pt x="4616970" y="5592381"/>
                  </a:lnTo>
                  <a:close/>
                </a:path>
                <a:path w="18288000" h="9256395">
                  <a:moveTo>
                    <a:pt x="4624324" y="6251549"/>
                  </a:moveTo>
                  <a:lnTo>
                    <a:pt x="4623282" y="6237300"/>
                  </a:lnTo>
                  <a:lnTo>
                    <a:pt x="4622482" y="6225908"/>
                  </a:lnTo>
                  <a:lnTo>
                    <a:pt x="4621708" y="6214478"/>
                  </a:lnTo>
                  <a:lnTo>
                    <a:pt x="4620704" y="6199098"/>
                  </a:lnTo>
                  <a:lnTo>
                    <a:pt x="4620653" y="6198336"/>
                  </a:lnTo>
                  <a:lnTo>
                    <a:pt x="4617517" y="6195441"/>
                  </a:lnTo>
                  <a:lnTo>
                    <a:pt x="4613795" y="6195441"/>
                  </a:lnTo>
                  <a:lnTo>
                    <a:pt x="4609414" y="6195720"/>
                  </a:lnTo>
                  <a:lnTo>
                    <a:pt x="4606429" y="6199098"/>
                  </a:lnTo>
                  <a:lnTo>
                    <a:pt x="4607369" y="6213538"/>
                  </a:lnTo>
                  <a:lnTo>
                    <a:pt x="4608131" y="6224930"/>
                  </a:lnTo>
                  <a:lnTo>
                    <a:pt x="4608919" y="6236297"/>
                  </a:lnTo>
                  <a:lnTo>
                    <a:pt x="4610024" y="6251549"/>
                  </a:lnTo>
                  <a:lnTo>
                    <a:pt x="4610100" y="6252603"/>
                  </a:lnTo>
                  <a:lnTo>
                    <a:pt x="4613453" y="6255537"/>
                  </a:lnTo>
                  <a:lnTo>
                    <a:pt x="4621365" y="6254966"/>
                  </a:lnTo>
                  <a:lnTo>
                    <a:pt x="4624324" y="6251549"/>
                  </a:lnTo>
                  <a:close/>
                </a:path>
                <a:path w="18288000" h="9256395">
                  <a:moveTo>
                    <a:pt x="4629340" y="5390667"/>
                  </a:moveTo>
                  <a:lnTo>
                    <a:pt x="4626394" y="5387251"/>
                  </a:lnTo>
                  <a:lnTo>
                    <a:pt x="4622470" y="5386946"/>
                  </a:lnTo>
                  <a:lnTo>
                    <a:pt x="4618202" y="5386946"/>
                  </a:lnTo>
                  <a:lnTo>
                    <a:pt x="4615116" y="5389765"/>
                  </a:lnTo>
                  <a:lnTo>
                    <a:pt x="4613973" y="5404942"/>
                  </a:lnTo>
                  <a:lnTo>
                    <a:pt x="4612322" y="5427751"/>
                  </a:lnTo>
                  <a:lnTo>
                    <a:pt x="4611255" y="5443042"/>
                  </a:lnTo>
                  <a:lnTo>
                    <a:pt x="4614215" y="5446446"/>
                  </a:lnTo>
                  <a:lnTo>
                    <a:pt x="4618139" y="5446725"/>
                  </a:lnTo>
                  <a:lnTo>
                    <a:pt x="4622241" y="5446966"/>
                  </a:lnTo>
                  <a:lnTo>
                    <a:pt x="4625467" y="5444033"/>
                  </a:lnTo>
                  <a:lnTo>
                    <a:pt x="4627346" y="5417388"/>
                  </a:lnTo>
                  <a:lnTo>
                    <a:pt x="4629340" y="5390667"/>
                  </a:lnTo>
                  <a:close/>
                </a:path>
                <a:path w="18288000" h="9256395">
                  <a:moveTo>
                    <a:pt x="4634433" y="7536154"/>
                  </a:moveTo>
                  <a:lnTo>
                    <a:pt x="4628718" y="7523759"/>
                  </a:lnTo>
                  <a:lnTo>
                    <a:pt x="4624679" y="7514895"/>
                  </a:lnTo>
                  <a:lnTo>
                    <a:pt x="4620666" y="7505992"/>
                  </a:lnTo>
                  <a:lnTo>
                    <a:pt x="4615497" y="7494410"/>
                  </a:lnTo>
                  <a:lnTo>
                    <a:pt x="4612919" y="7492847"/>
                  </a:lnTo>
                  <a:lnTo>
                    <a:pt x="4609249" y="7492847"/>
                  </a:lnTo>
                  <a:lnTo>
                    <a:pt x="4608271" y="7493038"/>
                  </a:lnTo>
                  <a:lnTo>
                    <a:pt x="4603775" y="7495045"/>
                  </a:lnTo>
                  <a:lnTo>
                    <a:pt x="4602162" y="7499223"/>
                  </a:lnTo>
                  <a:lnTo>
                    <a:pt x="4607763" y="7511770"/>
                  </a:lnTo>
                  <a:lnTo>
                    <a:pt x="4611802" y="7520724"/>
                  </a:lnTo>
                  <a:lnTo>
                    <a:pt x="4615866" y="7529652"/>
                  </a:lnTo>
                  <a:lnTo>
                    <a:pt x="4621593" y="7542085"/>
                  </a:lnTo>
                  <a:lnTo>
                    <a:pt x="4625797" y="7543622"/>
                  </a:lnTo>
                  <a:lnTo>
                    <a:pt x="4632884" y="7540345"/>
                  </a:lnTo>
                  <a:lnTo>
                    <a:pt x="4634433" y="7536154"/>
                  </a:lnTo>
                  <a:close/>
                </a:path>
                <a:path w="18288000" h="9256395">
                  <a:moveTo>
                    <a:pt x="4634484" y="1377569"/>
                  </a:moveTo>
                  <a:lnTo>
                    <a:pt x="4631842" y="1374076"/>
                  </a:lnTo>
                  <a:lnTo>
                    <a:pt x="4628070" y="1373530"/>
                  </a:lnTo>
                  <a:lnTo>
                    <a:pt x="4623625" y="1373530"/>
                  </a:lnTo>
                  <a:lnTo>
                    <a:pt x="4620755" y="1375956"/>
                  </a:lnTo>
                  <a:lnTo>
                    <a:pt x="4616945" y="1402537"/>
                  </a:lnTo>
                  <a:lnTo>
                    <a:pt x="4619574" y="1406042"/>
                  </a:lnTo>
                  <a:lnTo>
                    <a:pt x="4623346" y="1406601"/>
                  </a:lnTo>
                  <a:lnTo>
                    <a:pt x="4627130" y="1407083"/>
                  </a:lnTo>
                  <a:lnTo>
                    <a:pt x="4630636" y="1404531"/>
                  </a:lnTo>
                  <a:lnTo>
                    <a:pt x="4634484" y="1377569"/>
                  </a:lnTo>
                  <a:close/>
                </a:path>
                <a:path w="18288000" h="9256395">
                  <a:moveTo>
                    <a:pt x="4637494" y="427824"/>
                  </a:moveTo>
                  <a:lnTo>
                    <a:pt x="4610430" y="394068"/>
                  </a:lnTo>
                  <a:lnTo>
                    <a:pt x="4598670" y="381368"/>
                  </a:lnTo>
                  <a:lnTo>
                    <a:pt x="4594999" y="381368"/>
                  </a:lnTo>
                  <a:lnTo>
                    <a:pt x="4593387" y="381914"/>
                  </a:lnTo>
                  <a:lnTo>
                    <a:pt x="4588980" y="385546"/>
                  </a:lnTo>
                  <a:lnTo>
                    <a:pt x="4588548" y="390080"/>
                  </a:lnTo>
                  <a:lnTo>
                    <a:pt x="4599317" y="403161"/>
                  </a:lnTo>
                  <a:lnTo>
                    <a:pt x="4607522" y="413270"/>
                  </a:lnTo>
                  <a:lnTo>
                    <a:pt x="4615688" y="423430"/>
                  </a:lnTo>
                  <a:lnTo>
                    <a:pt x="4626229" y="436714"/>
                  </a:lnTo>
                  <a:lnTo>
                    <a:pt x="4630737" y="437261"/>
                  </a:lnTo>
                  <a:lnTo>
                    <a:pt x="4636973" y="432346"/>
                  </a:lnTo>
                  <a:lnTo>
                    <a:pt x="4637494" y="427824"/>
                  </a:lnTo>
                  <a:close/>
                </a:path>
                <a:path w="18288000" h="9256395">
                  <a:moveTo>
                    <a:pt x="4643767" y="6452502"/>
                  </a:moveTo>
                  <a:lnTo>
                    <a:pt x="4641977" y="6437300"/>
                  </a:lnTo>
                  <a:lnTo>
                    <a:pt x="4640681" y="6425984"/>
                  </a:lnTo>
                  <a:lnTo>
                    <a:pt x="4639411" y="6414643"/>
                  </a:lnTo>
                  <a:lnTo>
                    <a:pt x="4637748" y="6399619"/>
                  </a:lnTo>
                  <a:lnTo>
                    <a:pt x="4634712" y="6396964"/>
                  </a:lnTo>
                  <a:lnTo>
                    <a:pt x="4630293" y="6396964"/>
                  </a:lnTo>
                  <a:lnTo>
                    <a:pt x="4626381" y="6397384"/>
                  </a:lnTo>
                  <a:lnTo>
                    <a:pt x="4623562" y="6400901"/>
                  </a:lnTo>
                  <a:lnTo>
                    <a:pt x="4625238" y="6416218"/>
                  </a:lnTo>
                  <a:lnTo>
                    <a:pt x="4626521" y="6427597"/>
                  </a:lnTo>
                  <a:lnTo>
                    <a:pt x="4627829" y="6438951"/>
                  </a:lnTo>
                  <a:lnTo>
                    <a:pt x="4629620" y="6454178"/>
                  </a:lnTo>
                  <a:lnTo>
                    <a:pt x="4633036" y="6456985"/>
                  </a:lnTo>
                  <a:lnTo>
                    <a:pt x="4640986" y="6456045"/>
                  </a:lnTo>
                  <a:lnTo>
                    <a:pt x="4643767" y="6452502"/>
                  </a:lnTo>
                  <a:close/>
                </a:path>
                <a:path w="18288000" h="9256395">
                  <a:moveTo>
                    <a:pt x="4644187" y="3920782"/>
                  </a:moveTo>
                  <a:lnTo>
                    <a:pt x="4641926" y="3916921"/>
                  </a:lnTo>
                  <a:lnTo>
                    <a:pt x="4637532" y="3915791"/>
                  </a:lnTo>
                  <a:lnTo>
                    <a:pt x="4633112" y="3915791"/>
                  </a:lnTo>
                  <a:lnTo>
                    <a:pt x="4630356" y="3917823"/>
                  </a:lnTo>
                  <a:lnTo>
                    <a:pt x="4622165" y="3949484"/>
                  </a:lnTo>
                  <a:lnTo>
                    <a:pt x="4618774" y="3962730"/>
                  </a:lnTo>
                  <a:lnTo>
                    <a:pt x="4621060" y="3966591"/>
                  </a:lnTo>
                  <a:lnTo>
                    <a:pt x="4628616" y="3968534"/>
                  </a:lnTo>
                  <a:lnTo>
                    <a:pt x="4632464" y="3966235"/>
                  </a:lnTo>
                  <a:lnTo>
                    <a:pt x="4640745" y="3934053"/>
                  </a:lnTo>
                  <a:lnTo>
                    <a:pt x="4644187" y="3920782"/>
                  </a:lnTo>
                  <a:close/>
                </a:path>
                <a:path w="18288000" h="9256395">
                  <a:moveTo>
                    <a:pt x="4647539" y="5189372"/>
                  </a:moveTo>
                  <a:lnTo>
                    <a:pt x="4644695" y="5185867"/>
                  </a:lnTo>
                  <a:lnTo>
                    <a:pt x="4640783" y="5185461"/>
                  </a:lnTo>
                  <a:lnTo>
                    <a:pt x="4636363" y="5185461"/>
                  </a:lnTo>
                  <a:lnTo>
                    <a:pt x="4633341" y="5188140"/>
                  </a:lnTo>
                  <a:lnTo>
                    <a:pt x="4631779" y="5203215"/>
                  </a:lnTo>
                  <a:lnTo>
                    <a:pt x="4629480" y="5225961"/>
                  </a:lnTo>
                  <a:lnTo>
                    <a:pt x="4627994" y="5241239"/>
                  </a:lnTo>
                  <a:lnTo>
                    <a:pt x="4630852" y="5244719"/>
                  </a:lnTo>
                  <a:lnTo>
                    <a:pt x="4638751" y="5245493"/>
                  </a:lnTo>
                  <a:lnTo>
                    <a:pt x="4642180" y="5242611"/>
                  </a:lnTo>
                  <a:lnTo>
                    <a:pt x="4644809" y="5216029"/>
                  </a:lnTo>
                  <a:lnTo>
                    <a:pt x="4647539" y="5189372"/>
                  </a:lnTo>
                  <a:close/>
                </a:path>
                <a:path w="18288000" h="9256395">
                  <a:moveTo>
                    <a:pt x="4653013" y="8739772"/>
                  </a:moveTo>
                  <a:lnTo>
                    <a:pt x="4651819" y="8735555"/>
                  </a:lnTo>
                  <a:lnTo>
                    <a:pt x="4630394" y="8723516"/>
                  </a:lnTo>
                  <a:lnTo>
                    <a:pt x="4629226" y="8723224"/>
                  </a:lnTo>
                  <a:lnTo>
                    <a:pt x="4625670" y="8723224"/>
                  </a:lnTo>
                  <a:lnTo>
                    <a:pt x="4623333" y="8724481"/>
                  </a:lnTo>
                  <a:lnTo>
                    <a:pt x="4620171" y="8730043"/>
                  </a:lnTo>
                  <a:lnTo>
                    <a:pt x="4621339" y="8734260"/>
                  </a:lnTo>
                  <a:lnTo>
                    <a:pt x="4645076" y="8747620"/>
                  </a:lnTo>
                  <a:lnTo>
                    <a:pt x="4649292" y="8746426"/>
                  </a:lnTo>
                  <a:lnTo>
                    <a:pt x="4653013" y="8739772"/>
                  </a:lnTo>
                  <a:close/>
                </a:path>
                <a:path w="18288000" h="9256395">
                  <a:moveTo>
                    <a:pt x="4654143" y="2224671"/>
                  </a:moveTo>
                  <a:lnTo>
                    <a:pt x="4651705" y="2220988"/>
                  </a:lnTo>
                  <a:lnTo>
                    <a:pt x="4647946" y="2220226"/>
                  </a:lnTo>
                  <a:lnTo>
                    <a:pt x="4643132" y="2220226"/>
                  </a:lnTo>
                  <a:lnTo>
                    <a:pt x="4640402" y="2222360"/>
                  </a:lnTo>
                  <a:lnTo>
                    <a:pt x="4635805" y="2244814"/>
                  </a:lnTo>
                  <a:lnTo>
                    <a:pt x="4633696" y="2254974"/>
                  </a:lnTo>
                  <a:lnTo>
                    <a:pt x="4636109" y="2258657"/>
                  </a:lnTo>
                  <a:lnTo>
                    <a:pt x="4643640" y="2260231"/>
                  </a:lnTo>
                  <a:lnTo>
                    <a:pt x="4647323" y="2257806"/>
                  </a:lnTo>
                  <a:lnTo>
                    <a:pt x="4652073" y="2234831"/>
                  </a:lnTo>
                  <a:lnTo>
                    <a:pt x="4654143" y="2224671"/>
                  </a:lnTo>
                  <a:close/>
                </a:path>
                <a:path w="18288000" h="9256395">
                  <a:moveTo>
                    <a:pt x="4654766" y="3073031"/>
                  </a:moveTo>
                  <a:lnTo>
                    <a:pt x="4652518" y="3069209"/>
                  </a:lnTo>
                  <a:lnTo>
                    <a:pt x="4648174" y="3068078"/>
                  </a:lnTo>
                  <a:lnTo>
                    <a:pt x="4643767" y="3068078"/>
                  </a:lnTo>
                  <a:lnTo>
                    <a:pt x="4641037" y="3070098"/>
                  </a:lnTo>
                  <a:lnTo>
                    <a:pt x="4634039" y="3096907"/>
                  </a:lnTo>
                  <a:lnTo>
                    <a:pt x="4630979" y="3108541"/>
                  </a:lnTo>
                  <a:lnTo>
                    <a:pt x="4633201" y="3112389"/>
                  </a:lnTo>
                  <a:lnTo>
                    <a:pt x="4640681" y="3114357"/>
                  </a:lnTo>
                  <a:lnTo>
                    <a:pt x="4644529" y="3112122"/>
                  </a:lnTo>
                  <a:lnTo>
                    <a:pt x="4654766" y="3073031"/>
                  </a:lnTo>
                  <a:close/>
                </a:path>
                <a:path w="18288000" h="9256395">
                  <a:moveTo>
                    <a:pt x="4663884" y="309448"/>
                  </a:moveTo>
                  <a:lnTo>
                    <a:pt x="4642751" y="277507"/>
                  </a:lnTo>
                  <a:lnTo>
                    <a:pt x="4632718" y="264909"/>
                  </a:lnTo>
                  <a:lnTo>
                    <a:pt x="4629061" y="264909"/>
                  </a:lnTo>
                  <a:lnTo>
                    <a:pt x="4627664" y="265315"/>
                  </a:lnTo>
                  <a:lnTo>
                    <a:pt x="4623181" y="268363"/>
                  </a:lnTo>
                  <a:lnTo>
                    <a:pt x="4622343" y="272796"/>
                  </a:lnTo>
                  <a:lnTo>
                    <a:pt x="4630940" y="285470"/>
                  </a:lnTo>
                  <a:lnTo>
                    <a:pt x="4637290" y="294944"/>
                  </a:lnTo>
                  <a:lnTo>
                    <a:pt x="4643590" y="304444"/>
                  </a:lnTo>
                  <a:lnTo>
                    <a:pt x="4651959" y="317233"/>
                  </a:lnTo>
                  <a:lnTo>
                    <a:pt x="4656379" y="318147"/>
                  </a:lnTo>
                  <a:lnTo>
                    <a:pt x="4662944" y="313855"/>
                  </a:lnTo>
                  <a:lnTo>
                    <a:pt x="4663884" y="309448"/>
                  </a:lnTo>
                  <a:close/>
                </a:path>
                <a:path w="18288000" h="9256395">
                  <a:moveTo>
                    <a:pt x="4671060" y="4988611"/>
                  </a:moveTo>
                  <a:lnTo>
                    <a:pt x="4668304" y="4985042"/>
                  </a:lnTo>
                  <a:lnTo>
                    <a:pt x="4664405" y="4984534"/>
                  </a:lnTo>
                  <a:lnTo>
                    <a:pt x="4659871" y="4984534"/>
                  </a:lnTo>
                  <a:lnTo>
                    <a:pt x="4656887" y="4987087"/>
                  </a:lnTo>
                  <a:lnTo>
                    <a:pt x="4653521" y="5013401"/>
                  </a:lnTo>
                  <a:lnTo>
                    <a:pt x="4650194" y="5039944"/>
                  </a:lnTo>
                  <a:lnTo>
                    <a:pt x="4652975" y="5043513"/>
                  </a:lnTo>
                  <a:lnTo>
                    <a:pt x="4660811" y="5044491"/>
                  </a:lnTo>
                  <a:lnTo>
                    <a:pt x="4664341" y="5041697"/>
                  </a:lnTo>
                  <a:lnTo>
                    <a:pt x="4667656" y="5015192"/>
                  </a:lnTo>
                  <a:lnTo>
                    <a:pt x="4671060" y="4988611"/>
                  </a:lnTo>
                  <a:close/>
                </a:path>
                <a:path w="18288000" h="9256395">
                  <a:moveTo>
                    <a:pt x="4672355" y="49542"/>
                  </a:moveTo>
                  <a:lnTo>
                    <a:pt x="4667707" y="33248"/>
                  </a:lnTo>
                  <a:lnTo>
                    <a:pt x="4664126" y="20916"/>
                  </a:lnTo>
                  <a:lnTo>
                    <a:pt x="4663160" y="17665"/>
                  </a:lnTo>
                  <a:lnTo>
                    <a:pt x="4660506" y="15773"/>
                  </a:lnTo>
                  <a:lnTo>
                    <a:pt x="4656086" y="15773"/>
                  </a:lnTo>
                  <a:lnTo>
                    <a:pt x="4651730" y="17056"/>
                  </a:lnTo>
                  <a:lnTo>
                    <a:pt x="4649736" y="20701"/>
                  </a:lnTo>
                  <a:lnTo>
                    <a:pt x="4649622" y="20916"/>
                  </a:lnTo>
                  <a:lnTo>
                    <a:pt x="4652530" y="30848"/>
                  </a:lnTo>
                  <a:lnTo>
                    <a:pt x="4656137" y="43345"/>
                  </a:lnTo>
                  <a:lnTo>
                    <a:pt x="4657877" y="49542"/>
                  </a:lnTo>
                  <a:lnTo>
                    <a:pt x="4659071" y="53390"/>
                  </a:lnTo>
                  <a:lnTo>
                    <a:pt x="4662779" y="55473"/>
                  </a:lnTo>
                  <a:lnTo>
                    <a:pt x="4670196" y="53390"/>
                  </a:lnTo>
                  <a:lnTo>
                    <a:pt x="4672355" y="49542"/>
                  </a:lnTo>
                  <a:close/>
                </a:path>
                <a:path w="18288000" h="9256395">
                  <a:moveTo>
                    <a:pt x="4672723" y="6652247"/>
                  </a:moveTo>
                  <a:lnTo>
                    <a:pt x="4670183" y="6637160"/>
                  </a:lnTo>
                  <a:lnTo>
                    <a:pt x="4668329" y="6625933"/>
                  </a:lnTo>
                  <a:lnTo>
                    <a:pt x="4666500" y="6614668"/>
                  </a:lnTo>
                  <a:lnTo>
                    <a:pt x="4664151" y="6599860"/>
                  </a:lnTo>
                  <a:lnTo>
                    <a:pt x="4661230" y="6597447"/>
                  </a:lnTo>
                  <a:lnTo>
                    <a:pt x="4656556" y="6597447"/>
                  </a:lnTo>
                  <a:lnTo>
                    <a:pt x="4652670" y="6598056"/>
                  </a:lnTo>
                  <a:lnTo>
                    <a:pt x="4650016" y="6601701"/>
                  </a:lnTo>
                  <a:lnTo>
                    <a:pt x="4652429" y="6616928"/>
                  </a:lnTo>
                  <a:lnTo>
                    <a:pt x="4654270" y="6628231"/>
                  </a:lnTo>
                  <a:lnTo>
                    <a:pt x="4656137" y="6639509"/>
                  </a:lnTo>
                  <a:lnTo>
                    <a:pt x="4658677" y="6654622"/>
                  </a:lnTo>
                  <a:lnTo>
                    <a:pt x="4662322" y="6657251"/>
                  </a:lnTo>
                  <a:lnTo>
                    <a:pt x="4670107" y="6655917"/>
                  </a:lnTo>
                  <a:lnTo>
                    <a:pt x="4672723" y="6652247"/>
                  </a:lnTo>
                  <a:close/>
                </a:path>
                <a:path w="18288000" h="9256395">
                  <a:moveTo>
                    <a:pt x="4673473" y="1363256"/>
                  </a:moveTo>
                  <a:lnTo>
                    <a:pt x="4636160" y="1330083"/>
                  </a:lnTo>
                  <a:lnTo>
                    <a:pt x="4602327" y="1304594"/>
                  </a:lnTo>
                  <a:lnTo>
                    <a:pt x="4599419" y="1303134"/>
                  </a:lnTo>
                  <a:lnTo>
                    <a:pt x="4595609" y="1303134"/>
                  </a:lnTo>
                  <a:lnTo>
                    <a:pt x="4593348" y="1304175"/>
                  </a:lnTo>
                  <a:lnTo>
                    <a:pt x="4589437" y="1309458"/>
                  </a:lnTo>
                  <a:lnTo>
                    <a:pt x="4590135" y="1314119"/>
                  </a:lnTo>
                  <a:lnTo>
                    <a:pt x="4610290" y="1329169"/>
                  </a:lnTo>
                  <a:lnTo>
                    <a:pt x="4627118" y="1341932"/>
                  </a:lnTo>
                  <a:lnTo>
                    <a:pt x="4643856" y="1354810"/>
                  </a:lnTo>
                  <a:lnTo>
                    <a:pt x="4663706" y="1370304"/>
                  </a:lnTo>
                  <a:lnTo>
                    <a:pt x="4668393" y="1369745"/>
                  </a:lnTo>
                  <a:lnTo>
                    <a:pt x="4673473" y="1363256"/>
                  </a:lnTo>
                  <a:close/>
                </a:path>
                <a:path w="18288000" h="9256395">
                  <a:moveTo>
                    <a:pt x="4674806" y="9216022"/>
                  </a:moveTo>
                  <a:lnTo>
                    <a:pt x="4672165" y="9212643"/>
                  </a:lnTo>
                  <a:lnTo>
                    <a:pt x="4668456" y="9212174"/>
                  </a:lnTo>
                  <a:lnTo>
                    <a:pt x="4664189" y="9212174"/>
                  </a:lnTo>
                  <a:lnTo>
                    <a:pt x="4661382" y="9214536"/>
                  </a:lnTo>
                  <a:lnTo>
                    <a:pt x="4660900" y="9217977"/>
                  </a:lnTo>
                  <a:lnTo>
                    <a:pt x="4660443" y="9221686"/>
                  </a:lnTo>
                  <a:lnTo>
                    <a:pt x="4662995" y="9225051"/>
                  </a:lnTo>
                  <a:lnTo>
                    <a:pt x="4670412" y="9226004"/>
                  </a:lnTo>
                  <a:lnTo>
                    <a:pt x="4673790" y="9223375"/>
                  </a:lnTo>
                  <a:lnTo>
                    <a:pt x="4674260" y="9219730"/>
                  </a:lnTo>
                  <a:lnTo>
                    <a:pt x="4674806" y="9216022"/>
                  </a:lnTo>
                  <a:close/>
                </a:path>
                <a:path w="18288000" h="9256395">
                  <a:moveTo>
                    <a:pt x="4680597" y="206273"/>
                  </a:moveTo>
                  <a:lnTo>
                    <a:pt x="4674235" y="194106"/>
                  </a:lnTo>
                  <a:lnTo>
                    <a:pt x="4669637" y="185432"/>
                  </a:lnTo>
                  <a:lnTo>
                    <a:pt x="4667910" y="182206"/>
                  </a:lnTo>
                  <a:lnTo>
                    <a:pt x="4666031" y="165912"/>
                  </a:lnTo>
                  <a:lnTo>
                    <a:pt x="4663097" y="163372"/>
                  </a:lnTo>
                  <a:lnTo>
                    <a:pt x="4658779" y="163372"/>
                  </a:lnTo>
                  <a:lnTo>
                    <a:pt x="4654994" y="163817"/>
                  </a:lnTo>
                  <a:lnTo>
                    <a:pt x="4654474" y="164465"/>
                  </a:lnTo>
                  <a:lnTo>
                    <a:pt x="4653000" y="164465"/>
                  </a:lnTo>
                  <a:lnTo>
                    <a:pt x="4651845" y="164744"/>
                  </a:lnTo>
                  <a:lnTo>
                    <a:pt x="4647336" y="167195"/>
                  </a:lnTo>
                  <a:lnTo>
                    <a:pt x="4646066" y="171488"/>
                  </a:lnTo>
                  <a:lnTo>
                    <a:pt x="4652556" y="183476"/>
                  </a:lnTo>
                  <a:lnTo>
                    <a:pt x="4654575" y="187261"/>
                  </a:lnTo>
                  <a:lnTo>
                    <a:pt x="4655350" y="194246"/>
                  </a:lnTo>
                  <a:lnTo>
                    <a:pt x="4658830" y="197065"/>
                  </a:lnTo>
                  <a:lnTo>
                    <a:pt x="4659731" y="196951"/>
                  </a:lnTo>
                  <a:lnTo>
                    <a:pt x="4661725" y="200698"/>
                  </a:lnTo>
                  <a:lnTo>
                    <a:pt x="4668075" y="212813"/>
                  </a:lnTo>
                  <a:lnTo>
                    <a:pt x="4672330" y="214172"/>
                  </a:lnTo>
                  <a:lnTo>
                    <a:pt x="4679264" y="210540"/>
                  </a:lnTo>
                  <a:lnTo>
                    <a:pt x="4680597" y="206273"/>
                  </a:lnTo>
                  <a:close/>
                </a:path>
                <a:path w="18288000" h="9256395">
                  <a:moveTo>
                    <a:pt x="4684877" y="1186027"/>
                  </a:moveTo>
                  <a:lnTo>
                    <a:pt x="4651565" y="1153185"/>
                  </a:lnTo>
                  <a:lnTo>
                    <a:pt x="4620158" y="1127137"/>
                  </a:lnTo>
                  <a:lnTo>
                    <a:pt x="4618494" y="1126591"/>
                  </a:lnTo>
                  <a:lnTo>
                    <a:pt x="4614710" y="1126591"/>
                  </a:lnTo>
                  <a:lnTo>
                    <a:pt x="4612576" y="1127506"/>
                  </a:lnTo>
                  <a:lnTo>
                    <a:pt x="4608538" y="1132459"/>
                  </a:lnTo>
                  <a:lnTo>
                    <a:pt x="4608995" y="1137119"/>
                  </a:lnTo>
                  <a:lnTo>
                    <a:pt x="4627092" y="1152017"/>
                  </a:lnTo>
                  <a:lnTo>
                    <a:pt x="4642040" y="1164513"/>
                  </a:lnTo>
                  <a:lnTo>
                    <a:pt x="4651756" y="1172756"/>
                  </a:lnTo>
                  <a:lnTo>
                    <a:pt x="4648822" y="1172756"/>
                  </a:lnTo>
                  <a:lnTo>
                    <a:pt x="4645876" y="1175334"/>
                  </a:lnTo>
                  <a:lnTo>
                    <a:pt x="4642904" y="1202105"/>
                  </a:lnTo>
                  <a:lnTo>
                    <a:pt x="4645622" y="1205522"/>
                  </a:lnTo>
                  <a:lnTo>
                    <a:pt x="4649419" y="1205953"/>
                  </a:lnTo>
                  <a:lnTo>
                    <a:pt x="4653204" y="1206461"/>
                  </a:lnTo>
                  <a:lnTo>
                    <a:pt x="4656633" y="1203655"/>
                  </a:lnTo>
                  <a:lnTo>
                    <a:pt x="4659338" y="1179207"/>
                  </a:lnTo>
                  <a:lnTo>
                    <a:pt x="4674870" y="1192568"/>
                  </a:lnTo>
                  <a:lnTo>
                    <a:pt x="4679531" y="1192212"/>
                  </a:lnTo>
                  <a:lnTo>
                    <a:pt x="4684877" y="1186027"/>
                  </a:lnTo>
                  <a:close/>
                </a:path>
                <a:path w="18288000" h="9256395">
                  <a:moveTo>
                    <a:pt x="4685081" y="120980"/>
                  </a:moveTo>
                  <a:lnTo>
                    <a:pt x="4680610" y="109778"/>
                  </a:lnTo>
                  <a:lnTo>
                    <a:pt x="4674463" y="94615"/>
                  </a:lnTo>
                  <a:lnTo>
                    <a:pt x="4670260" y="84366"/>
                  </a:lnTo>
                  <a:lnTo>
                    <a:pt x="4667631" y="82727"/>
                  </a:lnTo>
                  <a:lnTo>
                    <a:pt x="4663986" y="82727"/>
                  </a:lnTo>
                  <a:lnTo>
                    <a:pt x="4663084" y="82905"/>
                  </a:lnTo>
                  <a:lnTo>
                    <a:pt x="4658626" y="84747"/>
                  </a:lnTo>
                  <a:lnTo>
                    <a:pt x="4656925" y="88849"/>
                  </a:lnTo>
                  <a:lnTo>
                    <a:pt x="4661484" y="99923"/>
                  </a:lnTo>
                  <a:lnTo>
                    <a:pt x="4664557" y="107454"/>
                  </a:lnTo>
                  <a:lnTo>
                    <a:pt x="4667593" y="114998"/>
                  </a:lnTo>
                  <a:lnTo>
                    <a:pt x="4672050" y="126174"/>
                  </a:lnTo>
                  <a:lnTo>
                    <a:pt x="4676140" y="127914"/>
                  </a:lnTo>
                  <a:lnTo>
                    <a:pt x="4683328" y="125069"/>
                  </a:lnTo>
                  <a:lnTo>
                    <a:pt x="4685081" y="120980"/>
                  </a:lnTo>
                  <a:close/>
                </a:path>
                <a:path w="18288000" h="9256395">
                  <a:moveTo>
                    <a:pt x="4685563" y="394690"/>
                  </a:moveTo>
                  <a:lnTo>
                    <a:pt x="4684674" y="378612"/>
                  </a:lnTo>
                  <a:lnTo>
                    <a:pt x="4684052" y="368312"/>
                  </a:lnTo>
                  <a:lnTo>
                    <a:pt x="4684014" y="367639"/>
                  </a:lnTo>
                  <a:lnTo>
                    <a:pt x="4680978" y="364820"/>
                  </a:lnTo>
                  <a:lnTo>
                    <a:pt x="4676927" y="364820"/>
                  </a:lnTo>
                  <a:lnTo>
                    <a:pt x="4673117" y="365048"/>
                  </a:lnTo>
                  <a:lnTo>
                    <a:pt x="4670209" y="368312"/>
                  </a:lnTo>
                  <a:lnTo>
                    <a:pt x="4670780" y="377812"/>
                  </a:lnTo>
                  <a:lnTo>
                    <a:pt x="4671733" y="394690"/>
                  </a:lnTo>
                  <a:lnTo>
                    <a:pt x="4671784" y="395452"/>
                  </a:lnTo>
                  <a:lnTo>
                    <a:pt x="4675035" y="398259"/>
                  </a:lnTo>
                  <a:lnTo>
                    <a:pt x="4677029" y="398259"/>
                  </a:lnTo>
                  <a:lnTo>
                    <a:pt x="4682642" y="397941"/>
                  </a:lnTo>
                  <a:lnTo>
                    <a:pt x="4685563" y="394690"/>
                  </a:lnTo>
                  <a:close/>
                </a:path>
                <a:path w="18288000" h="9256395">
                  <a:moveTo>
                    <a:pt x="4688814" y="772579"/>
                  </a:moveTo>
                  <a:lnTo>
                    <a:pt x="4685830" y="769378"/>
                  </a:lnTo>
                  <a:lnTo>
                    <a:pt x="4682020" y="769251"/>
                  </a:lnTo>
                  <a:lnTo>
                    <a:pt x="4678070" y="769251"/>
                  </a:lnTo>
                  <a:lnTo>
                    <a:pt x="4675009" y="772172"/>
                  </a:lnTo>
                  <a:lnTo>
                    <a:pt x="4674667" y="782421"/>
                  </a:lnTo>
                  <a:lnTo>
                    <a:pt x="4674032" y="799261"/>
                  </a:lnTo>
                  <a:lnTo>
                    <a:pt x="4677003" y="802474"/>
                  </a:lnTo>
                  <a:lnTo>
                    <a:pt x="4680813" y="802627"/>
                  </a:lnTo>
                  <a:lnTo>
                    <a:pt x="4684598" y="802957"/>
                  </a:lnTo>
                  <a:lnTo>
                    <a:pt x="4687824" y="799795"/>
                  </a:lnTo>
                  <a:lnTo>
                    <a:pt x="4688230" y="789444"/>
                  </a:lnTo>
                  <a:lnTo>
                    <a:pt x="4688814" y="772579"/>
                  </a:lnTo>
                  <a:close/>
                </a:path>
                <a:path w="18288000" h="9256395">
                  <a:moveTo>
                    <a:pt x="4691329" y="597281"/>
                  </a:moveTo>
                  <a:lnTo>
                    <a:pt x="4691278" y="580428"/>
                  </a:lnTo>
                  <a:lnTo>
                    <a:pt x="4691177" y="570115"/>
                  </a:lnTo>
                  <a:lnTo>
                    <a:pt x="4688129" y="566991"/>
                  </a:lnTo>
                  <a:lnTo>
                    <a:pt x="4680420" y="566991"/>
                  </a:lnTo>
                  <a:lnTo>
                    <a:pt x="4677372" y="570115"/>
                  </a:lnTo>
                  <a:lnTo>
                    <a:pt x="4677473" y="580428"/>
                  </a:lnTo>
                  <a:lnTo>
                    <a:pt x="4677588" y="597281"/>
                  </a:lnTo>
                  <a:lnTo>
                    <a:pt x="4680674" y="600341"/>
                  </a:lnTo>
                  <a:lnTo>
                    <a:pt x="4688294" y="600341"/>
                  </a:lnTo>
                  <a:lnTo>
                    <a:pt x="4691329" y="597281"/>
                  </a:lnTo>
                  <a:close/>
                </a:path>
                <a:path w="18288000" h="9256395">
                  <a:moveTo>
                    <a:pt x="4692002" y="2025751"/>
                  </a:moveTo>
                  <a:lnTo>
                    <a:pt x="4689475" y="2022132"/>
                  </a:lnTo>
                  <a:lnTo>
                    <a:pt x="4685690" y="2021459"/>
                  </a:lnTo>
                  <a:lnTo>
                    <a:pt x="4681029" y="2021459"/>
                  </a:lnTo>
                  <a:lnTo>
                    <a:pt x="4678223" y="2023732"/>
                  </a:lnTo>
                  <a:lnTo>
                    <a:pt x="4674184" y="2046338"/>
                  </a:lnTo>
                  <a:lnTo>
                    <a:pt x="4672330" y="2056549"/>
                  </a:lnTo>
                  <a:lnTo>
                    <a:pt x="4674844" y="2060181"/>
                  </a:lnTo>
                  <a:lnTo>
                    <a:pt x="4682452" y="2061578"/>
                  </a:lnTo>
                  <a:lnTo>
                    <a:pt x="4686046" y="2059025"/>
                  </a:lnTo>
                  <a:lnTo>
                    <a:pt x="4692002" y="2025751"/>
                  </a:lnTo>
                  <a:close/>
                </a:path>
                <a:path w="18288000" h="9256395">
                  <a:moveTo>
                    <a:pt x="4695190" y="8155000"/>
                  </a:moveTo>
                  <a:lnTo>
                    <a:pt x="4687316" y="8145945"/>
                  </a:lnTo>
                  <a:lnTo>
                    <a:pt x="4676724" y="8133626"/>
                  </a:lnTo>
                  <a:lnTo>
                    <a:pt x="4670082" y="8125790"/>
                  </a:lnTo>
                  <a:lnTo>
                    <a:pt x="4668101" y="8124939"/>
                  </a:lnTo>
                  <a:lnTo>
                    <a:pt x="4664507" y="8124939"/>
                  </a:lnTo>
                  <a:lnTo>
                    <a:pt x="4662894" y="8125485"/>
                  </a:lnTo>
                  <a:lnTo>
                    <a:pt x="4658614" y="8129105"/>
                  </a:lnTo>
                  <a:lnTo>
                    <a:pt x="4658322" y="8133626"/>
                  </a:lnTo>
                  <a:lnTo>
                    <a:pt x="4666043" y="8142732"/>
                  </a:lnTo>
                  <a:lnTo>
                    <a:pt x="4676584" y="8155000"/>
                  </a:lnTo>
                  <a:lnTo>
                    <a:pt x="4684623" y="8164233"/>
                  </a:lnTo>
                  <a:lnTo>
                    <a:pt x="4689056" y="8164525"/>
                  </a:lnTo>
                  <a:lnTo>
                    <a:pt x="4694898" y="8159432"/>
                  </a:lnTo>
                  <a:lnTo>
                    <a:pt x="4695190" y="8155140"/>
                  </a:lnTo>
                  <a:lnTo>
                    <a:pt x="4695190" y="8155000"/>
                  </a:lnTo>
                  <a:close/>
                </a:path>
                <a:path w="18288000" h="9256395">
                  <a:moveTo>
                    <a:pt x="4696511" y="3725481"/>
                  </a:moveTo>
                  <a:lnTo>
                    <a:pt x="4694301" y="3721582"/>
                  </a:lnTo>
                  <a:lnTo>
                    <a:pt x="4689907" y="3720363"/>
                  </a:lnTo>
                  <a:lnTo>
                    <a:pt x="4685436" y="3720363"/>
                  </a:lnTo>
                  <a:lnTo>
                    <a:pt x="4682706" y="3722332"/>
                  </a:lnTo>
                  <a:lnTo>
                    <a:pt x="4674044" y="3753815"/>
                  </a:lnTo>
                  <a:lnTo>
                    <a:pt x="4670437" y="3767023"/>
                  </a:lnTo>
                  <a:lnTo>
                    <a:pt x="4672571" y="3770744"/>
                  </a:lnTo>
                  <a:lnTo>
                    <a:pt x="4672660" y="3770909"/>
                  </a:lnTo>
                  <a:lnTo>
                    <a:pt x="4680166" y="3772966"/>
                  </a:lnTo>
                  <a:lnTo>
                    <a:pt x="4684090" y="3770744"/>
                  </a:lnTo>
                  <a:lnTo>
                    <a:pt x="4692866" y="3738689"/>
                  </a:lnTo>
                  <a:lnTo>
                    <a:pt x="4696511" y="3725481"/>
                  </a:lnTo>
                  <a:close/>
                </a:path>
                <a:path w="18288000" h="9256395">
                  <a:moveTo>
                    <a:pt x="4699482" y="4788446"/>
                  </a:moveTo>
                  <a:lnTo>
                    <a:pt x="4696828" y="4784814"/>
                  </a:lnTo>
                  <a:lnTo>
                    <a:pt x="4692929" y="4784217"/>
                  </a:lnTo>
                  <a:lnTo>
                    <a:pt x="4688306" y="4784217"/>
                  </a:lnTo>
                  <a:lnTo>
                    <a:pt x="4685360" y="4786668"/>
                  </a:lnTo>
                  <a:lnTo>
                    <a:pt x="4681372" y="4812830"/>
                  </a:lnTo>
                  <a:lnTo>
                    <a:pt x="4677410" y="4839297"/>
                  </a:lnTo>
                  <a:lnTo>
                    <a:pt x="4680102" y="4842916"/>
                  </a:lnTo>
                  <a:lnTo>
                    <a:pt x="4687836" y="4844097"/>
                  </a:lnTo>
                  <a:lnTo>
                    <a:pt x="4691494" y="4841379"/>
                  </a:lnTo>
                  <a:lnTo>
                    <a:pt x="4695456" y="4814951"/>
                  </a:lnTo>
                  <a:lnTo>
                    <a:pt x="4699482" y="4788446"/>
                  </a:lnTo>
                  <a:close/>
                </a:path>
                <a:path w="18288000" h="9256395">
                  <a:moveTo>
                    <a:pt x="4699673" y="1018019"/>
                  </a:moveTo>
                  <a:lnTo>
                    <a:pt x="4699597" y="1013371"/>
                  </a:lnTo>
                  <a:lnTo>
                    <a:pt x="4683684" y="998093"/>
                  </a:lnTo>
                  <a:lnTo>
                    <a:pt x="4676749" y="991539"/>
                  </a:lnTo>
                  <a:lnTo>
                    <a:pt x="4677245" y="985164"/>
                  </a:lnTo>
                  <a:lnTo>
                    <a:pt x="4677994" y="974852"/>
                  </a:lnTo>
                  <a:lnTo>
                    <a:pt x="4675136" y="971537"/>
                  </a:lnTo>
                  <a:lnTo>
                    <a:pt x="4671339" y="971257"/>
                  </a:lnTo>
                  <a:lnTo>
                    <a:pt x="4667212" y="971257"/>
                  </a:lnTo>
                  <a:lnTo>
                    <a:pt x="4664202" y="974013"/>
                  </a:lnTo>
                  <a:lnTo>
                    <a:pt x="4663808" y="979360"/>
                  </a:lnTo>
                  <a:lnTo>
                    <a:pt x="4657445" y="973416"/>
                  </a:lnTo>
                  <a:lnTo>
                    <a:pt x="4642891" y="960005"/>
                  </a:lnTo>
                  <a:lnTo>
                    <a:pt x="4641100" y="959358"/>
                  </a:lnTo>
                  <a:lnTo>
                    <a:pt x="4637354" y="959358"/>
                  </a:lnTo>
                  <a:lnTo>
                    <a:pt x="4635373" y="960158"/>
                  </a:lnTo>
                  <a:lnTo>
                    <a:pt x="4631182" y="964730"/>
                  </a:lnTo>
                  <a:lnTo>
                    <a:pt x="4631398" y="969378"/>
                  </a:lnTo>
                  <a:lnTo>
                    <a:pt x="4647463" y="984173"/>
                  </a:lnTo>
                  <a:lnTo>
                    <a:pt x="4660531" y="996378"/>
                  </a:lnTo>
                  <a:lnTo>
                    <a:pt x="4662398" y="998156"/>
                  </a:lnTo>
                  <a:lnTo>
                    <a:pt x="4662182" y="1000950"/>
                  </a:lnTo>
                  <a:lnTo>
                    <a:pt x="4665027" y="1004265"/>
                  </a:lnTo>
                  <a:lnTo>
                    <a:pt x="4669180" y="1004595"/>
                  </a:lnTo>
                  <a:lnTo>
                    <a:pt x="4673549" y="1008710"/>
                  </a:lnTo>
                  <a:lnTo>
                    <a:pt x="4689399" y="1023937"/>
                  </a:lnTo>
                  <a:lnTo>
                    <a:pt x="4693971" y="1023937"/>
                  </a:lnTo>
                  <a:lnTo>
                    <a:pt x="4699673" y="1018019"/>
                  </a:lnTo>
                  <a:close/>
                </a:path>
                <a:path w="18288000" h="9256395">
                  <a:moveTo>
                    <a:pt x="4703457" y="2876524"/>
                  </a:moveTo>
                  <a:lnTo>
                    <a:pt x="4701121" y="2872740"/>
                  </a:lnTo>
                  <a:lnTo>
                    <a:pt x="4697349" y="2871838"/>
                  </a:lnTo>
                  <a:lnTo>
                    <a:pt x="4696828" y="2871698"/>
                  </a:lnTo>
                  <a:lnTo>
                    <a:pt x="4692497" y="2871698"/>
                  </a:lnTo>
                  <a:lnTo>
                    <a:pt x="4689678" y="2873819"/>
                  </a:lnTo>
                  <a:lnTo>
                    <a:pt x="4683264" y="2900832"/>
                  </a:lnTo>
                  <a:lnTo>
                    <a:pt x="4680458" y="2912541"/>
                  </a:lnTo>
                  <a:lnTo>
                    <a:pt x="4682782" y="2916326"/>
                  </a:lnTo>
                  <a:lnTo>
                    <a:pt x="4690300" y="2918129"/>
                  </a:lnTo>
                  <a:lnTo>
                    <a:pt x="4694098" y="2915818"/>
                  </a:lnTo>
                  <a:lnTo>
                    <a:pt x="4703457" y="2876524"/>
                  </a:lnTo>
                  <a:close/>
                </a:path>
                <a:path w="18288000" h="9256395">
                  <a:moveTo>
                    <a:pt x="4712106" y="6850164"/>
                  </a:moveTo>
                  <a:lnTo>
                    <a:pt x="4708728" y="6835241"/>
                  </a:lnTo>
                  <a:lnTo>
                    <a:pt x="4706264" y="6824129"/>
                  </a:lnTo>
                  <a:lnTo>
                    <a:pt x="4703826" y="6812991"/>
                  </a:lnTo>
                  <a:lnTo>
                    <a:pt x="4700714" y="6798462"/>
                  </a:lnTo>
                  <a:lnTo>
                    <a:pt x="4697831" y="6796214"/>
                  </a:lnTo>
                  <a:lnTo>
                    <a:pt x="4693475" y="6796214"/>
                  </a:lnTo>
                  <a:lnTo>
                    <a:pt x="4689132" y="6797154"/>
                  </a:lnTo>
                  <a:lnTo>
                    <a:pt x="4686668" y="6800926"/>
                  </a:lnTo>
                  <a:lnTo>
                    <a:pt x="4689907" y="6816001"/>
                  </a:lnTo>
                  <a:lnTo>
                    <a:pt x="4692358" y="6827190"/>
                  </a:lnTo>
                  <a:lnTo>
                    <a:pt x="4694834" y="6838353"/>
                  </a:lnTo>
                  <a:lnTo>
                    <a:pt x="4698212" y="6853314"/>
                  </a:lnTo>
                  <a:lnTo>
                    <a:pt x="4702022" y="6855688"/>
                  </a:lnTo>
                  <a:lnTo>
                    <a:pt x="4705870" y="6854850"/>
                  </a:lnTo>
                  <a:lnTo>
                    <a:pt x="4709693" y="6853974"/>
                  </a:lnTo>
                  <a:lnTo>
                    <a:pt x="4712106" y="6850164"/>
                  </a:lnTo>
                  <a:close/>
                </a:path>
                <a:path w="18288000" h="9256395">
                  <a:moveTo>
                    <a:pt x="4718253" y="857923"/>
                  </a:moveTo>
                  <a:lnTo>
                    <a:pt x="4682083" y="818934"/>
                  </a:lnTo>
                  <a:lnTo>
                    <a:pt x="4667466" y="804849"/>
                  </a:lnTo>
                  <a:lnTo>
                    <a:pt x="4663732" y="804849"/>
                  </a:lnTo>
                  <a:lnTo>
                    <a:pt x="4661840" y="805611"/>
                  </a:lnTo>
                  <a:lnTo>
                    <a:pt x="4657610" y="809675"/>
                  </a:lnTo>
                  <a:lnTo>
                    <a:pt x="4657496" y="814285"/>
                  </a:lnTo>
                  <a:lnTo>
                    <a:pt x="4671492" y="828954"/>
                  </a:lnTo>
                  <a:lnTo>
                    <a:pt x="4682668" y="840841"/>
                  </a:lnTo>
                  <a:lnTo>
                    <a:pt x="4693780" y="852792"/>
                  </a:lnTo>
                  <a:lnTo>
                    <a:pt x="4707496" y="867752"/>
                  </a:lnTo>
                  <a:lnTo>
                    <a:pt x="4712093" y="867943"/>
                  </a:lnTo>
                  <a:lnTo>
                    <a:pt x="4718037" y="862533"/>
                  </a:lnTo>
                  <a:lnTo>
                    <a:pt x="4718253" y="857923"/>
                  </a:lnTo>
                  <a:close/>
                </a:path>
                <a:path w="18288000" h="9256395">
                  <a:moveTo>
                    <a:pt x="4719967" y="246583"/>
                  </a:moveTo>
                  <a:lnTo>
                    <a:pt x="4716513" y="229984"/>
                  </a:lnTo>
                  <a:lnTo>
                    <a:pt x="4713097" y="213931"/>
                  </a:lnTo>
                  <a:lnTo>
                    <a:pt x="4710277" y="211759"/>
                  </a:lnTo>
                  <a:lnTo>
                    <a:pt x="4706023" y="211759"/>
                  </a:lnTo>
                  <a:lnTo>
                    <a:pt x="4701781" y="212686"/>
                  </a:lnTo>
                  <a:lnTo>
                    <a:pt x="4699393" y="216382"/>
                  </a:lnTo>
                  <a:lnTo>
                    <a:pt x="4702899" y="232854"/>
                  </a:lnTo>
                  <a:lnTo>
                    <a:pt x="4706328" y="249389"/>
                  </a:lnTo>
                  <a:lnTo>
                    <a:pt x="4710023" y="251802"/>
                  </a:lnTo>
                  <a:lnTo>
                    <a:pt x="4717542" y="250253"/>
                  </a:lnTo>
                  <a:lnTo>
                    <a:pt x="4719967" y="246583"/>
                  </a:lnTo>
                  <a:close/>
                </a:path>
                <a:path w="18288000" h="9256395">
                  <a:moveTo>
                    <a:pt x="4722177" y="9112326"/>
                  </a:moveTo>
                  <a:lnTo>
                    <a:pt x="4719853" y="9108707"/>
                  </a:lnTo>
                  <a:lnTo>
                    <a:pt x="4709820" y="9106510"/>
                  </a:lnTo>
                  <a:lnTo>
                    <a:pt x="4705007" y="9106510"/>
                  </a:lnTo>
                  <a:lnTo>
                    <a:pt x="4702416" y="9108503"/>
                  </a:lnTo>
                  <a:lnTo>
                    <a:pt x="4700917" y="9115349"/>
                  </a:lnTo>
                  <a:lnTo>
                    <a:pt x="4703229" y="9118981"/>
                  </a:lnTo>
                  <a:lnTo>
                    <a:pt x="4716945" y="9121991"/>
                  </a:lnTo>
                  <a:lnTo>
                    <a:pt x="4720577" y="9119667"/>
                  </a:lnTo>
                  <a:lnTo>
                    <a:pt x="4722177" y="9112326"/>
                  </a:lnTo>
                  <a:close/>
                </a:path>
                <a:path w="18288000" h="9256395">
                  <a:moveTo>
                    <a:pt x="4724501" y="1825853"/>
                  </a:moveTo>
                  <a:lnTo>
                    <a:pt x="4721872" y="1822310"/>
                  </a:lnTo>
                  <a:lnTo>
                    <a:pt x="4718075" y="1821751"/>
                  </a:lnTo>
                  <a:lnTo>
                    <a:pt x="4713554" y="1821751"/>
                  </a:lnTo>
                  <a:lnTo>
                    <a:pt x="4710671" y="1824164"/>
                  </a:lnTo>
                  <a:lnTo>
                    <a:pt x="4705693" y="1857209"/>
                  </a:lnTo>
                  <a:lnTo>
                    <a:pt x="4708309" y="1860765"/>
                  </a:lnTo>
                  <a:lnTo>
                    <a:pt x="4715916" y="1861883"/>
                  </a:lnTo>
                  <a:lnTo>
                    <a:pt x="4719472" y="1859305"/>
                  </a:lnTo>
                  <a:lnTo>
                    <a:pt x="4724501" y="1825853"/>
                  </a:lnTo>
                  <a:close/>
                </a:path>
                <a:path w="18288000" h="9256395">
                  <a:moveTo>
                    <a:pt x="4726660" y="7715288"/>
                  </a:moveTo>
                  <a:lnTo>
                    <a:pt x="4719955" y="7703413"/>
                  </a:lnTo>
                  <a:lnTo>
                    <a:pt x="4715205" y="7694904"/>
                  </a:lnTo>
                  <a:lnTo>
                    <a:pt x="4710481" y="7686357"/>
                  </a:lnTo>
                  <a:lnTo>
                    <a:pt x="4704486" y="7675423"/>
                  </a:lnTo>
                  <a:lnTo>
                    <a:pt x="4702060" y="7674089"/>
                  </a:lnTo>
                  <a:lnTo>
                    <a:pt x="4698416" y="7674089"/>
                  </a:lnTo>
                  <a:lnTo>
                    <a:pt x="4697260" y="7674369"/>
                  </a:lnTo>
                  <a:lnTo>
                    <a:pt x="4692764" y="7676820"/>
                  </a:lnTo>
                  <a:lnTo>
                    <a:pt x="4691507" y="7681125"/>
                  </a:lnTo>
                  <a:lnTo>
                    <a:pt x="4693361" y="7684554"/>
                  </a:lnTo>
                  <a:lnTo>
                    <a:pt x="4714354" y="7722260"/>
                  </a:lnTo>
                  <a:lnTo>
                    <a:pt x="4718672" y="7723467"/>
                  </a:lnTo>
                  <a:lnTo>
                    <a:pt x="4725467" y="7719606"/>
                  </a:lnTo>
                  <a:lnTo>
                    <a:pt x="4726660" y="7715288"/>
                  </a:lnTo>
                  <a:close/>
                </a:path>
                <a:path w="18288000" h="9256395">
                  <a:moveTo>
                    <a:pt x="4732464" y="4589005"/>
                  </a:moveTo>
                  <a:lnTo>
                    <a:pt x="4729873" y="4585309"/>
                  </a:lnTo>
                  <a:lnTo>
                    <a:pt x="4726000" y="4584624"/>
                  </a:lnTo>
                  <a:lnTo>
                    <a:pt x="4721225" y="4584624"/>
                  </a:lnTo>
                  <a:lnTo>
                    <a:pt x="4718355" y="4586960"/>
                  </a:lnTo>
                  <a:lnTo>
                    <a:pt x="4713808" y="4612970"/>
                  </a:lnTo>
                  <a:lnTo>
                    <a:pt x="4709274" y="4639348"/>
                  </a:lnTo>
                  <a:lnTo>
                    <a:pt x="4711890" y="4643018"/>
                  </a:lnTo>
                  <a:lnTo>
                    <a:pt x="4719625" y="4644377"/>
                  </a:lnTo>
                  <a:lnTo>
                    <a:pt x="4723320" y="4641735"/>
                  </a:lnTo>
                  <a:lnTo>
                    <a:pt x="4727854" y="4615408"/>
                  </a:lnTo>
                  <a:lnTo>
                    <a:pt x="4732464" y="4589005"/>
                  </a:lnTo>
                  <a:close/>
                </a:path>
                <a:path w="18288000" h="9256395">
                  <a:moveTo>
                    <a:pt x="4734306" y="8534743"/>
                  </a:moveTo>
                  <a:lnTo>
                    <a:pt x="4733633" y="8530387"/>
                  </a:lnTo>
                  <a:lnTo>
                    <a:pt x="4708410" y="8511692"/>
                  </a:lnTo>
                  <a:lnTo>
                    <a:pt x="4706937" y="8511248"/>
                  </a:lnTo>
                  <a:lnTo>
                    <a:pt x="4703369" y="8511248"/>
                  </a:lnTo>
                  <a:lnTo>
                    <a:pt x="4701273" y="8512213"/>
                  </a:lnTo>
                  <a:lnTo>
                    <a:pt x="4697603" y="8517103"/>
                  </a:lnTo>
                  <a:lnTo>
                    <a:pt x="4698238" y="8521471"/>
                  </a:lnTo>
                  <a:lnTo>
                    <a:pt x="4717034" y="8535479"/>
                  </a:lnTo>
                  <a:lnTo>
                    <a:pt x="4725428" y="8541626"/>
                  </a:lnTo>
                  <a:lnTo>
                    <a:pt x="4729759" y="8540953"/>
                  </a:lnTo>
                  <a:lnTo>
                    <a:pt x="4734306" y="8534743"/>
                  </a:lnTo>
                  <a:close/>
                </a:path>
                <a:path w="18288000" h="9256395">
                  <a:moveTo>
                    <a:pt x="4738509" y="717550"/>
                  </a:moveTo>
                  <a:lnTo>
                    <a:pt x="4708322" y="679742"/>
                  </a:lnTo>
                  <a:lnTo>
                    <a:pt x="4695482" y="665708"/>
                  </a:lnTo>
                  <a:lnTo>
                    <a:pt x="4691786" y="665708"/>
                  </a:lnTo>
                  <a:lnTo>
                    <a:pt x="4690148" y="666254"/>
                  </a:lnTo>
                  <a:lnTo>
                    <a:pt x="4685728" y="669912"/>
                  </a:lnTo>
                  <a:lnTo>
                    <a:pt x="4685271" y="674471"/>
                  </a:lnTo>
                  <a:lnTo>
                    <a:pt x="4687824" y="677545"/>
                  </a:lnTo>
                  <a:lnTo>
                    <a:pt x="4697107" y="688873"/>
                  </a:lnTo>
                  <a:lnTo>
                    <a:pt x="4706366" y="700316"/>
                  </a:lnTo>
                  <a:lnTo>
                    <a:pt x="4715561" y="711809"/>
                  </a:lnTo>
                  <a:lnTo>
                    <a:pt x="4727130" y="726465"/>
                  </a:lnTo>
                  <a:lnTo>
                    <a:pt x="4731664" y="727024"/>
                  </a:lnTo>
                  <a:lnTo>
                    <a:pt x="4737951" y="722083"/>
                  </a:lnTo>
                  <a:lnTo>
                    <a:pt x="4738509" y="717550"/>
                  </a:lnTo>
                  <a:close/>
                </a:path>
                <a:path w="18288000" h="9256395">
                  <a:moveTo>
                    <a:pt x="4747590" y="2678874"/>
                  </a:moveTo>
                  <a:lnTo>
                    <a:pt x="4745164" y="2675140"/>
                  </a:lnTo>
                  <a:lnTo>
                    <a:pt x="4741380" y="2674340"/>
                  </a:lnTo>
                  <a:lnTo>
                    <a:pt x="4736490" y="2674340"/>
                  </a:lnTo>
                  <a:lnTo>
                    <a:pt x="4733772" y="2676461"/>
                  </a:lnTo>
                  <a:lnTo>
                    <a:pt x="4727981" y="2703677"/>
                  </a:lnTo>
                  <a:lnTo>
                    <a:pt x="4725467" y="2715437"/>
                  </a:lnTo>
                  <a:lnTo>
                    <a:pt x="4727867" y="2719171"/>
                  </a:lnTo>
                  <a:lnTo>
                    <a:pt x="4731651" y="2719984"/>
                  </a:lnTo>
                  <a:lnTo>
                    <a:pt x="4735474" y="2720848"/>
                  </a:lnTo>
                  <a:lnTo>
                    <a:pt x="4739170" y="2718397"/>
                  </a:lnTo>
                  <a:lnTo>
                    <a:pt x="4745101" y="2690634"/>
                  </a:lnTo>
                  <a:lnTo>
                    <a:pt x="4747590" y="2678874"/>
                  </a:lnTo>
                  <a:close/>
                </a:path>
                <a:path w="18288000" h="9256395">
                  <a:moveTo>
                    <a:pt x="4750676" y="3530485"/>
                  </a:moveTo>
                  <a:lnTo>
                    <a:pt x="4748454" y="3526599"/>
                  </a:lnTo>
                  <a:lnTo>
                    <a:pt x="4744059" y="3525418"/>
                  </a:lnTo>
                  <a:lnTo>
                    <a:pt x="4739602" y="3525418"/>
                  </a:lnTo>
                  <a:lnTo>
                    <a:pt x="4736858" y="3527425"/>
                  </a:lnTo>
                  <a:lnTo>
                    <a:pt x="4728311" y="3558870"/>
                  </a:lnTo>
                  <a:lnTo>
                    <a:pt x="4724692" y="3572091"/>
                  </a:lnTo>
                  <a:lnTo>
                    <a:pt x="4726813" y="3575837"/>
                  </a:lnTo>
                  <a:lnTo>
                    <a:pt x="4726902" y="3575977"/>
                  </a:lnTo>
                  <a:lnTo>
                    <a:pt x="4734433" y="3578047"/>
                  </a:lnTo>
                  <a:lnTo>
                    <a:pt x="4738319" y="3575837"/>
                  </a:lnTo>
                  <a:lnTo>
                    <a:pt x="4747095" y="3543706"/>
                  </a:lnTo>
                  <a:lnTo>
                    <a:pt x="4750676" y="3530485"/>
                  </a:lnTo>
                  <a:close/>
                </a:path>
                <a:path w="18288000" h="9256395">
                  <a:moveTo>
                    <a:pt x="4751121" y="1625104"/>
                  </a:moveTo>
                  <a:lnTo>
                    <a:pt x="4748390" y="1621637"/>
                  </a:lnTo>
                  <a:lnTo>
                    <a:pt x="4744567" y="1621193"/>
                  </a:lnTo>
                  <a:lnTo>
                    <a:pt x="4740211" y="1621193"/>
                  </a:lnTo>
                  <a:lnTo>
                    <a:pt x="4737278" y="1623745"/>
                  </a:lnTo>
                  <a:lnTo>
                    <a:pt x="4733302" y="1657007"/>
                  </a:lnTo>
                  <a:lnTo>
                    <a:pt x="4736008" y="1660474"/>
                  </a:lnTo>
                  <a:lnTo>
                    <a:pt x="4743805" y="1661452"/>
                  </a:lnTo>
                  <a:lnTo>
                    <a:pt x="4747107" y="1658683"/>
                  </a:lnTo>
                  <a:lnTo>
                    <a:pt x="4751121" y="1625104"/>
                  </a:lnTo>
                  <a:close/>
                </a:path>
                <a:path w="18288000" h="9256395">
                  <a:moveTo>
                    <a:pt x="4752022" y="312356"/>
                  </a:moveTo>
                  <a:lnTo>
                    <a:pt x="4748466" y="300824"/>
                  </a:lnTo>
                  <a:lnTo>
                    <a:pt x="4746015" y="293014"/>
                  </a:lnTo>
                  <a:lnTo>
                    <a:pt x="4740097" y="274485"/>
                  </a:lnTo>
                  <a:lnTo>
                    <a:pt x="4737506" y="272707"/>
                  </a:lnTo>
                  <a:lnTo>
                    <a:pt x="4732947" y="272707"/>
                  </a:lnTo>
                  <a:lnTo>
                    <a:pt x="4728540" y="274116"/>
                  </a:lnTo>
                  <a:lnTo>
                    <a:pt x="4726508" y="278066"/>
                  </a:lnTo>
                  <a:lnTo>
                    <a:pt x="4730178" y="289483"/>
                  </a:lnTo>
                  <a:lnTo>
                    <a:pt x="4735055" y="305003"/>
                  </a:lnTo>
                  <a:lnTo>
                    <a:pt x="4738535" y="316280"/>
                  </a:lnTo>
                  <a:lnTo>
                    <a:pt x="4738611" y="316496"/>
                  </a:lnTo>
                  <a:lnTo>
                    <a:pt x="4742510" y="318566"/>
                  </a:lnTo>
                  <a:lnTo>
                    <a:pt x="4749939" y="316280"/>
                  </a:lnTo>
                  <a:lnTo>
                    <a:pt x="4752022" y="312356"/>
                  </a:lnTo>
                  <a:close/>
                </a:path>
                <a:path w="18288000" h="9256395">
                  <a:moveTo>
                    <a:pt x="4755870" y="592429"/>
                  </a:moveTo>
                  <a:lnTo>
                    <a:pt x="4731829" y="556526"/>
                  </a:lnTo>
                  <a:lnTo>
                    <a:pt x="4720755" y="542607"/>
                  </a:lnTo>
                  <a:lnTo>
                    <a:pt x="4717072" y="542607"/>
                  </a:lnTo>
                  <a:lnTo>
                    <a:pt x="4715649" y="543026"/>
                  </a:lnTo>
                  <a:lnTo>
                    <a:pt x="4711141" y="546138"/>
                  </a:lnTo>
                  <a:lnTo>
                    <a:pt x="4710328" y="550608"/>
                  </a:lnTo>
                  <a:lnTo>
                    <a:pt x="4719967" y="564616"/>
                  </a:lnTo>
                  <a:lnTo>
                    <a:pt x="4727295" y="575411"/>
                  </a:lnTo>
                  <a:lnTo>
                    <a:pt x="4734547" y="586219"/>
                  </a:lnTo>
                  <a:lnTo>
                    <a:pt x="4743882" y="600316"/>
                  </a:lnTo>
                  <a:lnTo>
                    <a:pt x="4748339" y="601243"/>
                  </a:lnTo>
                  <a:lnTo>
                    <a:pt x="4754956" y="596874"/>
                  </a:lnTo>
                  <a:lnTo>
                    <a:pt x="4755870" y="592429"/>
                  </a:lnTo>
                  <a:close/>
                </a:path>
                <a:path w="18288000" h="9256395">
                  <a:moveTo>
                    <a:pt x="4762881" y="7045376"/>
                  </a:moveTo>
                  <a:lnTo>
                    <a:pt x="4758614" y="7030694"/>
                  </a:lnTo>
                  <a:lnTo>
                    <a:pt x="4755489" y="7019760"/>
                  </a:lnTo>
                  <a:lnTo>
                    <a:pt x="4752391" y="7008774"/>
                  </a:lnTo>
                  <a:lnTo>
                    <a:pt x="4748441" y="6994614"/>
                  </a:lnTo>
                  <a:lnTo>
                    <a:pt x="4745698" y="6992633"/>
                  </a:lnTo>
                  <a:lnTo>
                    <a:pt x="4741176" y="6992633"/>
                  </a:lnTo>
                  <a:lnTo>
                    <a:pt x="4736770" y="6993852"/>
                  </a:lnTo>
                  <a:lnTo>
                    <a:pt x="4734534" y="6997776"/>
                  </a:lnTo>
                  <a:lnTo>
                    <a:pt x="4738662" y="7012635"/>
                  </a:lnTo>
                  <a:lnTo>
                    <a:pt x="4741773" y="7023659"/>
                  </a:lnTo>
                  <a:lnTo>
                    <a:pt x="4744923" y="7034644"/>
                  </a:lnTo>
                  <a:lnTo>
                    <a:pt x="4749203" y="7049363"/>
                  </a:lnTo>
                  <a:lnTo>
                    <a:pt x="4753140" y="7051548"/>
                  </a:lnTo>
                  <a:lnTo>
                    <a:pt x="4760595" y="7049363"/>
                  </a:lnTo>
                  <a:lnTo>
                    <a:pt x="4762881" y="7045376"/>
                  </a:lnTo>
                  <a:close/>
                </a:path>
                <a:path w="18288000" h="9256395">
                  <a:moveTo>
                    <a:pt x="4766361" y="389991"/>
                  </a:moveTo>
                  <a:lnTo>
                    <a:pt x="4748225" y="347649"/>
                  </a:lnTo>
                  <a:lnTo>
                    <a:pt x="4745634" y="346075"/>
                  </a:lnTo>
                  <a:lnTo>
                    <a:pt x="4741964" y="346075"/>
                  </a:lnTo>
                  <a:lnTo>
                    <a:pt x="4740999" y="346265"/>
                  </a:lnTo>
                  <a:lnTo>
                    <a:pt x="4736490" y="348234"/>
                  </a:lnTo>
                  <a:lnTo>
                    <a:pt x="4734865" y="352399"/>
                  </a:lnTo>
                  <a:lnTo>
                    <a:pt x="4740326" y="364909"/>
                  </a:lnTo>
                  <a:lnTo>
                    <a:pt x="4744186" y="373875"/>
                  </a:lnTo>
                  <a:lnTo>
                    <a:pt x="4748009" y="382854"/>
                  </a:lnTo>
                  <a:lnTo>
                    <a:pt x="4753330" y="395465"/>
                  </a:lnTo>
                  <a:lnTo>
                    <a:pt x="4757509" y="397154"/>
                  </a:lnTo>
                  <a:lnTo>
                    <a:pt x="4764671" y="394144"/>
                  </a:lnTo>
                  <a:lnTo>
                    <a:pt x="4766361" y="389991"/>
                  </a:lnTo>
                  <a:close/>
                </a:path>
                <a:path w="18288000" h="9256395">
                  <a:moveTo>
                    <a:pt x="4766907" y="484047"/>
                  </a:moveTo>
                  <a:lnTo>
                    <a:pt x="4759591" y="470471"/>
                  </a:lnTo>
                  <a:lnTo>
                    <a:pt x="4754105" y="460413"/>
                  </a:lnTo>
                  <a:lnTo>
                    <a:pt x="4748581" y="450392"/>
                  </a:lnTo>
                  <a:lnTo>
                    <a:pt x="4751463" y="449884"/>
                  </a:lnTo>
                  <a:lnTo>
                    <a:pt x="4754118" y="446354"/>
                  </a:lnTo>
                  <a:lnTo>
                    <a:pt x="4751743" y="429577"/>
                  </a:lnTo>
                  <a:lnTo>
                    <a:pt x="4749851" y="416648"/>
                  </a:lnTo>
                  <a:lnTo>
                    <a:pt x="4749317" y="413194"/>
                  </a:lnTo>
                  <a:lnTo>
                    <a:pt x="4746460" y="410794"/>
                  </a:lnTo>
                  <a:lnTo>
                    <a:pt x="4741938" y="410794"/>
                  </a:lnTo>
                  <a:lnTo>
                    <a:pt x="4738128" y="411353"/>
                  </a:lnTo>
                  <a:lnTo>
                    <a:pt x="4735512" y="414896"/>
                  </a:lnTo>
                  <a:lnTo>
                    <a:pt x="4737963" y="431571"/>
                  </a:lnTo>
                  <a:lnTo>
                    <a:pt x="4738687" y="436778"/>
                  </a:lnTo>
                  <a:lnTo>
                    <a:pt x="4735614" y="436778"/>
                  </a:lnTo>
                  <a:lnTo>
                    <a:pt x="4734407" y="437070"/>
                  </a:lnTo>
                  <a:lnTo>
                    <a:pt x="4729886" y="439623"/>
                  </a:lnTo>
                  <a:lnTo>
                    <a:pt x="4728654" y="443966"/>
                  </a:lnTo>
                  <a:lnTo>
                    <a:pt x="4730597" y="447395"/>
                  </a:lnTo>
                  <a:lnTo>
                    <a:pt x="4736122" y="457314"/>
                  </a:lnTo>
                  <a:lnTo>
                    <a:pt x="4741621" y="467271"/>
                  </a:lnTo>
                  <a:lnTo>
                    <a:pt x="4747069" y="477278"/>
                  </a:lnTo>
                  <a:lnTo>
                    <a:pt x="4754346" y="490791"/>
                  </a:lnTo>
                  <a:lnTo>
                    <a:pt x="4758664" y="492099"/>
                  </a:lnTo>
                  <a:lnTo>
                    <a:pt x="4765611" y="488365"/>
                  </a:lnTo>
                  <a:lnTo>
                    <a:pt x="4766907" y="484047"/>
                  </a:lnTo>
                  <a:close/>
                </a:path>
                <a:path w="18288000" h="9256395">
                  <a:moveTo>
                    <a:pt x="4769586" y="4390288"/>
                  </a:moveTo>
                  <a:lnTo>
                    <a:pt x="4767072" y="4386542"/>
                  </a:lnTo>
                  <a:lnTo>
                    <a:pt x="4763211" y="4385780"/>
                  </a:lnTo>
                  <a:lnTo>
                    <a:pt x="4758321" y="4385780"/>
                  </a:lnTo>
                  <a:lnTo>
                    <a:pt x="4755527" y="4388002"/>
                  </a:lnTo>
                  <a:lnTo>
                    <a:pt x="4750447" y="4413859"/>
                  </a:lnTo>
                  <a:lnTo>
                    <a:pt x="4745380" y="4440136"/>
                  </a:lnTo>
                  <a:lnTo>
                    <a:pt x="4747907" y="4443882"/>
                  </a:lnTo>
                  <a:lnTo>
                    <a:pt x="4755629" y="4445330"/>
                  </a:lnTo>
                  <a:lnTo>
                    <a:pt x="4759376" y="4442828"/>
                  </a:lnTo>
                  <a:lnTo>
                    <a:pt x="4764443" y="4416590"/>
                  </a:lnTo>
                  <a:lnTo>
                    <a:pt x="4769586" y="4390288"/>
                  </a:lnTo>
                  <a:close/>
                </a:path>
                <a:path w="18288000" h="9256395">
                  <a:moveTo>
                    <a:pt x="4773841" y="8984082"/>
                  </a:moveTo>
                  <a:lnTo>
                    <a:pt x="4771860" y="8980233"/>
                  </a:lnTo>
                  <a:lnTo>
                    <a:pt x="4755172" y="8974823"/>
                  </a:lnTo>
                  <a:lnTo>
                    <a:pt x="4750701" y="8974823"/>
                  </a:lnTo>
                  <a:lnTo>
                    <a:pt x="4748174" y="8976550"/>
                  </a:lnTo>
                  <a:lnTo>
                    <a:pt x="4746053" y="8983040"/>
                  </a:lnTo>
                  <a:lnTo>
                    <a:pt x="4748009" y="8986901"/>
                  </a:lnTo>
                  <a:lnTo>
                    <a:pt x="4767631" y="8993276"/>
                  </a:lnTo>
                  <a:lnTo>
                    <a:pt x="4771517" y="8991308"/>
                  </a:lnTo>
                  <a:lnTo>
                    <a:pt x="4773841" y="8984082"/>
                  </a:lnTo>
                  <a:close/>
                </a:path>
                <a:path w="18288000" h="9256395">
                  <a:moveTo>
                    <a:pt x="4776228" y="647776"/>
                  </a:moveTo>
                  <a:lnTo>
                    <a:pt x="4774908" y="632104"/>
                  </a:lnTo>
                  <a:lnTo>
                    <a:pt x="4773434" y="615302"/>
                  </a:lnTo>
                  <a:lnTo>
                    <a:pt x="4773346" y="614260"/>
                  </a:lnTo>
                  <a:lnTo>
                    <a:pt x="4770336" y="611581"/>
                  </a:lnTo>
                  <a:lnTo>
                    <a:pt x="4766107" y="611581"/>
                  </a:lnTo>
                  <a:lnTo>
                    <a:pt x="4762271" y="611924"/>
                  </a:lnTo>
                  <a:lnTo>
                    <a:pt x="4759452" y="615302"/>
                  </a:lnTo>
                  <a:lnTo>
                    <a:pt x="4760836" y="630910"/>
                  </a:lnTo>
                  <a:lnTo>
                    <a:pt x="4762271" y="647776"/>
                  </a:lnTo>
                  <a:lnTo>
                    <a:pt x="4762360" y="648919"/>
                  </a:lnTo>
                  <a:lnTo>
                    <a:pt x="4765700" y="651840"/>
                  </a:lnTo>
                  <a:lnTo>
                    <a:pt x="4769548" y="651459"/>
                  </a:lnTo>
                  <a:lnTo>
                    <a:pt x="4773384" y="651141"/>
                  </a:lnTo>
                  <a:lnTo>
                    <a:pt x="4776228" y="647776"/>
                  </a:lnTo>
                  <a:close/>
                </a:path>
                <a:path w="18288000" h="9256395">
                  <a:moveTo>
                    <a:pt x="4784522" y="1221422"/>
                  </a:moveTo>
                  <a:lnTo>
                    <a:pt x="4781550" y="1218158"/>
                  </a:lnTo>
                  <a:lnTo>
                    <a:pt x="4777714" y="1217980"/>
                  </a:lnTo>
                  <a:lnTo>
                    <a:pt x="4773676" y="1217980"/>
                  </a:lnTo>
                  <a:lnTo>
                    <a:pt x="4770615" y="1220863"/>
                  </a:lnTo>
                  <a:lnTo>
                    <a:pt x="4769472" y="1244117"/>
                  </a:lnTo>
                  <a:lnTo>
                    <a:pt x="4768951" y="1254480"/>
                  </a:lnTo>
                  <a:lnTo>
                    <a:pt x="4771898" y="1257744"/>
                  </a:lnTo>
                  <a:lnTo>
                    <a:pt x="4775733" y="1257947"/>
                  </a:lnTo>
                  <a:lnTo>
                    <a:pt x="4779556" y="1258214"/>
                  </a:lnTo>
                  <a:lnTo>
                    <a:pt x="4782845" y="1255204"/>
                  </a:lnTo>
                  <a:lnTo>
                    <a:pt x="4784026" y="1231773"/>
                  </a:lnTo>
                  <a:lnTo>
                    <a:pt x="4784522" y="1221422"/>
                  </a:lnTo>
                  <a:close/>
                </a:path>
                <a:path w="18288000" h="9256395">
                  <a:moveTo>
                    <a:pt x="4786808" y="2480221"/>
                  </a:moveTo>
                  <a:lnTo>
                    <a:pt x="4784293" y="2476563"/>
                  </a:lnTo>
                  <a:lnTo>
                    <a:pt x="4780496" y="2475865"/>
                  </a:lnTo>
                  <a:lnTo>
                    <a:pt x="4775733" y="2475865"/>
                  </a:lnTo>
                  <a:lnTo>
                    <a:pt x="4772939" y="2478100"/>
                  </a:lnTo>
                  <a:lnTo>
                    <a:pt x="4767834" y="2505506"/>
                  </a:lnTo>
                  <a:lnTo>
                    <a:pt x="4765611" y="2517343"/>
                  </a:lnTo>
                  <a:lnTo>
                    <a:pt x="4768113" y="2521013"/>
                  </a:lnTo>
                  <a:lnTo>
                    <a:pt x="4771910" y="2521724"/>
                  </a:lnTo>
                  <a:lnTo>
                    <a:pt x="4775784" y="2522410"/>
                  </a:lnTo>
                  <a:lnTo>
                    <a:pt x="4779391" y="2519934"/>
                  </a:lnTo>
                  <a:lnTo>
                    <a:pt x="4786808" y="2480221"/>
                  </a:lnTo>
                  <a:close/>
                </a:path>
                <a:path w="18288000" h="9256395">
                  <a:moveTo>
                    <a:pt x="4787658" y="850061"/>
                  </a:moveTo>
                  <a:lnTo>
                    <a:pt x="4787112" y="833640"/>
                  </a:lnTo>
                  <a:lnTo>
                    <a:pt x="4786465" y="816787"/>
                  </a:lnTo>
                  <a:lnTo>
                    <a:pt x="4786452" y="816330"/>
                  </a:lnTo>
                  <a:lnTo>
                    <a:pt x="4783366" y="813396"/>
                  </a:lnTo>
                  <a:lnTo>
                    <a:pt x="4779657" y="813396"/>
                  </a:lnTo>
                  <a:lnTo>
                    <a:pt x="4775530" y="813549"/>
                  </a:lnTo>
                  <a:lnTo>
                    <a:pt x="4772533" y="816787"/>
                  </a:lnTo>
                  <a:lnTo>
                    <a:pt x="4773168" y="833132"/>
                  </a:lnTo>
                  <a:lnTo>
                    <a:pt x="4773625" y="846670"/>
                  </a:lnTo>
                  <a:lnTo>
                    <a:pt x="4773739" y="850506"/>
                  </a:lnTo>
                  <a:lnTo>
                    <a:pt x="4776800" y="853325"/>
                  </a:lnTo>
                  <a:lnTo>
                    <a:pt x="4784623" y="853325"/>
                  </a:lnTo>
                  <a:lnTo>
                    <a:pt x="4787658" y="850061"/>
                  </a:lnTo>
                  <a:close/>
                </a:path>
                <a:path w="18288000" h="9256395">
                  <a:moveTo>
                    <a:pt x="4789830" y="1018832"/>
                  </a:moveTo>
                  <a:lnTo>
                    <a:pt x="4786731" y="1015695"/>
                  </a:lnTo>
                  <a:lnTo>
                    <a:pt x="4778997" y="1015695"/>
                  </a:lnTo>
                  <a:lnTo>
                    <a:pt x="4775911" y="1018832"/>
                  </a:lnTo>
                  <a:lnTo>
                    <a:pt x="4775847" y="1029220"/>
                  </a:lnTo>
                  <a:lnTo>
                    <a:pt x="4775720" y="1042174"/>
                  </a:lnTo>
                  <a:lnTo>
                    <a:pt x="4775606" y="1052576"/>
                  </a:lnTo>
                  <a:lnTo>
                    <a:pt x="4778718" y="1055776"/>
                  </a:lnTo>
                  <a:lnTo>
                    <a:pt x="4786414" y="1055776"/>
                  </a:lnTo>
                  <a:lnTo>
                    <a:pt x="4789525" y="1052715"/>
                  </a:lnTo>
                  <a:lnTo>
                    <a:pt x="4789652" y="1042174"/>
                  </a:lnTo>
                  <a:lnTo>
                    <a:pt x="4789767" y="1029220"/>
                  </a:lnTo>
                  <a:lnTo>
                    <a:pt x="4789830" y="1018832"/>
                  </a:lnTo>
                  <a:close/>
                </a:path>
                <a:path w="18288000" h="9256395">
                  <a:moveTo>
                    <a:pt x="4801159" y="3334397"/>
                  </a:moveTo>
                  <a:lnTo>
                    <a:pt x="4798847" y="3330562"/>
                  </a:lnTo>
                  <a:lnTo>
                    <a:pt x="4794478" y="3329495"/>
                  </a:lnTo>
                  <a:lnTo>
                    <a:pt x="4790084" y="3329495"/>
                  </a:lnTo>
                  <a:lnTo>
                    <a:pt x="4787290" y="3331591"/>
                  </a:lnTo>
                  <a:lnTo>
                    <a:pt x="4779454" y="3363303"/>
                  </a:lnTo>
                  <a:lnTo>
                    <a:pt x="4776127" y="3376587"/>
                  </a:lnTo>
                  <a:lnTo>
                    <a:pt x="4778426" y="3380422"/>
                  </a:lnTo>
                  <a:lnTo>
                    <a:pt x="4785969" y="3382327"/>
                  </a:lnTo>
                  <a:lnTo>
                    <a:pt x="4789843" y="3380028"/>
                  </a:lnTo>
                  <a:lnTo>
                    <a:pt x="4795545" y="3357207"/>
                  </a:lnTo>
                  <a:lnTo>
                    <a:pt x="4801159" y="3334397"/>
                  </a:lnTo>
                  <a:close/>
                </a:path>
                <a:path w="18288000" h="9256395">
                  <a:moveTo>
                    <a:pt x="4804486" y="508152"/>
                  </a:moveTo>
                  <a:lnTo>
                    <a:pt x="4801755" y="496392"/>
                  </a:lnTo>
                  <a:lnTo>
                    <a:pt x="4797958" y="480491"/>
                  </a:lnTo>
                  <a:lnTo>
                    <a:pt x="4795240" y="469353"/>
                  </a:lnTo>
                  <a:lnTo>
                    <a:pt x="4792459" y="467271"/>
                  </a:lnTo>
                  <a:lnTo>
                    <a:pt x="4788103" y="467271"/>
                  </a:lnTo>
                  <a:lnTo>
                    <a:pt x="4783785" y="468325"/>
                  </a:lnTo>
                  <a:lnTo>
                    <a:pt x="4781474" y="472122"/>
                  </a:lnTo>
                  <a:lnTo>
                    <a:pt x="4784306" y="483781"/>
                  </a:lnTo>
                  <a:lnTo>
                    <a:pt x="4788090" y="499605"/>
                  </a:lnTo>
                  <a:lnTo>
                    <a:pt x="4790821" y="511314"/>
                  </a:lnTo>
                  <a:lnTo>
                    <a:pt x="4794605" y="513676"/>
                  </a:lnTo>
                  <a:lnTo>
                    <a:pt x="4802136" y="511911"/>
                  </a:lnTo>
                  <a:lnTo>
                    <a:pt x="4804486" y="508152"/>
                  </a:lnTo>
                  <a:close/>
                </a:path>
                <a:path w="18288000" h="9256395">
                  <a:moveTo>
                    <a:pt x="4810595" y="4192295"/>
                  </a:moveTo>
                  <a:lnTo>
                    <a:pt x="4808156" y="4188510"/>
                  </a:lnTo>
                  <a:lnTo>
                    <a:pt x="4804308" y="4187672"/>
                  </a:lnTo>
                  <a:lnTo>
                    <a:pt x="4799304" y="4187672"/>
                  </a:lnTo>
                  <a:lnTo>
                    <a:pt x="4796561" y="4189793"/>
                  </a:lnTo>
                  <a:lnTo>
                    <a:pt x="4791024" y="4215498"/>
                  </a:lnTo>
                  <a:lnTo>
                    <a:pt x="4785449" y="4241673"/>
                  </a:lnTo>
                  <a:lnTo>
                    <a:pt x="4787900" y="4245457"/>
                  </a:lnTo>
                  <a:lnTo>
                    <a:pt x="4795596" y="4247096"/>
                  </a:lnTo>
                  <a:lnTo>
                    <a:pt x="4799393" y="4244632"/>
                  </a:lnTo>
                  <a:lnTo>
                    <a:pt x="4804956" y="4218495"/>
                  </a:lnTo>
                  <a:lnTo>
                    <a:pt x="4810595" y="4192295"/>
                  </a:lnTo>
                  <a:close/>
                </a:path>
                <a:path w="18288000" h="9256395">
                  <a:moveTo>
                    <a:pt x="4820780" y="2280577"/>
                  </a:moveTo>
                  <a:lnTo>
                    <a:pt x="4818151" y="2276995"/>
                  </a:lnTo>
                  <a:lnTo>
                    <a:pt x="4814341" y="2276398"/>
                  </a:lnTo>
                  <a:lnTo>
                    <a:pt x="4809731" y="2276398"/>
                  </a:lnTo>
                  <a:lnTo>
                    <a:pt x="4806874" y="2278773"/>
                  </a:lnTo>
                  <a:lnTo>
                    <a:pt x="4802505" y="2306370"/>
                  </a:lnTo>
                  <a:lnTo>
                    <a:pt x="4800600" y="2318258"/>
                  </a:lnTo>
                  <a:lnTo>
                    <a:pt x="4803203" y="2321852"/>
                  </a:lnTo>
                  <a:lnTo>
                    <a:pt x="4810823" y="2323071"/>
                  </a:lnTo>
                  <a:lnTo>
                    <a:pt x="4814443" y="2320506"/>
                  </a:lnTo>
                  <a:lnTo>
                    <a:pt x="4818913" y="2292464"/>
                  </a:lnTo>
                  <a:lnTo>
                    <a:pt x="4820780" y="2280577"/>
                  </a:lnTo>
                  <a:close/>
                </a:path>
                <a:path w="18288000" h="9256395">
                  <a:moveTo>
                    <a:pt x="4825974" y="7236904"/>
                  </a:moveTo>
                  <a:lnTo>
                    <a:pt x="4820742" y="7222553"/>
                  </a:lnTo>
                  <a:lnTo>
                    <a:pt x="4816894" y="7211847"/>
                  </a:lnTo>
                  <a:lnTo>
                    <a:pt x="4813084" y="7201103"/>
                  </a:lnTo>
                  <a:lnTo>
                    <a:pt x="4808271" y="7187374"/>
                  </a:lnTo>
                  <a:lnTo>
                    <a:pt x="4805527" y="7185533"/>
                  </a:lnTo>
                  <a:lnTo>
                    <a:pt x="4801794" y="7185533"/>
                  </a:lnTo>
                  <a:lnTo>
                    <a:pt x="4801006" y="7185660"/>
                  </a:lnTo>
                  <a:lnTo>
                    <a:pt x="4796510" y="7187222"/>
                  </a:lnTo>
                  <a:lnTo>
                    <a:pt x="4794555" y="7191286"/>
                  </a:lnTo>
                  <a:lnTo>
                    <a:pt x="4799647" y="7205840"/>
                  </a:lnTo>
                  <a:lnTo>
                    <a:pt x="4803483" y="7216635"/>
                  </a:lnTo>
                  <a:lnTo>
                    <a:pt x="4807343" y="7227405"/>
                  </a:lnTo>
                  <a:lnTo>
                    <a:pt x="4812601" y="7241807"/>
                  </a:lnTo>
                  <a:lnTo>
                    <a:pt x="4816691" y="7243712"/>
                  </a:lnTo>
                  <a:lnTo>
                    <a:pt x="4824082" y="7240994"/>
                  </a:lnTo>
                  <a:lnTo>
                    <a:pt x="4825974" y="7236904"/>
                  </a:lnTo>
                  <a:close/>
                </a:path>
                <a:path w="18288000" h="9256395">
                  <a:moveTo>
                    <a:pt x="4827994" y="1493469"/>
                  </a:moveTo>
                  <a:lnTo>
                    <a:pt x="4792802" y="1457896"/>
                  </a:lnTo>
                  <a:lnTo>
                    <a:pt x="4770094" y="1438351"/>
                  </a:lnTo>
                  <a:lnTo>
                    <a:pt x="4770488" y="1433880"/>
                  </a:lnTo>
                  <a:lnTo>
                    <a:pt x="4771364" y="1423555"/>
                  </a:lnTo>
                  <a:lnTo>
                    <a:pt x="4768520" y="1420190"/>
                  </a:lnTo>
                  <a:lnTo>
                    <a:pt x="4764684" y="1419872"/>
                  </a:lnTo>
                  <a:lnTo>
                    <a:pt x="4760480" y="1419872"/>
                  </a:lnTo>
                  <a:lnTo>
                    <a:pt x="4757471" y="1422590"/>
                  </a:lnTo>
                  <a:lnTo>
                    <a:pt x="4756963" y="1428534"/>
                  </a:lnTo>
                  <a:lnTo>
                    <a:pt x="4753737" y="1428534"/>
                  </a:lnTo>
                  <a:lnTo>
                    <a:pt x="4751641" y="1429423"/>
                  </a:lnTo>
                  <a:lnTo>
                    <a:pt x="4747514" y="1434312"/>
                  </a:lnTo>
                  <a:lnTo>
                    <a:pt x="4747895" y="1438998"/>
                  </a:lnTo>
                  <a:lnTo>
                    <a:pt x="4755515" y="1445501"/>
                  </a:lnTo>
                  <a:lnTo>
                    <a:pt x="4755502" y="1445691"/>
                  </a:lnTo>
                  <a:lnTo>
                    <a:pt x="4754588" y="1456029"/>
                  </a:lnTo>
                  <a:lnTo>
                    <a:pt x="4757420" y="1459407"/>
                  </a:lnTo>
                  <a:lnTo>
                    <a:pt x="4765052" y="1460093"/>
                  </a:lnTo>
                  <a:lnTo>
                    <a:pt x="4768456" y="1457248"/>
                  </a:lnTo>
                  <a:lnTo>
                    <a:pt x="4768507" y="1456588"/>
                  </a:lnTo>
                  <a:lnTo>
                    <a:pt x="4783023" y="1469136"/>
                  </a:lnTo>
                  <a:lnTo>
                    <a:pt x="4798936" y="1483093"/>
                  </a:lnTo>
                  <a:lnTo>
                    <a:pt x="4817808" y="1499857"/>
                  </a:lnTo>
                  <a:lnTo>
                    <a:pt x="4822520" y="1499616"/>
                  </a:lnTo>
                  <a:lnTo>
                    <a:pt x="4827994" y="1493469"/>
                  </a:lnTo>
                  <a:close/>
                </a:path>
                <a:path w="18288000" h="9256395">
                  <a:moveTo>
                    <a:pt x="4832921" y="1323949"/>
                  </a:moveTo>
                  <a:lnTo>
                    <a:pt x="4801882" y="1288859"/>
                  </a:lnTo>
                  <a:lnTo>
                    <a:pt x="4772291" y="1260640"/>
                  </a:lnTo>
                  <a:lnTo>
                    <a:pt x="4772495" y="1260640"/>
                  </a:lnTo>
                  <a:lnTo>
                    <a:pt x="4770336" y="1259865"/>
                  </a:lnTo>
                  <a:lnTo>
                    <a:pt x="4766551" y="1259865"/>
                  </a:lnTo>
                  <a:lnTo>
                    <a:pt x="4764583" y="1260640"/>
                  </a:lnTo>
                  <a:lnTo>
                    <a:pt x="4760341" y="1265161"/>
                  </a:lnTo>
                  <a:lnTo>
                    <a:pt x="4760480" y="1269847"/>
                  </a:lnTo>
                  <a:lnTo>
                    <a:pt x="4777524" y="1285976"/>
                  </a:lnTo>
                  <a:lnTo>
                    <a:pt x="4791595" y="1299489"/>
                  </a:lnTo>
                  <a:lnTo>
                    <a:pt x="4805629" y="1313141"/>
                  </a:lnTo>
                  <a:lnTo>
                    <a:pt x="4819586" y="1326896"/>
                  </a:lnTo>
                  <a:lnTo>
                    <a:pt x="4822482" y="1329778"/>
                  </a:lnTo>
                  <a:lnTo>
                    <a:pt x="4827130" y="1329778"/>
                  </a:lnTo>
                  <a:lnTo>
                    <a:pt x="4832921" y="1323949"/>
                  </a:lnTo>
                  <a:close/>
                </a:path>
                <a:path w="18288000" h="9256395">
                  <a:moveTo>
                    <a:pt x="4833772" y="8829319"/>
                  </a:moveTo>
                  <a:lnTo>
                    <a:pt x="4832210" y="8825243"/>
                  </a:lnTo>
                  <a:lnTo>
                    <a:pt x="4809998" y="8815248"/>
                  </a:lnTo>
                  <a:lnTo>
                    <a:pt x="4809033" y="8815045"/>
                  </a:lnTo>
                  <a:lnTo>
                    <a:pt x="4805438" y="8815045"/>
                  </a:lnTo>
                  <a:lnTo>
                    <a:pt x="4802937" y="8816543"/>
                  </a:lnTo>
                  <a:lnTo>
                    <a:pt x="4800193" y="8822576"/>
                  </a:lnTo>
                  <a:lnTo>
                    <a:pt x="4801743" y="8826665"/>
                  </a:lnTo>
                  <a:lnTo>
                    <a:pt x="4826609" y="8837866"/>
                  </a:lnTo>
                  <a:lnTo>
                    <a:pt x="4830673" y="8836279"/>
                  </a:lnTo>
                  <a:lnTo>
                    <a:pt x="4833772" y="8829319"/>
                  </a:lnTo>
                  <a:close/>
                </a:path>
                <a:path w="18288000" h="9256395">
                  <a:moveTo>
                    <a:pt x="4833823" y="7885824"/>
                  </a:moveTo>
                  <a:lnTo>
                    <a:pt x="4826089" y="7874571"/>
                  </a:lnTo>
                  <a:lnTo>
                    <a:pt x="4820615" y="7866520"/>
                  </a:lnTo>
                  <a:lnTo>
                    <a:pt x="4815154" y="7858430"/>
                  </a:lnTo>
                  <a:lnTo>
                    <a:pt x="4808372" y="7848257"/>
                  </a:lnTo>
                  <a:lnTo>
                    <a:pt x="4806137" y="7847139"/>
                  </a:lnTo>
                  <a:lnTo>
                    <a:pt x="4802505" y="7847139"/>
                  </a:lnTo>
                  <a:lnTo>
                    <a:pt x="4801146" y="7847520"/>
                  </a:lnTo>
                  <a:lnTo>
                    <a:pt x="4796688" y="7850479"/>
                  </a:lnTo>
                  <a:lnTo>
                    <a:pt x="4795799" y="7854874"/>
                  </a:lnTo>
                  <a:lnTo>
                    <a:pt x="4803419" y="7866304"/>
                  </a:lnTo>
                  <a:lnTo>
                    <a:pt x="4808994" y="7874571"/>
                  </a:lnTo>
                  <a:lnTo>
                    <a:pt x="4814417" y="7882560"/>
                  </a:lnTo>
                  <a:lnTo>
                    <a:pt x="4822177" y="7893850"/>
                  </a:lnTo>
                  <a:lnTo>
                    <a:pt x="4826571" y="7894663"/>
                  </a:lnTo>
                  <a:lnTo>
                    <a:pt x="4833010" y="7890230"/>
                  </a:lnTo>
                  <a:lnTo>
                    <a:pt x="4833823" y="7885824"/>
                  </a:lnTo>
                  <a:close/>
                </a:path>
                <a:path w="18288000" h="9256395">
                  <a:moveTo>
                    <a:pt x="4835220" y="8304212"/>
                  </a:moveTo>
                  <a:lnTo>
                    <a:pt x="4835144" y="8301723"/>
                  </a:lnTo>
                  <a:lnTo>
                    <a:pt x="4835080" y="8299780"/>
                  </a:lnTo>
                  <a:lnTo>
                    <a:pt x="4820488" y="8285924"/>
                  </a:lnTo>
                  <a:lnTo>
                    <a:pt x="4807470" y="8273377"/>
                  </a:lnTo>
                  <a:lnTo>
                    <a:pt x="4805654" y="8272666"/>
                  </a:lnTo>
                  <a:lnTo>
                    <a:pt x="4802060" y="8272666"/>
                  </a:lnTo>
                  <a:lnTo>
                    <a:pt x="4800231" y="8273377"/>
                  </a:lnTo>
                  <a:lnTo>
                    <a:pt x="4796167" y="8277568"/>
                  </a:lnTo>
                  <a:lnTo>
                    <a:pt x="4796231" y="8282000"/>
                  </a:lnTo>
                  <a:lnTo>
                    <a:pt x="4804880" y="8290407"/>
                  </a:lnTo>
                  <a:lnTo>
                    <a:pt x="4810785" y="8296072"/>
                  </a:lnTo>
                  <a:lnTo>
                    <a:pt x="4825454" y="8309991"/>
                  </a:lnTo>
                  <a:lnTo>
                    <a:pt x="4829797" y="8309991"/>
                  </a:lnTo>
                  <a:lnTo>
                    <a:pt x="4835220" y="8304212"/>
                  </a:lnTo>
                  <a:close/>
                </a:path>
                <a:path w="18288000" h="9256395">
                  <a:moveTo>
                    <a:pt x="4837227" y="579920"/>
                  </a:moveTo>
                  <a:lnTo>
                    <a:pt x="4822329" y="536155"/>
                  </a:lnTo>
                  <a:lnTo>
                    <a:pt x="4819586" y="534314"/>
                  </a:lnTo>
                  <a:lnTo>
                    <a:pt x="4815903" y="534314"/>
                  </a:lnTo>
                  <a:lnTo>
                    <a:pt x="4815116" y="534454"/>
                  </a:lnTo>
                  <a:lnTo>
                    <a:pt x="4810658" y="535990"/>
                  </a:lnTo>
                  <a:lnTo>
                    <a:pt x="4808715" y="540029"/>
                  </a:lnTo>
                  <a:lnTo>
                    <a:pt x="4813185" y="552919"/>
                  </a:lnTo>
                  <a:lnTo>
                    <a:pt x="4816348" y="562152"/>
                  </a:lnTo>
                  <a:lnTo>
                    <a:pt x="4819472" y="571411"/>
                  </a:lnTo>
                  <a:lnTo>
                    <a:pt x="4823803" y="584390"/>
                  </a:lnTo>
                  <a:lnTo>
                    <a:pt x="4827816" y="586397"/>
                  </a:lnTo>
                  <a:lnTo>
                    <a:pt x="4835233" y="583933"/>
                  </a:lnTo>
                  <a:lnTo>
                    <a:pt x="4837227" y="579920"/>
                  </a:lnTo>
                  <a:close/>
                </a:path>
                <a:path w="18288000" h="9256395">
                  <a:moveTo>
                    <a:pt x="4840071" y="1159700"/>
                  </a:moveTo>
                  <a:lnTo>
                    <a:pt x="4813160" y="1129995"/>
                  </a:lnTo>
                  <a:lnTo>
                    <a:pt x="4787189" y="1102118"/>
                  </a:lnTo>
                  <a:lnTo>
                    <a:pt x="4785245" y="1101331"/>
                  </a:lnTo>
                  <a:lnTo>
                    <a:pt x="4781486" y="1101331"/>
                  </a:lnTo>
                  <a:lnTo>
                    <a:pt x="4779378" y="1102118"/>
                  </a:lnTo>
                  <a:lnTo>
                    <a:pt x="4779569" y="1102118"/>
                  </a:lnTo>
                  <a:lnTo>
                    <a:pt x="4775314" y="1106119"/>
                  </a:lnTo>
                  <a:lnTo>
                    <a:pt x="4775187" y="1110767"/>
                  </a:lnTo>
                  <a:lnTo>
                    <a:pt x="4790173" y="1126756"/>
                  </a:lnTo>
                  <a:lnTo>
                    <a:pt x="4802352" y="1139926"/>
                  </a:lnTo>
                  <a:lnTo>
                    <a:pt x="4814455" y="1153185"/>
                  </a:lnTo>
                  <a:lnTo>
                    <a:pt x="4829137" y="1169504"/>
                  </a:lnTo>
                  <a:lnTo>
                    <a:pt x="4833785" y="1169771"/>
                  </a:lnTo>
                  <a:lnTo>
                    <a:pt x="4839817" y="1164348"/>
                  </a:lnTo>
                  <a:lnTo>
                    <a:pt x="4840071" y="1159700"/>
                  </a:lnTo>
                  <a:close/>
                </a:path>
                <a:path w="18288000" h="9256395">
                  <a:moveTo>
                    <a:pt x="4843818" y="706958"/>
                  </a:moveTo>
                  <a:lnTo>
                    <a:pt x="4840440" y="686993"/>
                  </a:lnTo>
                  <a:lnTo>
                    <a:pt x="4837036" y="667512"/>
                  </a:lnTo>
                  <a:lnTo>
                    <a:pt x="4834217" y="665226"/>
                  </a:lnTo>
                  <a:lnTo>
                    <a:pt x="4829505" y="665226"/>
                  </a:lnTo>
                  <a:lnTo>
                    <a:pt x="4825682" y="665899"/>
                  </a:lnTo>
                  <a:lnTo>
                    <a:pt x="4823142" y="669531"/>
                  </a:lnTo>
                  <a:lnTo>
                    <a:pt x="4826609" y="689368"/>
                  </a:lnTo>
                  <a:lnTo>
                    <a:pt x="4829975" y="709256"/>
                  </a:lnTo>
                  <a:lnTo>
                    <a:pt x="4833569" y="711873"/>
                  </a:lnTo>
                  <a:lnTo>
                    <a:pt x="4841240" y="710577"/>
                  </a:lnTo>
                  <a:lnTo>
                    <a:pt x="4843818" y="706958"/>
                  </a:lnTo>
                  <a:close/>
                </a:path>
                <a:path w="18288000" h="9256395">
                  <a:moveTo>
                    <a:pt x="4847006" y="3137166"/>
                  </a:moveTo>
                  <a:lnTo>
                    <a:pt x="4844593" y="3133394"/>
                  </a:lnTo>
                  <a:lnTo>
                    <a:pt x="4840783" y="3132556"/>
                  </a:lnTo>
                  <a:lnTo>
                    <a:pt x="4835791" y="3132556"/>
                  </a:lnTo>
                  <a:lnTo>
                    <a:pt x="4833086" y="3134639"/>
                  </a:lnTo>
                  <a:lnTo>
                    <a:pt x="4828133" y="3157029"/>
                  </a:lnTo>
                  <a:lnTo>
                    <a:pt x="4823003" y="3179940"/>
                  </a:lnTo>
                  <a:lnTo>
                    <a:pt x="4825390" y="3183725"/>
                  </a:lnTo>
                  <a:lnTo>
                    <a:pt x="4833023" y="3185464"/>
                  </a:lnTo>
                  <a:lnTo>
                    <a:pt x="4836795" y="3183039"/>
                  </a:lnTo>
                  <a:lnTo>
                    <a:pt x="4841938" y="3160090"/>
                  </a:lnTo>
                  <a:lnTo>
                    <a:pt x="4847006" y="3137166"/>
                  </a:lnTo>
                  <a:close/>
                </a:path>
                <a:path w="18288000" h="9256395">
                  <a:moveTo>
                    <a:pt x="4849038" y="1013409"/>
                  </a:moveTo>
                  <a:lnTo>
                    <a:pt x="4815929" y="971740"/>
                  </a:lnTo>
                  <a:lnTo>
                    <a:pt x="4802022" y="956335"/>
                  </a:lnTo>
                  <a:lnTo>
                    <a:pt x="4798288" y="956335"/>
                  </a:lnTo>
                  <a:lnTo>
                    <a:pt x="4796650" y="956881"/>
                  </a:lnTo>
                  <a:lnTo>
                    <a:pt x="4792180" y="960539"/>
                  </a:lnTo>
                  <a:lnTo>
                    <a:pt x="4791735" y="965149"/>
                  </a:lnTo>
                  <a:lnTo>
                    <a:pt x="4804613" y="980909"/>
                  </a:lnTo>
                  <a:lnTo>
                    <a:pt x="4814875" y="993660"/>
                  </a:lnTo>
                  <a:lnTo>
                    <a:pt x="4825047" y="1006436"/>
                  </a:lnTo>
                  <a:lnTo>
                    <a:pt x="4835068" y="1019213"/>
                  </a:lnTo>
                  <a:lnTo>
                    <a:pt x="4837544" y="1022400"/>
                  </a:lnTo>
                  <a:lnTo>
                    <a:pt x="4842129" y="1022946"/>
                  </a:lnTo>
                  <a:lnTo>
                    <a:pt x="4848466" y="1017993"/>
                  </a:lnTo>
                  <a:lnTo>
                    <a:pt x="4849038" y="1013409"/>
                  </a:lnTo>
                  <a:close/>
                </a:path>
                <a:path w="18288000" h="9256395">
                  <a:moveTo>
                    <a:pt x="4849076" y="2080044"/>
                  </a:moveTo>
                  <a:lnTo>
                    <a:pt x="4846358" y="2076538"/>
                  </a:lnTo>
                  <a:lnTo>
                    <a:pt x="4842510" y="2076043"/>
                  </a:lnTo>
                  <a:lnTo>
                    <a:pt x="4838052" y="2076043"/>
                  </a:lnTo>
                  <a:lnTo>
                    <a:pt x="4835106" y="2078570"/>
                  </a:lnTo>
                  <a:lnTo>
                    <a:pt x="4831550" y="2106371"/>
                  </a:lnTo>
                  <a:lnTo>
                    <a:pt x="4829975" y="2118296"/>
                  </a:lnTo>
                  <a:lnTo>
                    <a:pt x="4832693" y="2121827"/>
                  </a:lnTo>
                  <a:lnTo>
                    <a:pt x="4840414" y="2122843"/>
                  </a:lnTo>
                  <a:lnTo>
                    <a:pt x="4843907" y="2120138"/>
                  </a:lnTo>
                  <a:lnTo>
                    <a:pt x="4846523" y="2100072"/>
                  </a:lnTo>
                  <a:lnTo>
                    <a:pt x="4849076" y="2080044"/>
                  </a:lnTo>
                  <a:close/>
                </a:path>
                <a:path w="18288000" h="9256395">
                  <a:moveTo>
                    <a:pt x="4855197" y="3995089"/>
                  </a:moveTo>
                  <a:lnTo>
                    <a:pt x="4852822" y="3991254"/>
                  </a:lnTo>
                  <a:lnTo>
                    <a:pt x="4848441" y="3990213"/>
                  </a:lnTo>
                  <a:lnTo>
                    <a:pt x="4844034" y="3990213"/>
                  </a:lnTo>
                  <a:lnTo>
                    <a:pt x="4841202" y="3992372"/>
                  </a:lnTo>
                  <a:lnTo>
                    <a:pt x="4832629" y="4029062"/>
                  </a:lnTo>
                  <a:lnTo>
                    <a:pt x="4829162" y="4044010"/>
                  </a:lnTo>
                  <a:lnTo>
                    <a:pt x="4831550" y="4047845"/>
                  </a:lnTo>
                  <a:lnTo>
                    <a:pt x="4839195" y="4049611"/>
                  </a:lnTo>
                  <a:lnTo>
                    <a:pt x="4843043" y="4047223"/>
                  </a:lnTo>
                  <a:lnTo>
                    <a:pt x="4855197" y="3995089"/>
                  </a:lnTo>
                  <a:close/>
                </a:path>
                <a:path w="18288000" h="9256395">
                  <a:moveTo>
                    <a:pt x="4855248" y="666521"/>
                  </a:moveTo>
                  <a:lnTo>
                    <a:pt x="4839652" y="631532"/>
                  </a:lnTo>
                  <a:lnTo>
                    <a:pt x="4831118" y="616991"/>
                  </a:lnTo>
                  <a:lnTo>
                    <a:pt x="4827422" y="616991"/>
                  </a:lnTo>
                  <a:lnTo>
                    <a:pt x="4826419" y="617207"/>
                  </a:lnTo>
                  <a:lnTo>
                    <a:pt x="4821872" y="619277"/>
                  </a:lnTo>
                  <a:lnTo>
                    <a:pt x="4820297" y="623519"/>
                  </a:lnTo>
                  <a:lnTo>
                    <a:pt x="4826660" y="637425"/>
                  </a:lnTo>
                  <a:lnTo>
                    <a:pt x="4831346" y="647801"/>
                  </a:lnTo>
                  <a:lnTo>
                    <a:pt x="4835995" y="658202"/>
                  </a:lnTo>
                  <a:lnTo>
                    <a:pt x="4842180" y="672249"/>
                  </a:lnTo>
                  <a:lnTo>
                    <a:pt x="4846358" y="673900"/>
                  </a:lnTo>
                  <a:lnTo>
                    <a:pt x="4853597" y="670725"/>
                  </a:lnTo>
                  <a:lnTo>
                    <a:pt x="4855248" y="666521"/>
                  </a:lnTo>
                  <a:close/>
                </a:path>
                <a:path w="18288000" h="9256395">
                  <a:moveTo>
                    <a:pt x="4860277" y="766178"/>
                  </a:moveTo>
                  <a:lnTo>
                    <a:pt x="4839144" y="728395"/>
                  </a:lnTo>
                  <a:lnTo>
                    <a:pt x="4828933" y="713524"/>
                  </a:lnTo>
                  <a:lnTo>
                    <a:pt x="4825225" y="713524"/>
                  </a:lnTo>
                  <a:lnTo>
                    <a:pt x="4823993" y="713828"/>
                  </a:lnTo>
                  <a:lnTo>
                    <a:pt x="4819434" y="716457"/>
                  </a:lnTo>
                  <a:lnTo>
                    <a:pt x="4818253" y="720852"/>
                  </a:lnTo>
                  <a:lnTo>
                    <a:pt x="4826673" y="735507"/>
                  </a:lnTo>
                  <a:lnTo>
                    <a:pt x="4833099" y="746836"/>
                  </a:lnTo>
                  <a:lnTo>
                    <a:pt x="4839487" y="758228"/>
                  </a:lnTo>
                  <a:lnTo>
                    <a:pt x="4847691" y="773099"/>
                  </a:lnTo>
                  <a:lnTo>
                    <a:pt x="4852073" y="774369"/>
                  </a:lnTo>
                  <a:lnTo>
                    <a:pt x="4859007" y="770547"/>
                  </a:lnTo>
                  <a:lnTo>
                    <a:pt x="4860277" y="766178"/>
                  </a:lnTo>
                  <a:close/>
                </a:path>
                <a:path w="18288000" h="9256395">
                  <a:moveTo>
                    <a:pt x="4871161" y="1878698"/>
                  </a:moveTo>
                  <a:lnTo>
                    <a:pt x="4868329" y="1875282"/>
                  </a:lnTo>
                  <a:lnTo>
                    <a:pt x="4864455" y="1874913"/>
                  </a:lnTo>
                  <a:lnTo>
                    <a:pt x="4860175" y="1874913"/>
                  </a:lnTo>
                  <a:lnTo>
                    <a:pt x="4857166" y="1877606"/>
                  </a:lnTo>
                  <a:lnTo>
                    <a:pt x="4854486" y="1905558"/>
                  </a:lnTo>
                  <a:lnTo>
                    <a:pt x="4853305" y="1917534"/>
                  </a:lnTo>
                  <a:lnTo>
                    <a:pt x="4856111" y="1920976"/>
                  </a:lnTo>
                  <a:lnTo>
                    <a:pt x="4859972" y="1921357"/>
                  </a:lnTo>
                  <a:lnTo>
                    <a:pt x="4863744" y="1921802"/>
                  </a:lnTo>
                  <a:lnTo>
                    <a:pt x="4867249" y="1918931"/>
                  </a:lnTo>
                  <a:lnTo>
                    <a:pt x="4869243" y="1898789"/>
                  </a:lnTo>
                  <a:lnTo>
                    <a:pt x="4871161" y="1878698"/>
                  </a:lnTo>
                  <a:close/>
                </a:path>
                <a:path w="18288000" h="9256395">
                  <a:moveTo>
                    <a:pt x="4871275" y="907745"/>
                  </a:moveTo>
                  <a:lnTo>
                    <a:pt x="4869954" y="895743"/>
                  </a:lnTo>
                  <a:lnTo>
                    <a:pt x="4868100" y="879513"/>
                  </a:lnTo>
                  <a:lnTo>
                    <a:pt x="4866729" y="867841"/>
                  </a:lnTo>
                  <a:lnTo>
                    <a:pt x="4863757" y="865263"/>
                  </a:lnTo>
                  <a:lnTo>
                    <a:pt x="4859363" y="865263"/>
                  </a:lnTo>
                  <a:lnTo>
                    <a:pt x="4855515" y="865720"/>
                  </a:lnTo>
                  <a:lnTo>
                    <a:pt x="4852759" y="869213"/>
                  </a:lnTo>
                  <a:lnTo>
                    <a:pt x="4853660" y="877049"/>
                  </a:lnTo>
                  <a:lnTo>
                    <a:pt x="4846637" y="866521"/>
                  </a:lnTo>
                  <a:lnTo>
                    <a:pt x="4838370" y="854316"/>
                  </a:lnTo>
                  <a:lnTo>
                    <a:pt x="4830026" y="842149"/>
                  </a:lnTo>
                  <a:lnTo>
                    <a:pt x="4820234" y="828014"/>
                  </a:lnTo>
                  <a:lnTo>
                    <a:pt x="4817986" y="826947"/>
                  </a:lnTo>
                  <a:lnTo>
                    <a:pt x="4814265" y="826947"/>
                  </a:lnTo>
                  <a:lnTo>
                    <a:pt x="4812830" y="827366"/>
                  </a:lnTo>
                  <a:lnTo>
                    <a:pt x="4808296" y="830529"/>
                  </a:lnTo>
                  <a:lnTo>
                    <a:pt x="4807496" y="835037"/>
                  </a:lnTo>
                  <a:lnTo>
                    <a:pt x="4818113" y="850353"/>
                  </a:lnTo>
                  <a:lnTo>
                    <a:pt x="4826419" y="862457"/>
                  </a:lnTo>
                  <a:lnTo>
                    <a:pt x="4834636" y="874585"/>
                  </a:lnTo>
                  <a:lnTo>
                    <a:pt x="4844961" y="890041"/>
                  </a:lnTo>
                  <a:lnTo>
                    <a:pt x="4849457" y="890955"/>
                  </a:lnTo>
                  <a:lnTo>
                    <a:pt x="4854867" y="887349"/>
                  </a:lnTo>
                  <a:lnTo>
                    <a:pt x="4855095" y="889228"/>
                  </a:lnTo>
                  <a:lnTo>
                    <a:pt x="4857331" y="909269"/>
                  </a:lnTo>
                  <a:lnTo>
                    <a:pt x="4860849" y="911987"/>
                  </a:lnTo>
                  <a:lnTo>
                    <a:pt x="4864646" y="911631"/>
                  </a:lnTo>
                  <a:lnTo>
                    <a:pt x="4868494" y="911199"/>
                  </a:lnTo>
                  <a:lnTo>
                    <a:pt x="4871275" y="907745"/>
                  </a:lnTo>
                  <a:close/>
                </a:path>
                <a:path w="18288000" h="9256395">
                  <a:moveTo>
                    <a:pt x="4873853" y="5675058"/>
                  </a:moveTo>
                  <a:lnTo>
                    <a:pt x="4870653" y="5671832"/>
                  </a:lnTo>
                  <a:lnTo>
                    <a:pt x="4862677" y="5671832"/>
                  </a:lnTo>
                  <a:lnTo>
                    <a:pt x="4859490" y="5675058"/>
                  </a:lnTo>
                  <a:lnTo>
                    <a:pt x="4859388" y="5690019"/>
                  </a:lnTo>
                  <a:lnTo>
                    <a:pt x="4859312" y="5735167"/>
                  </a:lnTo>
                  <a:lnTo>
                    <a:pt x="4862525" y="5738368"/>
                  </a:lnTo>
                  <a:lnTo>
                    <a:pt x="4870450" y="5738368"/>
                  </a:lnTo>
                  <a:lnTo>
                    <a:pt x="4873637" y="5735167"/>
                  </a:lnTo>
                  <a:lnTo>
                    <a:pt x="4873739" y="5690019"/>
                  </a:lnTo>
                  <a:lnTo>
                    <a:pt x="4873853" y="5675058"/>
                  </a:lnTo>
                  <a:close/>
                </a:path>
                <a:path w="18288000" h="9256395">
                  <a:moveTo>
                    <a:pt x="4875796" y="9236126"/>
                  </a:moveTo>
                  <a:lnTo>
                    <a:pt x="4872977" y="9232887"/>
                  </a:lnTo>
                  <a:lnTo>
                    <a:pt x="4869269" y="9232621"/>
                  </a:lnTo>
                  <a:lnTo>
                    <a:pt x="4865281" y="9232621"/>
                  </a:lnTo>
                  <a:lnTo>
                    <a:pt x="4862322" y="9235300"/>
                  </a:lnTo>
                  <a:lnTo>
                    <a:pt x="4861776" y="9242590"/>
                  </a:lnTo>
                  <a:lnTo>
                    <a:pt x="4864544" y="9245829"/>
                  </a:lnTo>
                  <a:lnTo>
                    <a:pt x="4871974" y="9246362"/>
                  </a:lnTo>
                  <a:lnTo>
                    <a:pt x="4875200" y="9243606"/>
                  </a:lnTo>
                  <a:lnTo>
                    <a:pt x="4875466" y="9239834"/>
                  </a:lnTo>
                  <a:lnTo>
                    <a:pt x="4875796" y="9236126"/>
                  </a:lnTo>
                  <a:close/>
                </a:path>
                <a:path w="18288000" h="9256395">
                  <a:moveTo>
                    <a:pt x="4877714" y="5937135"/>
                  </a:moveTo>
                  <a:lnTo>
                    <a:pt x="4876241" y="5894578"/>
                  </a:lnTo>
                  <a:lnTo>
                    <a:pt x="4875746" y="5877166"/>
                  </a:lnTo>
                  <a:lnTo>
                    <a:pt x="4872660" y="5874207"/>
                  </a:lnTo>
                  <a:lnTo>
                    <a:pt x="4864506" y="5874207"/>
                  </a:lnTo>
                  <a:lnTo>
                    <a:pt x="4861382" y="5877509"/>
                  </a:lnTo>
                  <a:lnTo>
                    <a:pt x="4861865" y="5894133"/>
                  </a:lnTo>
                  <a:lnTo>
                    <a:pt x="4862284" y="5907189"/>
                  </a:lnTo>
                  <a:lnTo>
                    <a:pt x="4862728" y="5920194"/>
                  </a:lnTo>
                  <a:lnTo>
                    <a:pt x="4863350" y="5937135"/>
                  </a:lnTo>
                  <a:lnTo>
                    <a:pt x="4863363" y="5937682"/>
                  </a:lnTo>
                  <a:lnTo>
                    <a:pt x="4866906" y="5940691"/>
                  </a:lnTo>
                  <a:lnTo>
                    <a:pt x="4868672" y="5940691"/>
                  </a:lnTo>
                  <a:lnTo>
                    <a:pt x="4874628" y="5940476"/>
                  </a:lnTo>
                  <a:lnTo>
                    <a:pt x="4877714" y="5937135"/>
                  </a:lnTo>
                  <a:close/>
                </a:path>
                <a:path w="18288000" h="9256395">
                  <a:moveTo>
                    <a:pt x="4878806" y="5473052"/>
                  </a:moveTo>
                  <a:lnTo>
                    <a:pt x="4875720" y="5469712"/>
                  </a:lnTo>
                  <a:lnTo>
                    <a:pt x="4871758" y="5469547"/>
                  </a:lnTo>
                  <a:lnTo>
                    <a:pt x="4867630" y="5469547"/>
                  </a:lnTo>
                  <a:lnTo>
                    <a:pt x="4864455" y="5472569"/>
                  </a:lnTo>
                  <a:lnTo>
                    <a:pt x="4863325" y="5502618"/>
                  </a:lnTo>
                  <a:lnTo>
                    <a:pt x="4862868" y="5515661"/>
                  </a:lnTo>
                  <a:lnTo>
                    <a:pt x="4862309" y="5532628"/>
                  </a:lnTo>
                  <a:lnTo>
                    <a:pt x="4865421" y="5535955"/>
                  </a:lnTo>
                  <a:lnTo>
                    <a:pt x="4869383" y="5536082"/>
                  </a:lnTo>
                  <a:lnTo>
                    <a:pt x="4873168" y="5536374"/>
                  </a:lnTo>
                  <a:lnTo>
                    <a:pt x="4876660" y="5533098"/>
                  </a:lnTo>
                  <a:lnTo>
                    <a:pt x="4877219" y="5516143"/>
                  </a:lnTo>
                  <a:lnTo>
                    <a:pt x="4878146" y="5490083"/>
                  </a:lnTo>
                  <a:lnTo>
                    <a:pt x="4878806" y="5473052"/>
                  </a:lnTo>
                  <a:close/>
                </a:path>
                <a:path w="18288000" h="9256395">
                  <a:moveTo>
                    <a:pt x="4886528" y="1676742"/>
                  </a:moveTo>
                  <a:lnTo>
                    <a:pt x="4883582" y="1673415"/>
                  </a:lnTo>
                  <a:lnTo>
                    <a:pt x="4879721" y="1673186"/>
                  </a:lnTo>
                  <a:lnTo>
                    <a:pt x="4875593" y="1673186"/>
                  </a:lnTo>
                  <a:lnTo>
                    <a:pt x="4872520" y="1676044"/>
                  </a:lnTo>
                  <a:lnTo>
                    <a:pt x="4871313" y="1696021"/>
                  </a:lnTo>
                  <a:lnTo>
                    <a:pt x="4870031" y="1716163"/>
                  </a:lnTo>
                  <a:lnTo>
                    <a:pt x="4872952" y="1719503"/>
                  </a:lnTo>
                  <a:lnTo>
                    <a:pt x="4880521" y="1719986"/>
                  </a:lnTo>
                  <a:lnTo>
                    <a:pt x="4884026" y="1717078"/>
                  </a:lnTo>
                  <a:lnTo>
                    <a:pt x="4885804" y="1688744"/>
                  </a:lnTo>
                  <a:lnTo>
                    <a:pt x="4886528" y="1676742"/>
                  </a:lnTo>
                  <a:close/>
                </a:path>
                <a:path w="18288000" h="9256395">
                  <a:moveTo>
                    <a:pt x="4887963" y="2938856"/>
                  </a:moveTo>
                  <a:lnTo>
                    <a:pt x="4885461" y="2935147"/>
                  </a:lnTo>
                  <a:lnTo>
                    <a:pt x="4881626" y="2934398"/>
                  </a:lnTo>
                  <a:lnTo>
                    <a:pt x="4876787" y="2934398"/>
                  </a:lnTo>
                  <a:lnTo>
                    <a:pt x="4873980" y="2936621"/>
                  </a:lnTo>
                  <a:lnTo>
                    <a:pt x="4869599" y="2959176"/>
                  </a:lnTo>
                  <a:lnTo>
                    <a:pt x="4865052" y="2982201"/>
                  </a:lnTo>
                  <a:lnTo>
                    <a:pt x="4867529" y="2985935"/>
                  </a:lnTo>
                  <a:lnTo>
                    <a:pt x="4875149" y="2987484"/>
                  </a:lnTo>
                  <a:lnTo>
                    <a:pt x="4878921" y="2984970"/>
                  </a:lnTo>
                  <a:lnTo>
                    <a:pt x="4885360" y="2952280"/>
                  </a:lnTo>
                  <a:lnTo>
                    <a:pt x="4887963" y="2938856"/>
                  </a:lnTo>
                  <a:close/>
                </a:path>
                <a:path w="18288000" h="9256395">
                  <a:moveTo>
                    <a:pt x="4888052" y="1109662"/>
                  </a:moveTo>
                  <a:lnTo>
                    <a:pt x="4886884" y="1090345"/>
                  </a:lnTo>
                  <a:lnTo>
                    <a:pt x="4885588" y="1070241"/>
                  </a:lnTo>
                  <a:lnTo>
                    <a:pt x="4885537" y="1069479"/>
                  </a:lnTo>
                  <a:lnTo>
                    <a:pt x="4882464" y="1066634"/>
                  </a:lnTo>
                  <a:lnTo>
                    <a:pt x="4878311" y="1066634"/>
                  </a:lnTo>
                  <a:lnTo>
                    <a:pt x="4874450" y="1066901"/>
                  </a:lnTo>
                  <a:lnTo>
                    <a:pt x="4871529" y="1070241"/>
                  </a:lnTo>
                  <a:lnTo>
                    <a:pt x="4872774" y="1089469"/>
                  </a:lnTo>
                  <a:lnTo>
                    <a:pt x="4874006" y="1109662"/>
                  </a:lnTo>
                  <a:lnTo>
                    <a:pt x="4874057" y="1110488"/>
                  </a:lnTo>
                  <a:lnTo>
                    <a:pt x="4877435" y="1113345"/>
                  </a:lnTo>
                  <a:lnTo>
                    <a:pt x="4881245" y="1113218"/>
                  </a:lnTo>
                  <a:lnTo>
                    <a:pt x="4885118" y="1112989"/>
                  </a:lnTo>
                  <a:lnTo>
                    <a:pt x="4888052" y="1109662"/>
                  </a:lnTo>
                  <a:close/>
                </a:path>
                <a:path w="18288000" h="9256395">
                  <a:moveTo>
                    <a:pt x="4889474" y="6138748"/>
                  </a:moveTo>
                  <a:lnTo>
                    <a:pt x="4886350" y="6096863"/>
                  </a:lnTo>
                  <a:lnTo>
                    <a:pt x="4885131" y="6079020"/>
                  </a:lnTo>
                  <a:lnTo>
                    <a:pt x="4881994" y="6076124"/>
                  </a:lnTo>
                  <a:lnTo>
                    <a:pt x="4877740" y="6076124"/>
                  </a:lnTo>
                  <a:lnTo>
                    <a:pt x="4873790" y="6076391"/>
                  </a:lnTo>
                  <a:lnTo>
                    <a:pt x="4870793" y="6079820"/>
                  </a:lnTo>
                  <a:lnTo>
                    <a:pt x="4871898" y="6095860"/>
                  </a:lnTo>
                  <a:lnTo>
                    <a:pt x="4875073" y="6138748"/>
                  </a:lnTo>
                  <a:lnTo>
                    <a:pt x="4878489" y="6142837"/>
                  </a:lnTo>
                  <a:lnTo>
                    <a:pt x="4886515" y="6142215"/>
                  </a:lnTo>
                  <a:lnTo>
                    <a:pt x="4889474" y="6138748"/>
                  </a:lnTo>
                  <a:close/>
                </a:path>
                <a:path w="18288000" h="9256395">
                  <a:moveTo>
                    <a:pt x="4890059" y="5271249"/>
                  </a:moveTo>
                  <a:lnTo>
                    <a:pt x="4887074" y="5267820"/>
                  </a:lnTo>
                  <a:lnTo>
                    <a:pt x="4883112" y="5267541"/>
                  </a:lnTo>
                  <a:lnTo>
                    <a:pt x="4878844" y="5267541"/>
                  </a:lnTo>
                  <a:lnTo>
                    <a:pt x="4875708" y="5270424"/>
                  </a:lnTo>
                  <a:lnTo>
                    <a:pt x="4874539" y="5287289"/>
                  </a:lnTo>
                  <a:lnTo>
                    <a:pt x="4873663" y="5300332"/>
                  </a:lnTo>
                  <a:lnTo>
                    <a:pt x="4871745" y="5330317"/>
                  </a:lnTo>
                  <a:lnTo>
                    <a:pt x="4874755" y="5333720"/>
                  </a:lnTo>
                  <a:lnTo>
                    <a:pt x="4882693" y="5334203"/>
                  </a:lnTo>
                  <a:lnTo>
                    <a:pt x="4886083" y="5331218"/>
                  </a:lnTo>
                  <a:lnTo>
                    <a:pt x="4887150" y="5314277"/>
                  </a:lnTo>
                  <a:lnTo>
                    <a:pt x="4888877" y="5288254"/>
                  </a:lnTo>
                  <a:lnTo>
                    <a:pt x="4890059" y="5271249"/>
                  </a:lnTo>
                  <a:close/>
                </a:path>
                <a:path w="18288000" h="9256395">
                  <a:moveTo>
                    <a:pt x="4894262" y="774433"/>
                  </a:moveTo>
                  <a:lnTo>
                    <a:pt x="4882362" y="729576"/>
                  </a:lnTo>
                  <a:lnTo>
                    <a:pt x="4879632" y="727583"/>
                  </a:lnTo>
                  <a:lnTo>
                    <a:pt x="4875161" y="727583"/>
                  </a:lnTo>
                  <a:lnTo>
                    <a:pt x="4870780" y="728776"/>
                  </a:lnTo>
                  <a:lnTo>
                    <a:pt x="4868545" y="732663"/>
                  </a:lnTo>
                  <a:lnTo>
                    <a:pt x="4872126" y="745845"/>
                  </a:lnTo>
                  <a:lnTo>
                    <a:pt x="4874641" y="755269"/>
                  </a:lnTo>
                  <a:lnTo>
                    <a:pt x="4877130" y="764717"/>
                  </a:lnTo>
                  <a:lnTo>
                    <a:pt x="4880584" y="777963"/>
                  </a:lnTo>
                  <a:lnTo>
                    <a:pt x="4884445" y="780211"/>
                  </a:lnTo>
                  <a:lnTo>
                    <a:pt x="4891989" y="778294"/>
                  </a:lnTo>
                  <a:lnTo>
                    <a:pt x="4894262" y="774433"/>
                  </a:lnTo>
                  <a:close/>
                </a:path>
                <a:path w="18288000" h="9256395">
                  <a:moveTo>
                    <a:pt x="4894542" y="1474304"/>
                  </a:moveTo>
                  <a:lnTo>
                    <a:pt x="4891468" y="1471091"/>
                  </a:lnTo>
                  <a:lnTo>
                    <a:pt x="4883556" y="1471091"/>
                  </a:lnTo>
                  <a:lnTo>
                    <a:pt x="4880508" y="1474050"/>
                  </a:lnTo>
                  <a:lnTo>
                    <a:pt x="4880064" y="1494155"/>
                  </a:lnTo>
                  <a:lnTo>
                    <a:pt x="4879645" y="1510474"/>
                  </a:lnTo>
                  <a:lnTo>
                    <a:pt x="4879543" y="1514348"/>
                  </a:lnTo>
                  <a:lnTo>
                    <a:pt x="4882731" y="1517726"/>
                  </a:lnTo>
                  <a:lnTo>
                    <a:pt x="4890376" y="1517726"/>
                  </a:lnTo>
                  <a:lnTo>
                    <a:pt x="4893564" y="1514729"/>
                  </a:lnTo>
                  <a:lnTo>
                    <a:pt x="4894097" y="1494497"/>
                  </a:lnTo>
                  <a:lnTo>
                    <a:pt x="4894465" y="1478178"/>
                  </a:lnTo>
                  <a:lnTo>
                    <a:pt x="4894542" y="1474304"/>
                  </a:lnTo>
                  <a:close/>
                </a:path>
                <a:path w="18288000" h="9256395">
                  <a:moveTo>
                    <a:pt x="4895164" y="1312138"/>
                  </a:moveTo>
                  <a:lnTo>
                    <a:pt x="4895100" y="1308455"/>
                  </a:lnTo>
                  <a:lnTo>
                    <a:pt x="4894986" y="1300289"/>
                  </a:lnTo>
                  <a:lnTo>
                    <a:pt x="4894859" y="1291894"/>
                  </a:lnTo>
                  <a:lnTo>
                    <a:pt x="4894554" y="1275588"/>
                  </a:lnTo>
                  <a:lnTo>
                    <a:pt x="4894478" y="1271752"/>
                  </a:lnTo>
                  <a:lnTo>
                    <a:pt x="4891430" y="1268780"/>
                  </a:lnTo>
                  <a:lnTo>
                    <a:pt x="4883518" y="1268780"/>
                  </a:lnTo>
                  <a:lnTo>
                    <a:pt x="4880457" y="1272006"/>
                  </a:lnTo>
                  <a:lnTo>
                    <a:pt x="4880826" y="1291894"/>
                  </a:lnTo>
                  <a:lnTo>
                    <a:pt x="4880965" y="1300289"/>
                  </a:lnTo>
                  <a:lnTo>
                    <a:pt x="4881092" y="1308455"/>
                  </a:lnTo>
                  <a:lnTo>
                    <a:pt x="4881143" y="1312329"/>
                  </a:lnTo>
                  <a:lnTo>
                    <a:pt x="4884445" y="1315123"/>
                  </a:lnTo>
                  <a:lnTo>
                    <a:pt x="4888192" y="1315377"/>
                  </a:lnTo>
                  <a:lnTo>
                    <a:pt x="4892014" y="1315377"/>
                  </a:lnTo>
                  <a:lnTo>
                    <a:pt x="4895164" y="1312138"/>
                  </a:lnTo>
                  <a:close/>
                </a:path>
                <a:path w="18288000" h="9256395">
                  <a:moveTo>
                    <a:pt x="4902339" y="7423467"/>
                  </a:moveTo>
                  <a:lnTo>
                    <a:pt x="4896078" y="7409523"/>
                  </a:lnTo>
                  <a:lnTo>
                    <a:pt x="4891456" y="7399134"/>
                  </a:lnTo>
                  <a:lnTo>
                    <a:pt x="4886871" y="7388695"/>
                  </a:lnTo>
                  <a:lnTo>
                    <a:pt x="4881181" y="7375525"/>
                  </a:lnTo>
                  <a:lnTo>
                    <a:pt x="4878552" y="7373912"/>
                  </a:lnTo>
                  <a:lnTo>
                    <a:pt x="4874844" y="7373912"/>
                  </a:lnTo>
                  <a:lnTo>
                    <a:pt x="4873891" y="7374102"/>
                  </a:lnTo>
                  <a:lnTo>
                    <a:pt x="4869370" y="7376058"/>
                  </a:lnTo>
                  <a:lnTo>
                    <a:pt x="4867707" y="7380262"/>
                  </a:lnTo>
                  <a:lnTo>
                    <a:pt x="4873815" y="7394397"/>
                  </a:lnTo>
                  <a:lnTo>
                    <a:pt x="4878425" y="7404887"/>
                  </a:lnTo>
                  <a:lnTo>
                    <a:pt x="4883061" y="7415339"/>
                  </a:lnTo>
                  <a:lnTo>
                    <a:pt x="4889360" y="7429335"/>
                  </a:lnTo>
                  <a:lnTo>
                    <a:pt x="4893602" y="7430922"/>
                  </a:lnTo>
                  <a:lnTo>
                    <a:pt x="4900752" y="7427696"/>
                  </a:lnTo>
                  <a:lnTo>
                    <a:pt x="4902339" y="7423467"/>
                  </a:lnTo>
                  <a:close/>
                </a:path>
                <a:path w="18288000" h="9256395">
                  <a:moveTo>
                    <a:pt x="4903114" y="3798735"/>
                  </a:moveTo>
                  <a:lnTo>
                    <a:pt x="4900815" y="3794861"/>
                  </a:lnTo>
                  <a:lnTo>
                    <a:pt x="4896409" y="3793744"/>
                  </a:lnTo>
                  <a:lnTo>
                    <a:pt x="4891964" y="3793744"/>
                  </a:lnTo>
                  <a:lnTo>
                    <a:pt x="4889144" y="3795839"/>
                  </a:lnTo>
                  <a:lnTo>
                    <a:pt x="4880000" y="3832275"/>
                  </a:lnTo>
                  <a:lnTo>
                    <a:pt x="4876304" y="3847134"/>
                  </a:lnTo>
                  <a:lnTo>
                    <a:pt x="4878629" y="3850995"/>
                  </a:lnTo>
                  <a:lnTo>
                    <a:pt x="4886261" y="3852888"/>
                  </a:lnTo>
                  <a:lnTo>
                    <a:pt x="4890135" y="3850576"/>
                  </a:lnTo>
                  <a:lnTo>
                    <a:pt x="4899368" y="3813619"/>
                  </a:lnTo>
                  <a:lnTo>
                    <a:pt x="4903114" y="3798735"/>
                  </a:lnTo>
                  <a:close/>
                </a:path>
                <a:path w="18288000" h="9256395">
                  <a:moveTo>
                    <a:pt x="4903165" y="8645512"/>
                  </a:moveTo>
                  <a:lnTo>
                    <a:pt x="4902073" y="8641245"/>
                  </a:lnTo>
                  <a:lnTo>
                    <a:pt x="4875276" y="8625116"/>
                  </a:lnTo>
                  <a:lnTo>
                    <a:pt x="4874018" y="8624786"/>
                  </a:lnTo>
                  <a:lnTo>
                    <a:pt x="4870437" y="8624786"/>
                  </a:lnTo>
                  <a:lnTo>
                    <a:pt x="4868151" y="8625980"/>
                  </a:lnTo>
                  <a:lnTo>
                    <a:pt x="4864836" y="8631390"/>
                  </a:lnTo>
                  <a:lnTo>
                    <a:pt x="4865865" y="8635682"/>
                  </a:lnTo>
                  <a:lnTo>
                    <a:pt x="4880381" y="8644496"/>
                  </a:lnTo>
                  <a:lnTo>
                    <a:pt x="4894948" y="8653208"/>
                  </a:lnTo>
                  <a:lnTo>
                    <a:pt x="4899228" y="8652129"/>
                  </a:lnTo>
                  <a:lnTo>
                    <a:pt x="4903165" y="8645512"/>
                  </a:lnTo>
                  <a:close/>
                </a:path>
                <a:path w="18288000" h="9256395">
                  <a:moveTo>
                    <a:pt x="4906962" y="5069840"/>
                  </a:moveTo>
                  <a:lnTo>
                    <a:pt x="4904079" y="5066335"/>
                  </a:lnTo>
                  <a:lnTo>
                    <a:pt x="4900130" y="5065954"/>
                  </a:lnTo>
                  <a:lnTo>
                    <a:pt x="4895761" y="5065954"/>
                  </a:lnTo>
                  <a:lnTo>
                    <a:pt x="4892662" y="5068709"/>
                  </a:lnTo>
                  <a:lnTo>
                    <a:pt x="4891049" y="5085461"/>
                  </a:lnTo>
                  <a:lnTo>
                    <a:pt x="4888598" y="5111483"/>
                  </a:lnTo>
                  <a:lnTo>
                    <a:pt x="4887061" y="5128399"/>
                  </a:lnTo>
                  <a:lnTo>
                    <a:pt x="4889970" y="5131879"/>
                  </a:lnTo>
                  <a:lnTo>
                    <a:pt x="4897767" y="5132603"/>
                  </a:lnTo>
                  <a:lnTo>
                    <a:pt x="4901374" y="5129682"/>
                  </a:lnTo>
                  <a:lnTo>
                    <a:pt x="4901717" y="5125732"/>
                  </a:lnTo>
                  <a:lnTo>
                    <a:pt x="4904105" y="5099812"/>
                  </a:lnTo>
                  <a:lnTo>
                    <a:pt x="4906962" y="5069840"/>
                  </a:lnTo>
                  <a:close/>
                </a:path>
                <a:path w="18288000" h="9256395">
                  <a:moveTo>
                    <a:pt x="4909693" y="6339649"/>
                  </a:moveTo>
                  <a:lnTo>
                    <a:pt x="4907648" y="6322835"/>
                  </a:lnTo>
                  <a:lnTo>
                    <a:pt x="4906137" y="6309906"/>
                  </a:lnTo>
                  <a:lnTo>
                    <a:pt x="4904638" y="6296952"/>
                  </a:lnTo>
                  <a:lnTo>
                    <a:pt x="4902771" y="6280264"/>
                  </a:lnTo>
                  <a:lnTo>
                    <a:pt x="4899711" y="6277597"/>
                  </a:lnTo>
                  <a:lnTo>
                    <a:pt x="4895253" y="6277597"/>
                  </a:lnTo>
                  <a:lnTo>
                    <a:pt x="4891316" y="6278029"/>
                  </a:lnTo>
                  <a:lnTo>
                    <a:pt x="4888471" y="6281585"/>
                  </a:lnTo>
                  <a:lnTo>
                    <a:pt x="4890376" y="6298565"/>
                  </a:lnTo>
                  <a:lnTo>
                    <a:pt x="4891862" y="6311570"/>
                  </a:lnTo>
                  <a:lnTo>
                    <a:pt x="4893399" y="6324524"/>
                  </a:lnTo>
                  <a:lnTo>
                    <a:pt x="4895443" y="6341402"/>
                  </a:lnTo>
                  <a:lnTo>
                    <a:pt x="4898987" y="6344171"/>
                  </a:lnTo>
                  <a:lnTo>
                    <a:pt x="4906886" y="6343231"/>
                  </a:lnTo>
                  <a:lnTo>
                    <a:pt x="4909693" y="6339649"/>
                  </a:lnTo>
                  <a:close/>
                </a:path>
                <a:path w="18288000" h="9256395">
                  <a:moveTo>
                    <a:pt x="4920843" y="9148496"/>
                  </a:moveTo>
                  <a:lnTo>
                    <a:pt x="4918291" y="9145029"/>
                  </a:lnTo>
                  <a:lnTo>
                    <a:pt x="4908169" y="9143479"/>
                  </a:lnTo>
                  <a:lnTo>
                    <a:pt x="4903711" y="9143479"/>
                  </a:lnTo>
                  <a:lnTo>
                    <a:pt x="4900917" y="9145791"/>
                  </a:lnTo>
                  <a:lnTo>
                    <a:pt x="4899825" y="9152852"/>
                  </a:lnTo>
                  <a:lnTo>
                    <a:pt x="4902365" y="9156332"/>
                  </a:lnTo>
                  <a:lnTo>
                    <a:pt x="4916271" y="9158478"/>
                  </a:lnTo>
                  <a:lnTo>
                    <a:pt x="4919726" y="9155913"/>
                  </a:lnTo>
                  <a:lnTo>
                    <a:pt x="4920843" y="9148496"/>
                  </a:lnTo>
                  <a:close/>
                </a:path>
                <a:path w="18288000" h="9256395">
                  <a:moveTo>
                    <a:pt x="4923650" y="2739504"/>
                  </a:moveTo>
                  <a:lnTo>
                    <a:pt x="4921034" y="2735872"/>
                  </a:lnTo>
                  <a:lnTo>
                    <a:pt x="4917186" y="2735237"/>
                  </a:lnTo>
                  <a:lnTo>
                    <a:pt x="4912487" y="2735237"/>
                  </a:lnTo>
                  <a:lnTo>
                    <a:pt x="4909629" y="2737574"/>
                  </a:lnTo>
                  <a:lnTo>
                    <a:pt x="4905845" y="2760319"/>
                  </a:lnTo>
                  <a:lnTo>
                    <a:pt x="4901908" y="2783471"/>
                  </a:lnTo>
                  <a:lnTo>
                    <a:pt x="4904498" y="2787129"/>
                  </a:lnTo>
                  <a:lnTo>
                    <a:pt x="4912207" y="2788475"/>
                  </a:lnTo>
                  <a:lnTo>
                    <a:pt x="4915852" y="2785859"/>
                  </a:lnTo>
                  <a:lnTo>
                    <a:pt x="4919789" y="2762669"/>
                  </a:lnTo>
                  <a:lnTo>
                    <a:pt x="4923650" y="2739504"/>
                  </a:lnTo>
                  <a:close/>
                </a:path>
                <a:path w="18288000" h="9256395">
                  <a:moveTo>
                    <a:pt x="4929213" y="4868938"/>
                  </a:moveTo>
                  <a:lnTo>
                    <a:pt x="4926406" y="4865344"/>
                  </a:lnTo>
                  <a:lnTo>
                    <a:pt x="4922482" y="4864874"/>
                  </a:lnTo>
                  <a:lnTo>
                    <a:pt x="4917960" y="4864874"/>
                  </a:lnTo>
                  <a:lnTo>
                    <a:pt x="4914925" y="4867491"/>
                  </a:lnTo>
                  <a:lnTo>
                    <a:pt x="4912893" y="4884140"/>
                  </a:lnTo>
                  <a:lnTo>
                    <a:pt x="4909794" y="4910086"/>
                  </a:lnTo>
                  <a:lnTo>
                    <a:pt x="4907826" y="4926965"/>
                  </a:lnTo>
                  <a:lnTo>
                    <a:pt x="4910633" y="4930521"/>
                  </a:lnTo>
                  <a:lnTo>
                    <a:pt x="4918583" y="4931397"/>
                  </a:lnTo>
                  <a:lnTo>
                    <a:pt x="4922075" y="4928603"/>
                  </a:lnTo>
                  <a:lnTo>
                    <a:pt x="4924044" y="4911763"/>
                  </a:lnTo>
                  <a:lnTo>
                    <a:pt x="4927143" y="4885855"/>
                  </a:lnTo>
                  <a:lnTo>
                    <a:pt x="4929213" y="4868938"/>
                  </a:lnTo>
                  <a:close/>
                </a:path>
                <a:path w="18288000" h="9256395">
                  <a:moveTo>
                    <a:pt x="4929530" y="855116"/>
                  </a:moveTo>
                  <a:lnTo>
                    <a:pt x="4916525" y="819086"/>
                  </a:lnTo>
                  <a:lnTo>
                    <a:pt x="4908791" y="803744"/>
                  </a:lnTo>
                  <a:lnTo>
                    <a:pt x="4905070" y="803744"/>
                  </a:lnTo>
                  <a:lnTo>
                    <a:pt x="4904232" y="803897"/>
                  </a:lnTo>
                  <a:lnTo>
                    <a:pt x="4899711" y="805573"/>
                  </a:lnTo>
                  <a:lnTo>
                    <a:pt x="4897844" y="809663"/>
                  </a:lnTo>
                  <a:lnTo>
                    <a:pt x="4903165" y="824014"/>
                  </a:lnTo>
                  <a:lnTo>
                    <a:pt x="4907077" y="834707"/>
                  </a:lnTo>
                  <a:lnTo>
                    <a:pt x="4910950" y="845426"/>
                  </a:lnTo>
                  <a:lnTo>
                    <a:pt x="4916106" y="859878"/>
                  </a:lnTo>
                  <a:lnTo>
                    <a:pt x="4920170" y="861847"/>
                  </a:lnTo>
                  <a:lnTo>
                    <a:pt x="4927600" y="859180"/>
                  </a:lnTo>
                  <a:lnTo>
                    <a:pt x="4929530" y="855116"/>
                  </a:lnTo>
                  <a:close/>
                </a:path>
                <a:path w="18288000" h="9256395">
                  <a:moveTo>
                    <a:pt x="4939131" y="6539319"/>
                  </a:moveTo>
                  <a:lnTo>
                    <a:pt x="4936287" y="6522631"/>
                  </a:lnTo>
                  <a:lnTo>
                    <a:pt x="4934140" y="6509791"/>
                  </a:lnTo>
                  <a:lnTo>
                    <a:pt x="4932032" y="6496913"/>
                  </a:lnTo>
                  <a:lnTo>
                    <a:pt x="4929429" y="6480480"/>
                  </a:lnTo>
                  <a:lnTo>
                    <a:pt x="4926482" y="6478054"/>
                  </a:lnTo>
                  <a:lnTo>
                    <a:pt x="4921758" y="6478054"/>
                  </a:lnTo>
                  <a:lnTo>
                    <a:pt x="4917846" y="6478676"/>
                  </a:lnTo>
                  <a:lnTo>
                    <a:pt x="4915179" y="6482347"/>
                  </a:lnTo>
                  <a:lnTo>
                    <a:pt x="4917872" y="6499225"/>
                  </a:lnTo>
                  <a:lnTo>
                    <a:pt x="4919980" y="6512141"/>
                  </a:lnTo>
                  <a:lnTo>
                    <a:pt x="4922139" y="6525019"/>
                  </a:lnTo>
                  <a:lnTo>
                    <a:pt x="4924984" y="6541757"/>
                  </a:lnTo>
                  <a:lnTo>
                    <a:pt x="4928692" y="6544386"/>
                  </a:lnTo>
                  <a:lnTo>
                    <a:pt x="4936515" y="6543040"/>
                  </a:lnTo>
                  <a:lnTo>
                    <a:pt x="4939131" y="6539319"/>
                  </a:lnTo>
                  <a:close/>
                </a:path>
                <a:path w="18288000" h="9256395">
                  <a:moveTo>
                    <a:pt x="4951031" y="947458"/>
                  </a:moveTo>
                  <a:lnTo>
                    <a:pt x="4932769" y="908202"/>
                  </a:lnTo>
                  <a:lnTo>
                    <a:pt x="4923371" y="892390"/>
                  </a:lnTo>
                  <a:lnTo>
                    <a:pt x="4919650" y="892390"/>
                  </a:lnTo>
                  <a:lnTo>
                    <a:pt x="4918595" y="892606"/>
                  </a:lnTo>
                  <a:lnTo>
                    <a:pt x="4914023" y="894816"/>
                  </a:lnTo>
                  <a:lnTo>
                    <a:pt x="4912512" y="899096"/>
                  </a:lnTo>
                  <a:lnTo>
                    <a:pt x="4919802" y="914349"/>
                  </a:lnTo>
                  <a:lnTo>
                    <a:pt x="4924476" y="924293"/>
                  </a:lnTo>
                  <a:lnTo>
                    <a:pt x="4922253" y="924293"/>
                  </a:lnTo>
                  <a:lnTo>
                    <a:pt x="4917948" y="925182"/>
                  </a:lnTo>
                  <a:lnTo>
                    <a:pt x="4915484" y="928928"/>
                  </a:lnTo>
                  <a:lnTo>
                    <a:pt x="4918214" y="942289"/>
                  </a:lnTo>
                  <a:lnTo>
                    <a:pt x="4920145" y="951865"/>
                  </a:lnTo>
                  <a:lnTo>
                    <a:pt x="4923917" y="971054"/>
                  </a:lnTo>
                  <a:lnTo>
                    <a:pt x="4924653" y="974890"/>
                  </a:lnTo>
                  <a:lnTo>
                    <a:pt x="4928387" y="977379"/>
                  </a:lnTo>
                  <a:lnTo>
                    <a:pt x="4936033" y="975906"/>
                  </a:lnTo>
                  <a:lnTo>
                    <a:pt x="4938547" y="972197"/>
                  </a:lnTo>
                  <a:lnTo>
                    <a:pt x="4935918" y="958723"/>
                  </a:lnTo>
                  <a:lnTo>
                    <a:pt x="4934013" y="949083"/>
                  </a:lnTo>
                  <a:lnTo>
                    <a:pt x="4932464" y="941489"/>
                  </a:lnTo>
                  <a:lnTo>
                    <a:pt x="4937963" y="953439"/>
                  </a:lnTo>
                  <a:lnTo>
                    <a:pt x="4942217" y="955014"/>
                  </a:lnTo>
                  <a:lnTo>
                    <a:pt x="4949431" y="951725"/>
                  </a:lnTo>
                  <a:lnTo>
                    <a:pt x="4951031" y="947458"/>
                  </a:lnTo>
                  <a:close/>
                </a:path>
                <a:path w="18288000" h="9256395">
                  <a:moveTo>
                    <a:pt x="4951260" y="3602101"/>
                  </a:moveTo>
                  <a:lnTo>
                    <a:pt x="4948872" y="3598265"/>
                  </a:lnTo>
                  <a:lnTo>
                    <a:pt x="4944491" y="3597237"/>
                  </a:lnTo>
                  <a:lnTo>
                    <a:pt x="4940097" y="3597237"/>
                  </a:lnTo>
                  <a:lnTo>
                    <a:pt x="4937252" y="3599396"/>
                  </a:lnTo>
                  <a:lnTo>
                    <a:pt x="4933899" y="3613785"/>
                  </a:lnTo>
                  <a:lnTo>
                    <a:pt x="4928667" y="3636010"/>
                  </a:lnTo>
                  <a:lnTo>
                    <a:pt x="4925123" y="3650958"/>
                  </a:lnTo>
                  <a:lnTo>
                    <a:pt x="4927485" y="3654793"/>
                  </a:lnTo>
                  <a:lnTo>
                    <a:pt x="4935131" y="3656647"/>
                  </a:lnTo>
                  <a:lnTo>
                    <a:pt x="4938966" y="3654260"/>
                  </a:lnTo>
                  <a:lnTo>
                    <a:pt x="4945164" y="3628161"/>
                  </a:lnTo>
                  <a:lnTo>
                    <a:pt x="4951260" y="3602101"/>
                  </a:lnTo>
                  <a:close/>
                </a:path>
                <a:path w="18288000" h="9256395">
                  <a:moveTo>
                    <a:pt x="4953711" y="2539238"/>
                  </a:moveTo>
                  <a:lnTo>
                    <a:pt x="4951006" y="2535682"/>
                  </a:lnTo>
                  <a:lnTo>
                    <a:pt x="4947132" y="2535148"/>
                  </a:lnTo>
                  <a:lnTo>
                    <a:pt x="4942611" y="2535148"/>
                  </a:lnTo>
                  <a:lnTo>
                    <a:pt x="4939665" y="2537650"/>
                  </a:lnTo>
                  <a:lnTo>
                    <a:pt x="4936528" y="2560561"/>
                  </a:lnTo>
                  <a:lnTo>
                    <a:pt x="4933264" y="2583815"/>
                  </a:lnTo>
                  <a:lnTo>
                    <a:pt x="4935944" y="2587396"/>
                  </a:lnTo>
                  <a:lnTo>
                    <a:pt x="4939817" y="2587942"/>
                  </a:lnTo>
                  <a:lnTo>
                    <a:pt x="4943741" y="2588437"/>
                  </a:lnTo>
                  <a:lnTo>
                    <a:pt x="4947259" y="2585796"/>
                  </a:lnTo>
                  <a:lnTo>
                    <a:pt x="4950536" y="2562504"/>
                  </a:lnTo>
                  <a:lnTo>
                    <a:pt x="4953711" y="2539238"/>
                  </a:lnTo>
                  <a:close/>
                </a:path>
                <a:path w="18288000" h="9256395">
                  <a:moveTo>
                    <a:pt x="4955946" y="8045932"/>
                  </a:moveTo>
                  <a:lnTo>
                    <a:pt x="4947221" y="8035442"/>
                  </a:lnTo>
                  <a:lnTo>
                    <a:pt x="4941011" y="8027924"/>
                  </a:lnTo>
                  <a:lnTo>
                    <a:pt x="4934839" y="8020367"/>
                  </a:lnTo>
                  <a:lnTo>
                    <a:pt x="4927308" y="8011046"/>
                  </a:lnTo>
                  <a:lnTo>
                    <a:pt x="4925250" y="8010157"/>
                  </a:lnTo>
                  <a:lnTo>
                    <a:pt x="4921631" y="8010157"/>
                  </a:lnTo>
                  <a:lnTo>
                    <a:pt x="4920056" y="8010665"/>
                  </a:lnTo>
                  <a:lnTo>
                    <a:pt x="4915713" y="8014170"/>
                  </a:lnTo>
                  <a:lnTo>
                    <a:pt x="4915243" y="8018615"/>
                  </a:lnTo>
                  <a:lnTo>
                    <a:pt x="4923866" y="8029295"/>
                  </a:lnTo>
                  <a:lnTo>
                    <a:pt x="4930076" y="8036903"/>
                  </a:lnTo>
                  <a:lnTo>
                    <a:pt x="4936325" y="8044472"/>
                  </a:lnTo>
                  <a:lnTo>
                    <a:pt x="4945113" y="8055000"/>
                  </a:lnTo>
                  <a:lnTo>
                    <a:pt x="4949571" y="8055394"/>
                  </a:lnTo>
                  <a:lnTo>
                    <a:pt x="4955552" y="8050390"/>
                  </a:lnTo>
                  <a:lnTo>
                    <a:pt x="4955946" y="8045932"/>
                  </a:lnTo>
                  <a:close/>
                </a:path>
                <a:path w="18288000" h="9256395">
                  <a:moveTo>
                    <a:pt x="4956289" y="4668634"/>
                  </a:moveTo>
                  <a:lnTo>
                    <a:pt x="4953559" y="4664989"/>
                  </a:lnTo>
                  <a:lnTo>
                    <a:pt x="4949647" y="4664405"/>
                  </a:lnTo>
                  <a:lnTo>
                    <a:pt x="4944973" y="4664405"/>
                  </a:lnTo>
                  <a:lnTo>
                    <a:pt x="4942027" y="4666894"/>
                  </a:lnTo>
                  <a:lnTo>
                    <a:pt x="4939614" y="4683430"/>
                  </a:lnTo>
                  <a:lnTo>
                    <a:pt x="4935906" y="4709299"/>
                  </a:lnTo>
                  <a:lnTo>
                    <a:pt x="4933531" y="4726114"/>
                  </a:lnTo>
                  <a:lnTo>
                    <a:pt x="4936261" y="4729746"/>
                  </a:lnTo>
                  <a:lnTo>
                    <a:pt x="4944161" y="4730826"/>
                  </a:lnTo>
                  <a:lnTo>
                    <a:pt x="4947755" y="4728108"/>
                  </a:lnTo>
                  <a:lnTo>
                    <a:pt x="4951971" y="4698416"/>
                  </a:lnTo>
                  <a:lnTo>
                    <a:pt x="4956289" y="4668634"/>
                  </a:lnTo>
                  <a:close/>
                </a:path>
                <a:path w="18288000" h="9256395">
                  <a:moveTo>
                    <a:pt x="4962601" y="1055065"/>
                  </a:moveTo>
                  <a:lnTo>
                    <a:pt x="4938674" y="1013244"/>
                  </a:lnTo>
                  <a:lnTo>
                    <a:pt x="4927473" y="997026"/>
                  </a:lnTo>
                  <a:lnTo>
                    <a:pt x="4923739" y="997026"/>
                  </a:lnTo>
                  <a:lnTo>
                    <a:pt x="4922482" y="997343"/>
                  </a:lnTo>
                  <a:lnTo>
                    <a:pt x="4917884" y="1000061"/>
                  </a:lnTo>
                  <a:lnTo>
                    <a:pt x="4916754" y="1004493"/>
                  </a:lnTo>
                  <a:lnTo>
                    <a:pt x="4926177" y="1020533"/>
                  </a:lnTo>
                  <a:lnTo>
                    <a:pt x="4933543" y="1033221"/>
                  </a:lnTo>
                  <a:lnTo>
                    <a:pt x="4940833" y="1045946"/>
                  </a:lnTo>
                  <a:lnTo>
                    <a:pt x="4949990" y="1062164"/>
                  </a:lnTo>
                  <a:lnTo>
                    <a:pt x="4954384" y="1063409"/>
                  </a:lnTo>
                  <a:lnTo>
                    <a:pt x="4961356" y="1059484"/>
                  </a:lnTo>
                  <a:lnTo>
                    <a:pt x="4962601" y="1055065"/>
                  </a:lnTo>
                  <a:close/>
                </a:path>
                <a:path w="18288000" h="9256395">
                  <a:moveTo>
                    <a:pt x="4968303" y="9038285"/>
                  </a:moveTo>
                  <a:lnTo>
                    <a:pt x="4966043" y="9034589"/>
                  </a:lnTo>
                  <a:lnTo>
                    <a:pt x="4949177" y="9030449"/>
                  </a:lnTo>
                  <a:lnTo>
                    <a:pt x="4944910" y="9030449"/>
                  </a:lnTo>
                  <a:lnTo>
                    <a:pt x="4942205" y="9032469"/>
                  </a:lnTo>
                  <a:lnTo>
                    <a:pt x="4940516" y="9039276"/>
                  </a:lnTo>
                  <a:lnTo>
                    <a:pt x="4942764" y="9042984"/>
                  </a:lnTo>
                  <a:lnTo>
                    <a:pt x="4962817" y="9047899"/>
                  </a:lnTo>
                  <a:lnTo>
                    <a:pt x="4966525" y="9045638"/>
                  </a:lnTo>
                  <a:lnTo>
                    <a:pt x="4968303" y="9038285"/>
                  </a:lnTo>
                  <a:close/>
                </a:path>
                <a:path w="18288000" h="9256395">
                  <a:moveTo>
                    <a:pt x="4969954" y="1315897"/>
                  </a:moveTo>
                  <a:lnTo>
                    <a:pt x="4945138" y="1284287"/>
                  </a:lnTo>
                  <a:lnTo>
                    <a:pt x="4921072" y="1254467"/>
                  </a:lnTo>
                  <a:lnTo>
                    <a:pt x="4918951" y="1253540"/>
                  </a:lnTo>
                  <a:lnTo>
                    <a:pt x="4915192" y="1253540"/>
                  </a:lnTo>
                  <a:lnTo>
                    <a:pt x="4913554" y="1254099"/>
                  </a:lnTo>
                  <a:lnTo>
                    <a:pt x="4909045" y="1257782"/>
                  </a:lnTo>
                  <a:lnTo>
                    <a:pt x="4908588" y="1262405"/>
                  </a:lnTo>
                  <a:lnTo>
                    <a:pt x="4911153" y="1265542"/>
                  </a:lnTo>
                  <a:lnTo>
                    <a:pt x="4922418" y="1279423"/>
                  </a:lnTo>
                  <a:lnTo>
                    <a:pt x="4933645" y="1293444"/>
                  </a:lnTo>
                  <a:lnTo>
                    <a:pt x="4944808" y="1307553"/>
                  </a:lnTo>
                  <a:lnTo>
                    <a:pt x="4958359" y="1324902"/>
                  </a:lnTo>
                  <a:lnTo>
                    <a:pt x="4962969" y="1325473"/>
                  </a:lnTo>
                  <a:lnTo>
                    <a:pt x="4966182" y="1323009"/>
                  </a:lnTo>
                  <a:lnTo>
                    <a:pt x="4969370" y="1320507"/>
                  </a:lnTo>
                  <a:lnTo>
                    <a:pt x="4969954" y="1315897"/>
                  </a:lnTo>
                  <a:close/>
                </a:path>
                <a:path w="18288000" h="9256395">
                  <a:moveTo>
                    <a:pt x="4971161" y="1172222"/>
                  </a:moveTo>
                  <a:lnTo>
                    <a:pt x="4969281" y="1158608"/>
                  </a:lnTo>
                  <a:lnTo>
                    <a:pt x="4966538" y="1139190"/>
                  </a:lnTo>
                  <a:lnTo>
                    <a:pt x="4964620" y="1125969"/>
                  </a:lnTo>
                  <a:lnTo>
                    <a:pt x="4961699" y="1123530"/>
                  </a:lnTo>
                  <a:lnTo>
                    <a:pt x="4957115" y="1123530"/>
                  </a:lnTo>
                  <a:lnTo>
                    <a:pt x="4953241" y="1124089"/>
                  </a:lnTo>
                  <a:lnTo>
                    <a:pt x="4950574" y="1127683"/>
                  </a:lnTo>
                  <a:lnTo>
                    <a:pt x="4952555" y="1141196"/>
                  </a:lnTo>
                  <a:lnTo>
                    <a:pt x="4953927" y="1150861"/>
                  </a:lnTo>
                  <a:lnTo>
                    <a:pt x="4955095" y="1159294"/>
                  </a:lnTo>
                  <a:lnTo>
                    <a:pt x="4947018" y="1147432"/>
                  </a:lnTo>
                  <a:lnTo>
                    <a:pt x="4937709" y="1133944"/>
                  </a:lnTo>
                  <a:lnTo>
                    <a:pt x="4926939" y="1118552"/>
                  </a:lnTo>
                  <a:lnTo>
                    <a:pt x="4924679" y="1117473"/>
                  </a:lnTo>
                  <a:lnTo>
                    <a:pt x="4920945" y="1117473"/>
                  </a:lnTo>
                  <a:lnTo>
                    <a:pt x="4919484" y="1117917"/>
                  </a:lnTo>
                  <a:lnTo>
                    <a:pt x="4914912" y="1121117"/>
                  </a:lnTo>
                  <a:lnTo>
                    <a:pt x="4914125" y="1125664"/>
                  </a:lnTo>
                  <a:lnTo>
                    <a:pt x="4925746" y="1142263"/>
                  </a:lnTo>
                  <a:lnTo>
                    <a:pt x="4935004" y="1155674"/>
                  </a:lnTo>
                  <a:lnTo>
                    <a:pt x="4944199" y="1169136"/>
                  </a:lnTo>
                  <a:lnTo>
                    <a:pt x="4955502" y="1185951"/>
                  </a:lnTo>
                  <a:lnTo>
                    <a:pt x="4960048" y="1186853"/>
                  </a:lnTo>
                  <a:lnTo>
                    <a:pt x="4966716" y="1182370"/>
                  </a:lnTo>
                  <a:lnTo>
                    <a:pt x="4967617" y="1177836"/>
                  </a:lnTo>
                  <a:lnTo>
                    <a:pt x="4966411" y="1176070"/>
                  </a:lnTo>
                  <a:lnTo>
                    <a:pt x="4968443" y="1175778"/>
                  </a:lnTo>
                  <a:lnTo>
                    <a:pt x="4971161" y="1172222"/>
                  </a:lnTo>
                  <a:close/>
                </a:path>
                <a:path w="18288000" h="9256395">
                  <a:moveTo>
                    <a:pt x="4971808" y="1467040"/>
                  </a:moveTo>
                  <a:lnTo>
                    <a:pt x="4942929" y="1434668"/>
                  </a:lnTo>
                  <a:lnTo>
                    <a:pt x="4914951" y="1404150"/>
                  </a:lnTo>
                  <a:lnTo>
                    <a:pt x="4912969" y="1403362"/>
                  </a:lnTo>
                  <a:lnTo>
                    <a:pt x="4909185" y="1403362"/>
                  </a:lnTo>
                  <a:lnTo>
                    <a:pt x="4907369" y="1404010"/>
                  </a:lnTo>
                  <a:lnTo>
                    <a:pt x="4902962" y="1408112"/>
                  </a:lnTo>
                  <a:lnTo>
                    <a:pt x="4902784" y="1412798"/>
                  </a:lnTo>
                  <a:lnTo>
                    <a:pt x="4918786" y="1430121"/>
                  </a:lnTo>
                  <a:lnTo>
                    <a:pt x="4931969" y="1444599"/>
                  </a:lnTo>
                  <a:lnTo>
                    <a:pt x="4945062" y="1459166"/>
                  </a:lnTo>
                  <a:lnTo>
                    <a:pt x="4958016" y="1473758"/>
                  </a:lnTo>
                  <a:lnTo>
                    <a:pt x="4960709" y="1476844"/>
                  </a:lnTo>
                  <a:lnTo>
                    <a:pt x="4965395" y="1477098"/>
                  </a:lnTo>
                  <a:lnTo>
                    <a:pt x="4971516" y="1471701"/>
                  </a:lnTo>
                  <a:lnTo>
                    <a:pt x="4971808" y="1467040"/>
                  </a:lnTo>
                  <a:close/>
                </a:path>
                <a:path w="18288000" h="9256395">
                  <a:moveTo>
                    <a:pt x="4974221" y="1628635"/>
                  </a:moveTo>
                  <a:lnTo>
                    <a:pt x="4941303" y="1595653"/>
                  </a:lnTo>
                  <a:lnTo>
                    <a:pt x="4910887" y="1565998"/>
                  </a:lnTo>
                  <a:lnTo>
                    <a:pt x="4907572" y="1563916"/>
                  </a:lnTo>
                  <a:lnTo>
                    <a:pt x="4903762" y="1563916"/>
                  </a:lnTo>
                  <a:lnTo>
                    <a:pt x="4901806" y="1564678"/>
                  </a:lnTo>
                  <a:lnTo>
                    <a:pt x="4897488" y="1569173"/>
                  </a:lnTo>
                  <a:lnTo>
                    <a:pt x="4897577" y="1573885"/>
                  </a:lnTo>
                  <a:lnTo>
                    <a:pt x="4915713" y="1591424"/>
                  </a:lnTo>
                  <a:lnTo>
                    <a:pt x="4930826" y="1606257"/>
                  </a:lnTo>
                  <a:lnTo>
                    <a:pt x="4945850" y="1621193"/>
                  </a:lnTo>
                  <a:lnTo>
                    <a:pt x="4963642" y="1639138"/>
                  </a:lnTo>
                  <a:lnTo>
                    <a:pt x="4968329" y="1639138"/>
                  </a:lnTo>
                  <a:lnTo>
                    <a:pt x="4974183" y="1633347"/>
                  </a:lnTo>
                  <a:lnTo>
                    <a:pt x="4974221" y="1628635"/>
                  </a:lnTo>
                  <a:close/>
                </a:path>
                <a:path w="18288000" h="9256395">
                  <a:moveTo>
                    <a:pt x="4977765" y="2338120"/>
                  </a:moveTo>
                  <a:lnTo>
                    <a:pt x="4974958" y="2334641"/>
                  </a:lnTo>
                  <a:lnTo>
                    <a:pt x="4971072" y="2334234"/>
                  </a:lnTo>
                  <a:lnTo>
                    <a:pt x="4966716" y="2334234"/>
                  </a:lnTo>
                  <a:lnTo>
                    <a:pt x="4963680" y="2336901"/>
                  </a:lnTo>
                  <a:lnTo>
                    <a:pt x="4961255" y="2359964"/>
                  </a:lnTo>
                  <a:lnTo>
                    <a:pt x="4958702" y="2383307"/>
                  </a:lnTo>
                  <a:lnTo>
                    <a:pt x="4961496" y="2386800"/>
                  </a:lnTo>
                  <a:lnTo>
                    <a:pt x="4969129" y="2387612"/>
                  </a:lnTo>
                  <a:lnTo>
                    <a:pt x="4972748" y="2384869"/>
                  </a:lnTo>
                  <a:lnTo>
                    <a:pt x="4975301" y="2361463"/>
                  </a:lnTo>
                  <a:lnTo>
                    <a:pt x="4977765" y="2338120"/>
                  </a:lnTo>
                  <a:close/>
                </a:path>
                <a:path w="18288000" h="9256395">
                  <a:moveTo>
                    <a:pt x="4978743" y="6737210"/>
                  </a:moveTo>
                  <a:lnTo>
                    <a:pt x="4975022" y="6720687"/>
                  </a:lnTo>
                  <a:lnTo>
                    <a:pt x="4972202" y="6707987"/>
                  </a:lnTo>
                  <a:lnTo>
                    <a:pt x="4969421" y="6695249"/>
                  </a:lnTo>
                  <a:lnTo>
                    <a:pt x="4965954" y="6679082"/>
                  </a:lnTo>
                  <a:lnTo>
                    <a:pt x="4963045" y="6676822"/>
                  </a:lnTo>
                  <a:lnTo>
                    <a:pt x="4958664" y="6676822"/>
                  </a:lnTo>
                  <a:lnTo>
                    <a:pt x="4954282" y="6677761"/>
                  </a:lnTo>
                  <a:lnTo>
                    <a:pt x="4951806" y="6681571"/>
                  </a:lnTo>
                  <a:lnTo>
                    <a:pt x="4955387" y="6698285"/>
                  </a:lnTo>
                  <a:lnTo>
                    <a:pt x="4958181" y="6711074"/>
                  </a:lnTo>
                  <a:lnTo>
                    <a:pt x="4961001" y="6723824"/>
                  </a:lnTo>
                  <a:lnTo>
                    <a:pt x="4964760" y="6740385"/>
                  </a:lnTo>
                  <a:lnTo>
                    <a:pt x="4968608" y="6742811"/>
                  </a:lnTo>
                  <a:lnTo>
                    <a:pt x="4976330" y="6741046"/>
                  </a:lnTo>
                  <a:lnTo>
                    <a:pt x="4978743" y="6737210"/>
                  </a:lnTo>
                  <a:close/>
                </a:path>
                <a:path w="18288000" h="9256395">
                  <a:moveTo>
                    <a:pt x="4987823" y="4468927"/>
                  </a:moveTo>
                  <a:lnTo>
                    <a:pt x="4985182" y="4465231"/>
                  </a:lnTo>
                  <a:lnTo>
                    <a:pt x="4981270" y="4464570"/>
                  </a:lnTo>
                  <a:lnTo>
                    <a:pt x="4976507" y="4464570"/>
                  </a:lnTo>
                  <a:lnTo>
                    <a:pt x="4973599" y="4466945"/>
                  </a:lnTo>
                  <a:lnTo>
                    <a:pt x="4968697" y="4496270"/>
                  </a:lnTo>
                  <a:lnTo>
                    <a:pt x="4963820" y="4525911"/>
                  </a:lnTo>
                  <a:lnTo>
                    <a:pt x="4966487" y="4529607"/>
                  </a:lnTo>
                  <a:lnTo>
                    <a:pt x="4974260" y="4530877"/>
                  </a:lnTo>
                  <a:lnTo>
                    <a:pt x="4978006" y="4528223"/>
                  </a:lnTo>
                  <a:lnTo>
                    <a:pt x="4980724" y="4511484"/>
                  </a:lnTo>
                  <a:lnTo>
                    <a:pt x="4984991" y="4485741"/>
                  </a:lnTo>
                  <a:lnTo>
                    <a:pt x="4987823" y="4468927"/>
                  </a:lnTo>
                  <a:close/>
                </a:path>
                <a:path w="18288000" h="9256395">
                  <a:moveTo>
                    <a:pt x="4988763" y="8434514"/>
                  </a:moveTo>
                  <a:lnTo>
                    <a:pt x="4988204" y="8430108"/>
                  </a:lnTo>
                  <a:lnTo>
                    <a:pt x="4972355" y="8417763"/>
                  </a:lnTo>
                  <a:lnTo>
                    <a:pt x="4958372" y="8406663"/>
                  </a:lnTo>
                  <a:lnTo>
                    <a:pt x="4956822" y="8406143"/>
                  </a:lnTo>
                  <a:lnTo>
                    <a:pt x="4953216" y="8406143"/>
                  </a:lnTo>
                  <a:lnTo>
                    <a:pt x="4951184" y="8407044"/>
                  </a:lnTo>
                  <a:lnTo>
                    <a:pt x="4947374" y="8411819"/>
                  </a:lnTo>
                  <a:lnTo>
                    <a:pt x="4947869" y="8416239"/>
                  </a:lnTo>
                  <a:lnTo>
                    <a:pt x="4957280" y="8423732"/>
                  </a:lnTo>
                  <a:lnTo>
                    <a:pt x="4976558" y="8438832"/>
                  </a:lnTo>
                  <a:lnTo>
                    <a:pt x="4979632" y="8441195"/>
                  </a:lnTo>
                  <a:lnTo>
                    <a:pt x="4984039" y="8440636"/>
                  </a:lnTo>
                  <a:lnTo>
                    <a:pt x="4988763" y="8434514"/>
                  </a:lnTo>
                  <a:close/>
                </a:path>
                <a:path w="18288000" h="9256395">
                  <a:moveTo>
                    <a:pt x="4990681" y="1048372"/>
                  </a:moveTo>
                  <a:lnTo>
                    <a:pt x="4980089" y="1011555"/>
                  </a:lnTo>
                  <a:lnTo>
                    <a:pt x="4973244" y="995629"/>
                  </a:lnTo>
                  <a:lnTo>
                    <a:pt x="4968672" y="995629"/>
                  </a:lnTo>
                  <a:lnTo>
                    <a:pt x="4964227" y="996950"/>
                  </a:lnTo>
                  <a:lnTo>
                    <a:pt x="4962080" y="1000925"/>
                  </a:lnTo>
                  <a:lnTo>
                    <a:pt x="4966424" y="1015580"/>
                  </a:lnTo>
                  <a:lnTo>
                    <a:pt x="4969611" y="1026515"/>
                  </a:lnTo>
                  <a:lnTo>
                    <a:pt x="4972761" y="1037463"/>
                  </a:lnTo>
                  <a:lnTo>
                    <a:pt x="4975860" y="1048372"/>
                  </a:lnTo>
                  <a:lnTo>
                    <a:pt x="4977079" y="1052309"/>
                  </a:lnTo>
                  <a:lnTo>
                    <a:pt x="4980914" y="1054430"/>
                  </a:lnTo>
                  <a:lnTo>
                    <a:pt x="4988471" y="1052309"/>
                  </a:lnTo>
                  <a:lnTo>
                    <a:pt x="4990681" y="1048372"/>
                  </a:lnTo>
                  <a:close/>
                </a:path>
                <a:path w="18288000" h="9256395">
                  <a:moveTo>
                    <a:pt x="4992751" y="7603579"/>
                  </a:moveTo>
                  <a:lnTo>
                    <a:pt x="4985385" y="7590193"/>
                  </a:lnTo>
                  <a:lnTo>
                    <a:pt x="4979962" y="7580198"/>
                  </a:lnTo>
                  <a:lnTo>
                    <a:pt x="4974577" y="7570152"/>
                  </a:lnTo>
                  <a:lnTo>
                    <a:pt x="4967948" y="7557630"/>
                  </a:lnTo>
                  <a:lnTo>
                    <a:pt x="4965471" y="7556246"/>
                  </a:lnTo>
                  <a:lnTo>
                    <a:pt x="4961814" y="7556246"/>
                  </a:lnTo>
                  <a:lnTo>
                    <a:pt x="4960671" y="7556525"/>
                  </a:lnTo>
                  <a:lnTo>
                    <a:pt x="4956124" y="7558913"/>
                  </a:lnTo>
                  <a:lnTo>
                    <a:pt x="4954790" y="7563218"/>
                  </a:lnTo>
                  <a:lnTo>
                    <a:pt x="4962017" y="7576858"/>
                  </a:lnTo>
                  <a:lnTo>
                    <a:pt x="4967427" y="7586954"/>
                  </a:lnTo>
                  <a:lnTo>
                    <a:pt x="4972888" y="7597013"/>
                  </a:lnTo>
                  <a:lnTo>
                    <a:pt x="4980279" y="7610475"/>
                  </a:lnTo>
                  <a:lnTo>
                    <a:pt x="4984623" y="7611719"/>
                  </a:lnTo>
                  <a:lnTo>
                    <a:pt x="4991493" y="7607922"/>
                  </a:lnTo>
                  <a:lnTo>
                    <a:pt x="4992751" y="7603579"/>
                  </a:lnTo>
                  <a:close/>
                </a:path>
                <a:path w="18288000" h="9256395">
                  <a:moveTo>
                    <a:pt x="4993132" y="1373632"/>
                  </a:moveTo>
                  <a:lnTo>
                    <a:pt x="4992065" y="1361186"/>
                  </a:lnTo>
                  <a:lnTo>
                    <a:pt x="4990325" y="1341716"/>
                  </a:lnTo>
                  <a:lnTo>
                    <a:pt x="4989068" y="1328127"/>
                  </a:lnTo>
                  <a:lnTo>
                    <a:pt x="4988966" y="1327023"/>
                  </a:lnTo>
                  <a:lnTo>
                    <a:pt x="4985931" y="1324305"/>
                  </a:lnTo>
                  <a:lnTo>
                    <a:pt x="4981613" y="1324305"/>
                  </a:lnTo>
                  <a:lnTo>
                    <a:pt x="4977727" y="1324673"/>
                  </a:lnTo>
                  <a:lnTo>
                    <a:pt x="4974869" y="1328127"/>
                  </a:lnTo>
                  <a:lnTo>
                    <a:pt x="4976012" y="1340421"/>
                  </a:lnTo>
                  <a:lnTo>
                    <a:pt x="4977028" y="1351445"/>
                  </a:lnTo>
                  <a:lnTo>
                    <a:pt x="4978946" y="1373632"/>
                  </a:lnTo>
                  <a:lnTo>
                    <a:pt x="4979047" y="1374838"/>
                  </a:lnTo>
                  <a:lnTo>
                    <a:pt x="4982438" y="1377657"/>
                  </a:lnTo>
                  <a:lnTo>
                    <a:pt x="4986363" y="1377391"/>
                  </a:lnTo>
                  <a:lnTo>
                    <a:pt x="4990249" y="1377061"/>
                  </a:lnTo>
                  <a:lnTo>
                    <a:pt x="4993132" y="1373632"/>
                  </a:lnTo>
                  <a:close/>
                </a:path>
                <a:path w="18288000" h="9256395">
                  <a:moveTo>
                    <a:pt x="4994478" y="3404247"/>
                  </a:moveTo>
                  <a:lnTo>
                    <a:pt x="4992001" y="3400475"/>
                  </a:lnTo>
                  <a:lnTo>
                    <a:pt x="4988153" y="3399688"/>
                  </a:lnTo>
                  <a:lnTo>
                    <a:pt x="4983200" y="3399688"/>
                  </a:lnTo>
                  <a:lnTo>
                    <a:pt x="4980419" y="3401860"/>
                  </a:lnTo>
                  <a:lnTo>
                    <a:pt x="4977435" y="3416389"/>
                  </a:lnTo>
                  <a:lnTo>
                    <a:pt x="4972774" y="3438741"/>
                  </a:lnTo>
                  <a:lnTo>
                    <a:pt x="4969599" y="3453777"/>
                  </a:lnTo>
                  <a:lnTo>
                    <a:pt x="4972050" y="3457549"/>
                  </a:lnTo>
                  <a:lnTo>
                    <a:pt x="4979759" y="3459175"/>
                  </a:lnTo>
                  <a:lnTo>
                    <a:pt x="4983543" y="3456724"/>
                  </a:lnTo>
                  <a:lnTo>
                    <a:pt x="4989055" y="3430473"/>
                  </a:lnTo>
                  <a:lnTo>
                    <a:pt x="4994478" y="3404247"/>
                  </a:lnTo>
                  <a:close/>
                </a:path>
                <a:path w="18288000" h="9256395">
                  <a:moveTo>
                    <a:pt x="4995342" y="2136343"/>
                  </a:moveTo>
                  <a:lnTo>
                    <a:pt x="4992421" y="2132965"/>
                  </a:lnTo>
                  <a:lnTo>
                    <a:pt x="4988509" y="2132698"/>
                  </a:lnTo>
                  <a:lnTo>
                    <a:pt x="4984305" y="2132698"/>
                  </a:lnTo>
                  <a:lnTo>
                    <a:pt x="4981219" y="2135505"/>
                  </a:lnTo>
                  <a:lnTo>
                    <a:pt x="4979543" y="2158720"/>
                  </a:lnTo>
                  <a:lnTo>
                    <a:pt x="4977765" y="2182139"/>
                  </a:lnTo>
                  <a:lnTo>
                    <a:pt x="4980673" y="2185543"/>
                  </a:lnTo>
                  <a:lnTo>
                    <a:pt x="4988471" y="2186114"/>
                  </a:lnTo>
                  <a:lnTo>
                    <a:pt x="4991874" y="2183219"/>
                  </a:lnTo>
                  <a:lnTo>
                    <a:pt x="4993652" y="2159762"/>
                  </a:lnTo>
                  <a:lnTo>
                    <a:pt x="4995342" y="2136343"/>
                  </a:lnTo>
                  <a:close/>
                </a:path>
                <a:path w="18288000" h="9256395">
                  <a:moveTo>
                    <a:pt x="5005413" y="1575879"/>
                  </a:moveTo>
                  <a:lnTo>
                    <a:pt x="5003419" y="1529562"/>
                  </a:lnTo>
                  <a:lnTo>
                    <a:pt x="5000269" y="1526057"/>
                  </a:lnTo>
                  <a:lnTo>
                    <a:pt x="4996523" y="1526057"/>
                  </a:lnTo>
                  <a:lnTo>
                    <a:pt x="4992281" y="1526247"/>
                  </a:lnTo>
                  <a:lnTo>
                    <a:pt x="4989258" y="1529562"/>
                  </a:lnTo>
                  <a:lnTo>
                    <a:pt x="4989881" y="1542567"/>
                  </a:lnTo>
                  <a:lnTo>
                    <a:pt x="4990731" y="1562150"/>
                  </a:lnTo>
                  <a:lnTo>
                    <a:pt x="4991265" y="1575879"/>
                  </a:lnTo>
                  <a:lnTo>
                    <a:pt x="4991290" y="1576425"/>
                  </a:lnTo>
                  <a:lnTo>
                    <a:pt x="4994376" y="1579486"/>
                  </a:lnTo>
                  <a:lnTo>
                    <a:pt x="5002377" y="1579168"/>
                  </a:lnTo>
                  <a:lnTo>
                    <a:pt x="5005413" y="1575879"/>
                  </a:lnTo>
                  <a:close/>
                </a:path>
                <a:path w="18288000" h="9256395">
                  <a:moveTo>
                    <a:pt x="5005870" y="1934044"/>
                  </a:moveTo>
                  <a:lnTo>
                    <a:pt x="5002822" y="1930781"/>
                  </a:lnTo>
                  <a:lnTo>
                    <a:pt x="4998910" y="1930641"/>
                  </a:lnTo>
                  <a:lnTo>
                    <a:pt x="4994859" y="1930641"/>
                  </a:lnTo>
                  <a:lnTo>
                    <a:pt x="4991735" y="1933638"/>
                  </a:lnTo>
                  <a:lnTo>
                    <a:pt x="4990909" y="1956968"/>
                  </a:lnTo>
                  <a:lnTo>
                    <a:pt x="4989969" y="1980425"/>
                  </a:lnTo>
                  <a:lnTo>
                    <a:pt x="4992992" y="1983727"/>
                  </a:lnTo>
                  <a:lnTo>
                    <a:pt x="5000764" y="1984032"/>
                  </a:lnTo>
                  <a:lnTo>
                    <a:pt x="5004079" y="1981022"/>
                  </a:lnTo>
                  <a:lnTo>
                    <a:pt x="5004651" y="1967318"/>
                  </a:lnTo>
                  <a:lnTo>
                    <a:pt x="5005400" y="1947722"/>
                  </a:lnTo>
                  <a:lnTo>
                    <a:pt x="5005870" y="1934044"/>
                  </a:lnTo>
                  <a:close/>
                </a:path>
                <a:path w="18288000" h="9256395">
                  <a:moveTo>
                    <a:pt x="5008829" y="1778406"/>
                  </a:moveTo>
                  <a:lnTo>
                    <a:pt x="5008791" y="1731467"/>
                  </a:lnTo>
                  <a:lnTo>
                    <a:pt x="5005641" y="1728292"/>
                  </a:lnTo>
                  <a:lnTo>
                    <a:pt x="4997805" y="1728292"/>
                  </a:lnTo>
                  <a:lnTo>
                    <a:pt x="4994656" y="1731467"/>
                  </a:lnTo>
                  <a:lnTo>
                    <a:pt x="4994719" y="1778406"/>
                  </a:lnTo>
                  <a:lnTo>
                    <a:pt x="4997843" y="1781568"/>
                  </a:lnTo>
                  <a:lnTo>
                    <a:pt x="5005679" y="1781568"/>
                  </a:lnTo>
                  <a:lnTo>
                    <a:pt x="5008829" y="1778406"/>
                  </a:lnTo>
                  <a:close/>
                </a:path>
                <a:path w="18288000" h="9256395">
                  <a:moveTo>
                    <a:pt x="5021554" y="8903144"/>
                  </a:moveTo>
                  <a:lnTo>
                    <a:pt x="5019675" y="8899207"/>
                  </a:lnTo>
                  <a:lnTo>
                    <a:pt x="4996904" y="8891143"/>
                  </a:lnTo>
                  <a:lnTo>
                    <a:pt x="4996116" y="8891016"/>
                  </a:lnTo>
                  <a:lnTo>
                    <a:pt x="4992497" y="8891016"/>
                  </a:lnTo>
                  <a:lnTo>
                    <a:pt x="4989842" y="8892769"/>
                  </a:lnTo>
                  <a:lnTo>
                    <a:pt x="4987556" y="8899207"/>
                  </a:lnTo>
                  <a:lnTo>
                    <a:pt x="4989411" y="8903144"/>
                  </a:lnTo>
                  <a:lnTo>
                    <a:pt x="5015103" y="8912250"/>
                  </a:lnTo>
                  <a:lnTo>
                    <a:pt x="5019052" y="8910345"/>
                  </a:lnTo>
                  <a:lnTo>
                    <a:pt x="5021554" y="8903144"/>
                  </a:lnTo>
                  <a:close/>
                </a:path>
                <a:path w="18288000" h="9256395">
                  <a:moveTo>
                    <a:pt x="5023510" y="4269930"/>
                  </a:moveTo>
                  <a:lnTo>
                    <a:pt x="5020957" y="4266171"/>
                  </a:lnTo>
                  <a:lnTo>
                    <a:pt x="5017059" y="4265434"/>
                  </a:lnTo>
                  <a:lnTo>
                    <a:pt x="5012169" y="4265434"/>
                  </a:lnTo>
                  <a:lnTo>
                    <a:pt x="5009324" y="4267708"/>
                  </a:lnTo>
                  <a:lnTo>
                    <a:pt x="5003838" y="4296880"/>
                  </a:lnTo>
                  <a:lnTo>
                    <a:pt x="4998377" y="4326420"/>
                  </a:lnTo>
                  <a:lnTo>
                    <a:pt x="5000955" y="4330166"/>
                  </a:lnTo>
                  <a:lnTo>
                    <a:pt x="5008778" y="4331601"/>
                  </a:lnTo>
                  <a:lnTo>
                    <a:pt x="5012499" y="4329023"/>
                  </a:lnTo>
                  <a:lnTo>
                    <a:pt x="5017948" y="4299509"/>
                  </a:lnTo>
                  <a:lnTo>
                    <a:pt x="5023510" y="4269930"/>
                  </a:lnTo>
                  <a:close/>
                </a:path>
                <a:path w="18288000" h="9256395">
                  <a:moveTo>
                    <a:pt x="5028590" y="1134732"/>
                  </a:moveTo>
                  <a:lnTo>
                    <a:pt x="5022545" y="1118755"/>
                  </a:lnTo>
                  <a:lnTo>
                    <a:pt x="5017859" y="1106538"/>
                  </a:lnTo>
                  <a:lnTo>
                    <a:pt x="5013122" y="1094359"/>
                  </a:lnTo>
                  <a:lnTo>
                    <a:pt x="5007318" y="1079639"/>
                  </a:lnTo>
                  <a:lnTo>
                    <a:pt x="5007229" y="1079398"/>
                  </a:lnTo>
                  <a:lnTo>
                    <a:pt x="5004524" y="1077671"/>
                  </a:lnTo>
                  <a:lnTo>
                    <a:pt x="5000790" y="1077671"/>
                  </a:lnTo>
                  <a:lnTo>
                    <a:pt x="4999888" y="1077836"/>
                  </a:lnTo>
                  <a:lnTo>
                    <a:pt x="4995342" y="1079639"/>
                  </a:lnTo>
                  <a:lnTo>
                    <a:pt x="4993538" y="1083818"/>
                  </a:lnTo>
                  <a:lnTo>
                    <a:pt x="4999748" y="1099591"/>
                  </a:lnTo>
                  <a:lnTo>
                    <a:pt x="5004460" y="1111707"/>
                  </a:lnTo>
                  <a:lnTo>
                    <a:pt x="5009121" y="1123873"/>
                  </a:lnTo>
                  <a:lnTo>
                    <a:pt x="5013757" y="1136078"/>
                  </a:lnTo>
                  <a:lnTo>
                    <a:pt x="5015141" y="1139799"/>
                  </a:lnTo>
                  <a:lnTo>
                    <a:pt x="5019294" y="1141679"/>
                  </a:lnTo>
                  <a:lnTo>
                    <a:pt x="5026723" y="1138872"/>
                  </a:lnTo>
                  <a:lnTo>
                    <a:pt x="5028590" y="1134732"/>
                  </a:lnTo>
                  <a:close/>
                </a:path>
                <a:path w="18288000" h="9256395">
                  <a:moveTo>
                    <a:pt x="5029403" y="6932485"/>
                  </a:moveTo>
                  <a:lnTo>
                    <a:pt x="5024704" y="6916217"/>
                  </a:lnTo>
                  <a:lnTo>
                    <a:pt x="5021148" y="6903707"/>
                  </a:lnTo>
                  <a:lnTo>
                    <a:pt x="5017643" y="6891160"/>
                  </a:lnTo>
                  <a:lnTo>
                    <a:pt x="5013299" y="6875361"/>
                  </a:lnTo>
                  <a:lnTo>
                    <a:pt x="5010518" y="6873341"/>
                  </a:lnTo>
                  <a:lnTo>
                    <a:pt x="5005984" y="6873341"/>
                  </a:lnTo>
                  <a:lnTo>
                    <a:pt x="5001526" y="6874561"/>
                  </a:lnTo>
                  <a:lnTo>
                    <a:pt x="4999279" y="6878510"/>
                  </a:lnTo>
                  <a:lnTo>
                    <a:pt x="5003812" y="6894995"/>
                  </a:lnTo>
                  <a:lnTo>
                    <a:pt x="5007330" y="6907606"/>
                  </a:lnTo>
                  <a:lnTo>
                    <a:pt x="5010912" y="6920166"/>
                  </a:lnTo>
                  <a:lnTo>
                    <a:pt x="5015623" y="6936486"/>
                  </a:lnTo>
                  <a:lnTo>
                    <a:pt x="5019573" y="6938696"/>
                  </a:lnTo>
                  <a:lnTo>
                    <a:pt x="5027142" y="6936486"/>
                  </a:lnTo>
                  <a:lnTo>
                    <a:pt x="5029403" y="6932485"/>
                  </a:lnTo>
                  <a:close/>
                </a:path>
                <a:path w="18288000" h="9256395">
                  <a:moveTo>
                    <a:pt x="5032400" y="3205315"/>
                  </a:moveTo>
                  <a:lnTo>
                    <a:pt x="5029809" y="3201632"/>
                  </a:lnTo>
                  <a:lnTo>
                    <a:pt x="5025936" y="3200946"/>
                  </a:lnTo>
                  <a:lnTo>
                    <a:pt x="5021161" y="3200946"/>
                  </a:lnTo>
                  <a:lnTo>
                    <a:pt x="5018303" y="3203257"/>
                  </a:lnTo>
                  <a:lnTo>
                    <a:pt x="5013668" y="3229152"/>
                  </a:lnTo>
                  <a:lnTo>
                    <a:pt x="5008880" y="3255518"/>
                  </a:lnTo>
                  <a:lnTo>
                    <a:pt x="5011432" y="3259213"/>
                  </a:lnTo>
                  <a:lnTo>
                    <a:pt x="5019192" y="3260648"/>
                  </a:lnTo>
                  <a:lnTo>
                    <a:pt x="5022888" y="3258083"/>
                  </a:lnTo>
                  <a:lnTo>
                    <a:pt x="5025656" y="3242932"/>
                  </a:lnTo>
                  <a:lnTo>
                    <a:pt x="5029708" y="3220428"/>
                  </a:lnTo>
                  <a:lnTo>
                    <a:pt x="5032400" y="3205315"/>
                  </a:lnTo>
                  <a:close/>
                </a:path>
                <a:path w="18288000" h="9256395">
                  <a:moveTo>
                    <a:pt x="5055451" y="1235265"/>
                  </a:moveTo>
                  <a:lnTo>
                    <a:pt x="5034546" y="1191907"/>
                  </a:lnTo>
                  <a:lnTo>
                    <a:pt x="5024196" y="1174686"/>
                  </a:lnTo>
                  <a:lnTo>
                    <a:pt x="5020449" y="1174686"/>
                  </a:lnTo>
                  <a:lnTo>
                    <a:pt x="5019345" y="1174940"/>
                  </a:lnTo>
                  <a:lnTo>
                    <a:pt x="5014722" y="1177226"/>
                  </a:lnTo>
                  <a:lnTo>
                    <a:pt x="5013274" y="1181582"/>
                  </a:lnTo>
                  <a:lnTo>
                    <a:pt x="5018278" y="1191666"/>
                  </a:lnTo>
                  <a:lnTo>
                    <a:pt x="5016220" y="1192136"/>
                  </a:lnTo>
                  <a:lnTo>
                    <a:pt x="5013833" y="1195971"/>
                  </a:lnTo>
                  <a:lnTo>
                    <a:pt x="5017274" y="1210881"/>
                  </a:lnTo>
                  <a:lnTo>
                    <a:pt x="5019802" y="1221981"/>
                  </a:lnTo>
                  <a:lnTo>
                    <a:pt x="5022291" y="1233106"/>
                  </a:lnTo>
                  <a:lnTo>
                    <a:pt x="5025580" y="1248117"/>
                  </a:lnTo>
                  <a:lnTo>
                    <a:pt x="5029403" y="1250530"/>
                  </a:lnTo>
                  <a:lnTo>
                    <a:pt x="5037061" y="1248867"/>
                  </a:lnTo>
                  <a:lnTo>
                    <a:pt x="5039487" y="1245069"/>
                  </a:lnTo>
                  <a:lnTo>
                    <a:pt x="5036185" y="1230033"/>
                  </a:lnTo>
                  <a:lnTo>
                    <a:pt x="5035512" y="1227035"/>
                  </a:lnTo>
                  <a:lnTo>
                    <a:pt x="5040668" y="1237843"/>
                  </a:lnTo>
                  <a:lnTo>
                    <a:pt x="5042370" y="1241463"/>
                  </a:lnTo>
                  <a:lnTo>
                    <a:pt x="5046688" y="1242999"/>
                  </a:lnTo>
                  <a:lnTo>
                    <a:pt x="5053914" y="1239583"/>
                  </a:lnTo>
                  <a:lnTo>
                    <a:pt x="5055451" y="1235265"/>
                  </a:lnTo>
                  <a:close/>
                </a:path>
                <a:path w="18288000" h="9256395">
                  <a:moveTo>
                    <a:pt x="5063058" y="4071645"/>
                  </a:moveTo>
                  <a:lnTo>
                    <a:pt x="5060569" y="4067848"/>
                  </a:lnTo>
                  <a:lnTo>
                    <a:pt x="5056683" y="4067035"/>
                  </a:lnTo>
                  <a:lnTo>
                    <a:pt x="5051691" y="4067035"/>
                  </a:lnTo>
                  <a:lnTo>
                    <a:pt x="5048910" y="4069207"/>
                  </a:lnTo>
                  <a:lnTo>
                    <a:pt x="5042890" y="4098213"/>
                  </a:lnTo>
                  <a:lnTo>
                    <a:pt x="5036858" y="4127652"/>
                  </a:lnTo>
                  <a:lnTo>
                    <a:pt x="5039360" y="4131437"/>
                  </a:lnTo>
                  <a:lnTo>
                    <a:pt x="5047170" y="4133024"/>
                  </a:lnTo>
                  <a:lnTo>
                    <a:pt x="5050929" y="4130510"/>
                  </a:lnTo>
                  <a:lnTo>
                    <a:pt x="5056949" y="4101122"/>
                  </a:lnTo>
                  <a:lnTo>
                    <a:pt x="5063058" y="4071645"/>
                  </a:lnTo>
                  <a:close/>
                </a:path>
                <a:path w="18288000" h="9256395">
                  <a:moveTo>
                    <a:pt x="5064696" y="3005353"/>
                  </a:moveTo>
                  <a:lnTo>
                    <a:pt x="5062004" y="3001746"/>
                  </a:lnTo>
                  <a:lnTo>
                    <a:pt x="5058105" y="3001175"/>
                  </a:lnTo>
                  <a:lnTo>
                    <a:pt x="5053508" y="3001175"/>
                  </a:lnTo>
                  <a:lnTo>
                    <a:pt x="5050548" y="3003651"/>
                  </a:lnTo>
                  <a:lnTo>
                    <a:pt x="5046675" y="3029737"/>
                  </a:lnTo>
                  <a:lnTo>
                    <a:pt x="5042636" y="3056217"/>
                  </a:lnTo>
                  <a:lnTo>
                    <a:pt x="5045303" y="3059849"/>
                  </a:lnTo>
                  <a:lnTo>
                    <a:pt x="5053088" y="3061043"/>
                  </a:lnTo>
                  <a:lnTo>
                    <a:pt x="5056721" y="3058376"/>
                  </a:lnTo>
                  <a:lnTo>
                    <a:pt x="5060759" y="3031845"/>
                  </a:lnTo>
                  <a:lnTo>
                    <a:pt x="5064696" y="3005353"/>
                  </a:lnTo>
                  <a:close/>
                </a:path>
                <a:path w="18288000" h="9256395">
                  <a:moveTo>
                    <a:pt x="5074234" y="1350251"/>
                  </a:moveTo>
                  <a:lnTo>
                    <a:pt x="5047475" y="1304417"/>
                  </a:lnTo>
                  <a:lnTo>
                    <a:pt x="5035296" y="1286852"/>
                  </a:lnTo>
                  <a:lnTo>
                    <a:pt x="5031549" y="1286852"/>
                  </a:lnTo>
                  <a:lnTo>
                    <a:pt x="5030241" y="1287195"/>
                  </a:lnTo>
                  <a:lnTo>
                    <a:pt x="5025618" y="1289989"/>
                  </a:lnTo>
                  <a:lnTo>
                    <a:pt x="5024513" y="1294472"/>
                  </a:lnTo>
                  <a:lnTo>
                    <a:pt x="5034953" y="1311871"/>
                  </a:lnTo>
                  <a:lnTo>
                    <a:pt x="5043259" y="1325905"/>
                  </a:lnTo>
                  <a:lnTo>
                    <a:pt x="5051488" y="1339964"/>
                  </a:lnTo>
                  <a:lnTo>
                    <a:pt x="5061610" y="1357503"/>
                  </a:lnTo>
                  <a:lnTo>
                    <a:pt x="5066055" y="1358709"/>
                  </a:lnTo>
                  <a:lnTo>
                    <a:pt x="5073027" y="1354709"/>
                  </a:lnTo>
                  <a:lnTo>
                    <a:pt x="5074234" y="1350251"/>
                  </a:lnTo>
                  <a:close/>
                </a:path>
                <a:path w="18288000" h="9256395">
                  <a:moveTo>
                    <a:pt x="5077561" y="9245625"/>
                  </a:moveTo>
                  <a:lnTo>
                    <a:pt x="5074590" y="9242527"/>
                  </a:lnTo>
                  <a:lnTo>
                    <a:pt x="5067033" y="9242527"/>
                  </a:lnTo>
                  <a:lnTo>
                    <a:pt x="5064061" y="9245346"/>
                  </a:lnTo>
                  <a:lnTo>
                    <a:pt x="5064061" y="9245625"/>
                  </a:lnTo>
                  <a:lnTo>
                    <a:pt x="5063934" y="9252775"/>
                  </a:lnTo>
                  <a:lnTo>
                    <a:pt x="5067020" y="9256001"/>
                  </a:lnTo>
                  <a:lnTo>
                    <a:pt x="5074323" y="9256001"/>
                  </a:lnTo>
                  <a:lnTo>
                    <a:pt x="5077422" y="9253106"/>
                  </a:lnTo>
                  <a:lnTo>
                    <a:pt x="5077498" y="9249067"/>
                  </a:lnTo>
                  <a:lnTo>
                    <a:pt x="5077561" y="9245625"/>
                  </a:lnTo>
                  <a:close/>
                </a:path>
                <a:path w="18288000" h="9256395">
                  <a:moveTo>
                    <a:pt x="5081308" y="8740127"/>
                  </a:moveTo>
                  <a:lnTo>
                    <a:pt x="5079847" y="8735962"/>
                  </a:lnTo>
                  <a:lnTo>
                    <a:pt x="5051984" y="8722436"/>
                  </a:lnTo>
                  <a:lnTo>
                    <a:pt x="5050929" y="8722208"/>
                  </a:lnTo>
                  <a:lnTo>
                    <a:pt x="5047335" y="8722208"/>
                  </a:lnTo>
                  <a:lnTo>
                    <a:pt x="5044859" y="8723643"/>
                  </a:lnTo>
                  <a:lnTo>
                    <a:pt x="5041951" y="8729548"/>
                  </a:lnTo>
                  <a:lnTo>
                    <a:pt x="5043373" y="8733714"/>
                  </a:lnTo>
                  <a:lnTo>
                    <a:pt x="5073840" y="8748522"/>
                  </a:lnTo>
                  <a:lnTo>
                    <a:pt x="5077993" y="8747074"/>
                  </a:lnTo>
                  <a:lnTo>
                    <a:pt x="5081308" y="8740127"/>
                  </a:lnTo>
                  <a:close/>
                </a:path>
                <a:path w="18288000" h="9256395">
                  <a:moveTo>
                    <a:pt x="5088775" y="1480578"/>
                  </a:moveTo>
                  <a:lnTo>
                    <a:pt x="5076380" y="1462290"/>
                  </a:lnTo>
                  <a:lnTo>
                    <a:pt x="5067236" y="1448993"/>
                  </a:lnTo>
                  <a:lnTo>
                    <a:pt x="5074297" y="1447888"/>
                  </a:lnTo>
                  <a:lnTo>
                    <a:pt x="5076939" y="1444231"/>
                  </a:lnTo>
                  <a:lnTo>
                    <a:pt x="5074475" y="1429029"/>
                  </a:lnTo>
                  <a:lnTo>
                    <a:pt x="5072596" y="1417739"/>
                  </a:lnTo>
                  <a:lnTo>
                    <a:pt x="5070691" y="1406461"/>
                  </a:lnTo>
                  <a:lnTo>
                    <a:pt x="5068163" y="1391742"/>
                  </a:lnTo>
                  <a:lnTo>
                    <a:pt x="5065280" y="1389405"/>
                  </a:lnTo>
                  <a:lnTo>
                    <a:pt x="5060531" y="1389405"/>
                  </a:lnTo>
                  <a:lnTo>
                    <a:pt x="5056644" y="1390078"/>
                  </a:lnTo>
                  <a:lnTo>
                    <a:pt x="5054054" y="1393761"/>
                  </a:lnTo>
                  <a:lnTo>
                    <a:pt x="5056644" y="1408849"/>
                  </a:lnTo>
                  <a:lnTo>
                    <a:pt x="5058549" y="1420075"/>
                  </a:lnTo>
                  <a:lnTo>
                    <a:pt x="5060416" y="1431340"/>
                  </a:lnTo>
                  <a:lnTo>
                    <a:pt x="5062067" y="1441526"/>
                  </a:lnTo>
                  <a:lnTo>
                    <a:pt x="5055895" y="1432636"/>
                  </a:lnTo>
                  <a:lnTo>
                    <a:pt x="5044173" y="1416011"/>
                  </a:lnTo>
                  <a:lnTo>
                    <a:pt x="5041912" y="1414932"/>
                  </a:lnTo>
                  <a:lnTo>
                    <a:pt x="5038141" y="1414932"/>
                  </a:lnTo>
                  <a:lnTo>
                    <a:pt x="5036667" y="1415376"/>
                  </a:lnTo>
                  <a:lnTo>
                    <a:pt x="5032057" y="1418628"/>
                  </a:lnTo>
                  <a:lnTo>
                    <a:pt x="5031283" y="1423212"/>
                  </a:lnTo>
                  <a:lnTo>
                    <a:pt x="5043868" y="1441069"/>
                  </a:lnTo>
                  <a:lnTo>
                    <a:pt x="5054092" y="1455775"/>
                  </a:lnTo>
                  <a:lnTo>
                    <a:pt x="5064252" y="1470571"/>
                  </a:lnTo>
                  <a:lnTo>
                    <a:pt x="5076596" y="1488770"/>
                  </a:lnTo>
                  <a:lnTo>
                    <a:pt x="5081168" y="1489684"/>
                  </a:lnTo>
                  <a:lnTo>
                    <a:pt x="5087886" y="1485138"/>
                  </a:lnTo>
                  <a:lnTo>
                    <a:pt x="5088775" y="1480578"/>
                  </a:lnTo>
                  <a:close/>
                </a:path>
                <a:path w="18288000" h="9256395">
                  <a:moveTo>
                    <a:pt x="5091023" y="2804553"/>
                  </a:moveTo>
                  <a:lnTo>
                    <a:pt x="5088217" y="2801023"/>
                  </a:lnTo>
                  <a:lnTo>
                    <a:pt x="5084318" y="2800578"/>
                  </a:lnTo>
                  <a:lnTo>
                    <a:pt x="5079847" y="2800578"/>
                  </a:lnTo>
                  <a:lnTo>
                    <a:pt x="5076825" y="2803207"/>
                  </a:lnTo>
                  <a:lnTo>
                    <a:pt x="5075085" y="2818142"/>
                  </a:lnTo>
                  <a:lnTo>
                    <a:pt x="5072380" y="2840799"/>
                  </a:lnTo>
                  <a:lnTo>
                    <a:pt x="5070513" y="2856052"/>
                  </a:lnTo>
                  <a:lnTo>
                    <a:pt x="5073294" y="2859621"/>
                  </a:lnTo>
                  <a:lnTo>
                    <a:pt x="5077193" y="2860090"/>
                  </a:lnTo>
                  <a:lnTo>
                    <a:pt x="5081130" y="2860510"/>
                  </a:lnTo>
                  <a:lnTo>
                    <a:pt x="5084661" y="2857792"/>
                  </a:lnTo>
                  <a:lnTo>
                    <a:pt x="5087886" y="2831160"/>
                  </a:lnTo>
                  <a:lnTo>
                    <a:pt x="5091023" y="2804553"/>
                  </a:lnTo>
                  <a:close/>
                </a:path>
                <a:path w="18288000" h="9256395">
                  <a:moveTo>
                    <a:pt x="5092027" y="7124205"/>
                  </a:moveTo>
                  <a:lnTo>
                    <a:pt x="5086274" y="7108228"/>
                  </a:lnTo>
                  <a:lnTo>
                    <a:pt x="5081905" y="7095934"/>
                  </a:lnTo>
                  <a:lnTo>
                    <a:pt x="5077599" y="7083628"/>
                  </a:lnTo>
                  <a:lnTo>
                    <a:pt x="5072354" y="7068375"/>
                  </a:lnTo>
                  <a:lnTo>
                    <a:pt x="5069738" y="7066623"/>
                  </a:lnTo>
                  <a:lnTo>
                    <a:pt x="5065026" y="7066623"/>
                  </a:lnTo>
                  <a:lnTo>
                    <a:pt x="5060493" y="7068172"/>
                  </a:lnTo>
                  <a:lnTo>
                    <a:pt x="5058511" y="7072262"/>
                  </a:lnTo>
                  <a:lnTo>
                    <a:pt x="5064049" y="7088340"/>
                  </a:lnTo>
                  <a:lnTo>
                    <a:pt x="5068367" y="7100697"/>
                  </a:lnTo>
                  <a:lnTo>
                    <a:pt x="5072748" y="7113054"/>
                  </a:lnTo>
                  <a:lnTo>
                    <a:pt x="5078527" y="7129094"/>
                  </a:lnTo>
                  <a:lnTo>
                    <a:pt x="5082654" y="7131024"/>
                  </a:lnTo>
                  <a:lnTo>
                    <a:pt x="5090096" y="7128319"/>
                  </a:lnTo>
                  <a:lnTo>
                    <a:pt x="5092027" y="7124205"/>
                  </a:lnTo>
                  <a:close/>
                </a:path>
                <a:path w="18288000" h="9256395">
                  <a:moveTo>
                    <a:pt x="5092611" y="8198294"/>
                  </a:moveTo>
                  <a:lnTo>
                    <a:pt x="5092573" y="8193824"/>
                  </a:lnTo>
                  <a:lnTo>
                    <a:pt x="5082883" y="8184210"/>
                  </a:lnTo>
                  <a:lnTo>
                    <a:pt x="5069256" y="8170507"/>
                  </a:lnTo>
                  <a:lnTo>
                    <a:pt x="5060912" y="8162010"/>
                  </a:lnTo>
                  <a:lnTo>
                    <a:pt x="5059070" y="8161287"/>
                  </a:lnTo>
                  <a:lnTo>
                    <a:pt x="5055463" y="8161287"/>
                  </a:lnTo>
                  <a:lnTo>
                    <a:pt x="5053635" y="8162010"/>
                  </a:lnTo>
                  <a:lnTo>
                    <a:pt x="5049520" y="8166024"/>
                  </a:lnTo>
                  <a:lnTo>
                    <a:pt x="5049469" y="8170507"/>
                  </a:lnTo>
                  <a:lnTo>
                    <a:pt x="5059070" y="8180311"/>
                  </a:lnTo>
                  <a:lnTo>
                    <a:pt x="5072900" y="8194230"/>
                  </a:lnTo>
                  <a:lnTo>
                    <a:pt x="5082654" y="8203882"/>
                  </a:lnTo>
                  <a:lnTo>
                    <a:pt x="5087112" y="8203882"/>
                  </a:lnTo>
                  <a:lnTo>
                    <a:pt x="5092611" y="8198294"/>
                  </a:lnTo>
                  <a:close/>
                </a:path>
                <a:path w="18288000" h="9256395">
                  <a:moveTo>
                    <a:pt x="5093614" y="1326705"/>
                  </a:moveTo>
                  <a:lnTo>
                    <a:pt x="5080762" y="1285417"/>
                  </a:lnTo>
                  <a:lnTo>
                    <a:pt x="5073129" y="1268120"/>
                  </a:lnTo>
                  <a:lnTo>
                    <a:pt x="5068455" y="1268120"/>
                  </a:lnTo>
                  <a:lnTo>
                    <a:pt x="5063960" y="1269580"/>
                  </a:lnTo>
                  <a:lnTo>
                    <a:pt x="5061890" y="1273632"/>
                  </a:lnTo>
                  <a:lnTo>
                    <a:pt x="5067071" y="1289773"/>
                  </a:lnTo>
                  <a:lnTo>
                    <a:pt x="5070995" y="1302181"/>
                  </a:lnTo>
                  <a:lnTo>
                    <a:pt x="5074882" y="1314627"/>
                  </a:lnTo>
                  <a:lnTo>
                    <a:pt x="5079822" y="1330718"/>
                  </a:lnTo>
                  <a:lnTo>
                    <a:pt x="5079873" y="1330896"/>
                  </a:lnTo>
                  <a:lnTo>
                    <a:pt x="5083861" y="1333055"/>
                  </a:lnTo>
                  <a:lnTo>
                    <a:pt x="5091468" y="1330718"/>
                  </a:lnTo>
                  <a:lnTo>
                    <a:pt x="5093614" y="1326705"/>
                  </a:lnTo>
                  <a:close/>
                </a:path>
                <a:path w="18288000" h="9256395">
                  <a:moveTo>
                    <a:pt x="5097653" y="7775549"/>
                  </a:moveTo>
                  <a:lnTo>
                    <a:pt x="5089169" y="7762824"/>
                  </a:lnTo>
                  <a:lnTo>
                    <a:pt x="5082933" y="7753312"/>
                  </a:lnTo>
                  <a:lnTo>
                    <a:pt x="5076723" y="7743774"/>
                  </a:lnTo>
                  <a:lnTo>
                    <a:pt x="5069179" y="7732052"/>
                  </a:lnTo>
                  <a:lnTo>
                    <a:pt x="5066881" y="7730909"/>
                  </a:lnTo>
                  <a:lnTo>
                    <a:pt x="5063210" y="7730909"/>
                  </a:lnTo>
                  <a:lnTo>
                    <a:pt x="5061890" y="7731265"/>
                  </a:lnTo>
                  <a:lnTo>
                    <a:pt x="5057394" y="7734147"/>
                  </a:lnTo>
                  <a:lnTo>
                    <a:pt x="5056429" y="7738554"/>
                  </a:lnTo>
                  <a:lnTo>
                    <a:pt x="5064760" y="7751521"/>
                  </a:lnTo>
                  <a:lnTo>
                    <a:pt x="5071008" y="7761122"/>
                  </a:lnTo>
                  <a:lnTo>
                    <a:pt x="5077295" y="7770685"/>
                  </a:lnTo>
                  <a:lnTo>
                    <a:pt x="5085804" y="7783474"/>
                  </a:lnTo>
                  <a:lnTo>
                    <a:pt x="5090236" y="7784338"/>
                  </a:lnTo>
                  <a:lnTo>
                    <a:pt x="5096764" y="7779969"/>
                  </a:lnTo>
                  <a:lnTo>
                    <a:pt x="5097653" y="7775549"/>
                  </a:lnTo>
                  <a:close/>
                </a:path>
                <a:path w="18288000" h="9256395">
                  <a:moveTo>
                    <a:pt x="5103863" y="1645069"/>
                  </a:moveTo>
                  <a:lnTo>
                    <a:pt x="5099545" y="1607032"/>
                  </a:lnTo>
                  <a:lnTo>
                    <a:pt x="5094732" y="1589481"/>
                  </a:lnTo>
                  <a:lnTo>
                    <a:pt x="5090261" y="1589481"/>
                  </a:lnTo>
                  <a:lnTo>
                    <a:pt x="5086350" y="1589951"/>
                  </a:lnTo>
                  <a:lnTo>
                    <a:pt x="5083568" y="1593507"/>
                  </a:lnTo>
                  <a:lnTo>
                    <a:pt x="5084686" y="1602930"/>
                  </a:lnTo>
                  <a:lnTo>
                    <a:pt x="5074056" y="1589430"/>
                  </a:lnTo>
                  <a:lnTo>
                    <a:pt x="5061788" y="1574063"/>
                  </a:lnTo>
                  <a:lnTo>
                    <a:pt x="5048072" y="1557096"/>
                  </a:lnTo>
                  <a:lnTo>
                    <a:pt x="5045938" y="1556169"/>
                  </a:lnTo>
                  <a:lnTo>
                    <a:pt x="5042154" y="1556169"/>
                  </a:lnTo>
                  <a:lnTo>
                    <a:pt x="5040503" y="1556702"/>
                  </a:lnTo>
                  <a:lnTo>
                    <a:pt x="5035956" y="1560410"/>
                  </a:lnTo>
                  <a:lnTo>
                    <a:pt x="5035486" y="1565071"/>
                  </a:lnTo>
                  <a:lnTo>
                    <a:pt x="5050269" y="1583334"/>
                  </a:lnTo>
                  <a:lnTo>
                    <a:pt x="5062474" y="1598625"/>
                  </a:lnTo>
                  <a:lnTo>
                    <a:pt x="5074640" y="1614055"/>
                  </a:lnTo>
                  <a:lnTo>
                    <a:pt x="5087975" y="1631238"/>
                  </a:lnTo>
                  <a:lnTo>
                    <a:pt x="5089690" y="1646618"/>
                  </a:lnTo>
                  <a:lnTo>
                    <a:pt x="5093195" y="1649476"/>
                  </a:lnTo>
                  <a:lnTo>
                    <a:pt x="5101031" y="1648587"/>
                  </a:lnTo>
                  <a:lnTo>
                    <a:pt x="5103863" y="1645069"/>
                  </a:lnTo>
                  <a:close/>
                </a:path>
                <a:path w="18288000" h="9256395">
                  <a:moveTo>
                    <a:pt x="5106098" y="3873995"/>
                  </a:moveTo>
                  <a:lnTo>
                    <a:pt x="5103647" y="3870172"/>
                  </a:lnTo>
                  <a:lnTo>
                    <a:pt x="5099786" y="3869309"/>
                  </a:lnTo>
                  <a:lnTo>
                    <a:pt x="5094706" y="3869309"/>
                  </a:lnTo>
                  <a:lnTo>
                    <a:pt x="5091950" y="3871417"/>
                  </a:lnTo>
                  <a:lnTo>
                    <a:pt x="5078984" y="3929672"/>
                  </a:lnTo>
                  <a:lnTo>
                    <a:pt x="5081409" y="3933507"/>
                  </a:lnTo>
                  <a:lnTo>
                    <a:pt x="5089169" y="3935260"/>
                  </a:lnTo>
                  <a:lnTo>
                    <a:pt x="5092992" y="3932796"/>
                  </a:lnTo>
                  <a:lnTo>
                    <a:pt x="5106098" y="3873995"/>
                  </a:lnTo>
                  <a:close/>
                </a:path>
                <a:path w="18288000" h="9256395">
                  <a:moveTo>
                    <a:pt x="5110975" y="2603004"/>
                  </a:moveTo>
                  <a:lnTo>
                    <a:pt x="5108067" y="2599550"/>
                  </a:lnTo>
                  <a:lnTo>
                    <a:pt x="5104130" y="2599232"/>
                  </a:lnTo>
                  <a:lnTo>
                    <a:pt x="5099837" y="2599232"/>
                  </a:lnTo>
                  <a:lnTo>
                    <a:pt x="5096751" y="2602014"/>
                  </a:lnTo>
                  <a:lnTo>
                    <a:pt x="5095494" y="2617089"/>
                  </a:lnTo>
                  <a:lnTo>
                    <a:pt x="5093513" y="2639822"/>
                  </a:lnTo>
                  <a:lnTo>
                    <a:pt x="5092154" y="2655125"/>
                  </a:lnTo>
                  <a:lnTo>
                    <a:pt x="5095024" y="2658592"/>
                  </a:lnTo>
                  <a:lnTo>
                    <a:pt x="5103038" y="2659303"/>
                  </a:lnTo>
                  <a:lnTo>
                    <a:pt x="5106340" y="2656408"/>
                  </a:lnTo>
                  <a:lnTo>
                    <a:pt x="5107711" y="2641079"/>
                  </a:lnTo>
                  <a:lnTo>
                    <a:pt x="5109692" y="2618295"/>
                  </a:lnTo>
                  <a:lnTo>
                    <a:pt x="5110975" y="2603004"/>
                  </a:lnTo>
                  <a:close/>
                </a:path>
                <a:path w="18288000" h="9256395">
                  <a:moveTo>
                    <a:pt x="5111902" y="1777441"/>
                  </a:moveTo>
                  <a:lnTo>
                    <a:pt x="5081028" y="1742478"/>
                  </a:lnTo>
                  <a:lnTo>
                    <a:pt x="5050993" y="1709381"/>
                  </a:lnTo>
                  <a:lnTo>
                    <a:pt x="5048986" y="1708556"/>
                  </a:lnTo>
                  <a:lnTo>
                    <a:pt x="5045176" y="1708556"/>
                  </a:lnTo>
                  <a:lnTo>
                    <a:pt x="5043373" y="1709204"/>
                  </a:lnTo>
                  <a:lnTo>
                    <a:pt x="5038915" y="1713306"/>
                  </a:lnTo>
                  <a:lnTo>
                    <a:pt x="5038712" y="1718017"/>
                  </a:lnTo>
                  <a:lnTo>
                    <a:pt x="5055743" y="1736661"/>
                  </a:lnTo>
                  <a:lnTo>
                    <a:pt x="5069929" y="1752409"/>
                  </a:lnTo>
                  <a:lnTo>
                    <a:pt x="5084026" y="1768259"/>
                  </a:lnTo>
                  <a:lnTo>
                    <a:pt x="5100663" y="1787232"/>
                  </a:lnTo>
                  <a:lnTo>
                    <a:pt x="5105387" y="1787563"/>
                  </a:lnTo>
                  <a:lnTo>
                    <a:pt x="5111585" y="1782140"/>
                  </a:lnTo>
                  <a:lnTo>
                    <a:pt x="5111902" y="1777441"/>
                  </a:lnTo>
                  <a:close/>
                </a:path>
                <a:path w="18288000" h="9256395">
                  <a:moveTo>
                    <a:pt x="5121033" y="1846948"/>
                  </a:moveTo>
                  <a:lnTo>
                    <a:pt x="5120106" y="1832508"/>
                  </a:lnTo>
                  <a:lnTo>
                    <a:pt x="5119357" y="1821129"/>
                  </a:lnTo>
                  <a:lnTo>
                    <a:pt x="5118570" y="1809750"/>
                  </a:lnTo>
                  <a:lnTo>
                    <a:pt x="5117452" y="1794484"/>
                  </a:lnTo>
                  <a:lnTo>
                    <a:pt x="5117401" y="1793633"/>
                  </a:lnTo>
                  <a:lnTo>
                    <a:pt x="5114290" y="1790788"/>
                  </a:lnTo>
                  <a:lnTo>
                    <a:pt x="5110048" y="1790788"/>
                  </a:lnTo>
                  <a:lnTo>
                    <a:pt x="5106124" y="1791068"/>
                  </a:lnTo>
                  <a:lnTo>
                    <a:pt x="5103165" y="1794484"/>
                  </a:lnTo>
                  <a:lnTo>
                    <a:pt x="5104206" y="1808746"/>
                  </a:lnTo>
                  <a:lnTo>
                    <a:pt x="5105006" y="1820151"/>
                  </a:lnTo>
                  <a:lnTo>
                    <a:pt x="5105768" y="1831581"/>
                  </a:lnTo>
                  <a:lnTo>
                    <a:pt x="5106759" y="1846948"/>
                  </a:lnTo>
                  <a:lnTo>
                    <a:pt x="5106822" y="1847837"/>
                  </a:lnTo>
                  <a:lnTo>
                    <a:pt x="5110251" y="1850707"/>
                  </a:lnTo>
                  <a:lnTo>
                    <a:pt x="5114125" y="1850580"/>
                  </a:lnTo>
                  <a:lnTo>
                    <a:pt x="5118049" y="1850326"/>
                  </a:lnTo>
                  <a:lnTo>
                    <a:pt x="5121033" y="1846948"/>
                  </a:lnTo>
                  <a:close/>
                </a:path>
                <a:path w="18288000" h="9256395">
                  <a:moveTo>
                    <a:pt x="5121402" y="9172537"/>
                  </a:moveTo>
                  <a:lnTo>
                    <a:pt x="5118646" y="9169222"/>
                  </a:lnTo>
                  <a:lnTo>
                    <a:pt x="5108435" y="9168257"/>
                  </a:lnTo>
                  <a:lnTo>
                    <a:pt x="5104295" y="9168257"/>
                  </a:lnTo>
                  <a:lnTo>
                    <a:pt x="5101361" y="9170873"/>
                  </a:lnTo>
                  <a:lnTo>
                    <a:pt x="5100663" y="9178125"/>
                  </a:lnTo>
                  <a:lnTo>
                    <a:pt x="5103393" y="9181440"/>
                  </a:lnTo>
                  <a:lnTo>
                    <a:pt x="5117363" y="9182760"/>
                  </a:lnTo>
                  <a:lnTo>
                    <a:pt x="5120691" y="9180017"/>
                  </a:lnTo>
                  <a:lnTo>
                    <a:pt x="5121402" y="9172537"/>
                  </a:lnTo>
                  <a:close/>
                </a:path>
                <a:path w="18288000" h="9256395">
                  <a:moveTo>
                    <a:pt x="5124107" y="2400858"/>
                  </a:moveTo>
                  <a:lnTo>
                    <a:pt x="5121072" y="2397531"/>
                  </a:lnTo>
                  <a:lnTo>
                    <a:pt x="5117147" y="2397328"/>
                  </a:lnTo>
                  <a:lnTo>
                    <a:pt x="5113007" y="2397328"/>
                  </a:lnTo>
                  <a:lnTo>
                    <a:pt x="5109870" y="2400287"/>
                  </a:lnTo>
                  <a:lnTo>
                    <a:pt x="5109134" y="2415476"/>
                  </a:lnTo>
                  <a:lnTo>
                    <a:pt x="5107952" y="2438273"/>
                  </a:lnTo>
                  <a:lnTo>
                    <a:pt x="5107102" y="2453602"/>
                  </a:lnTo>
                  <a:lnTo>
                    <a:pt x="5110111" y="2456967"/>
                  </a:lnTo>
                  <a:lnTo>
                    <a:pt x="5118163" y="2457450"/>
                  </a:lnTo>
                  <a:lnTo>
                    <a:pt x="5121326" y="2454402"/>
                  </a:lnTo>
                  <a:lnTo>
                    <a:pt x="5122773" y="2427605"/>
                  </a:lnTo>
                  <a:lnTo>
                    <a:pt x="5124107" y="2400858"/>
                  </a:lnTo>
                  <a:close/>
                </a:path>
                <a:path w="18288000" h="9256395">
                  <a:moveTo>
                    <a:pt x="5129250" y="2049399"/>
                  </a:moveTo>
                  <a:lnTo>
                    <a:pt x="5128946" y="2034311"/>
                  </a:lnTo>
                  <a:lnTo>
                    <a:pt x="5128666" y="2022551"/>
                  </a:lnTo>
                  <a:lnTo>
                    <a:pt x="5128044" y="1999716"/>
                  </a:lnTo>
                  <a:lnTo>
                    <a:pt x="5127917" y="1996211"/>
                  </a:lnTo>
                  <a:lnTo>
                    <a:pt x="5127904" y="1995843"/>
                  </a:lnTo>
                  <a:lnTo>
                    <a:pt x="5124869" y="1992922"/>
                  </a:lnTo>
                  <a:lnTo>
                    <a:pt x="5116766" y="1992922"/>
                  </a:lnTo>
                  <a:lnTo>
                    <a:pt x="5113667" y="1996211"/>
                  </a:lnTo>
                  <a:lnTo>
                    <a:pt x="5114112" y="2011514"/>
                  </a:lnTo>
                  <a:lnTo>
                    <a:pt x="5114671" y="2033993"/>
                  </a:lnTo>
                  <a:lnTo>
                    <a:pt x="5114937" y="2045741"/>
                  </a:lnTo>
                  <a:lnTo>
                    <a:pt x="5115001" y="2049627"/>
                  </a:lnTo>
                  <a:lnTo>
                    <a:pt x="5118176" y="2052726"/>
                  </a:lnTo>
                  <a:lnTo>
                    <a:pt x="5126050" y="2052726"/>
                  </a:lnTo>
                  <a:lnTo>
                    <a:pt x="5129250" y="2049399"/>
                  </a:lnTo>
                  <a:close/>
                </a:path>
                <a:path w="18288000" h="9256395">
                  <a:moveTo>
                    <a:pt x="5129403" y="5623534"/>
                  </a:moveTo>
                  <a:lnTo>
                    <a:pt x="5129327" y="5592483"/>
                  </a:lnTo>
                  <a:lnTo>
                    <a:pt x="5129250" y="5556770"/>
                  </a:lnTo>
                  <a:lnTo>
                    <a:pt x="5126012" y="5553519"/>
                  </a:lnTo>
                  <a:lnTo>
                    <a:pt x="5118024" y="5553519"/>
                  </a:lnTo>
                  <a:lnTo>
                    <a:pt x="5114785" y="5556770"/>
                  </a:lnTo>
                  <a:lnTo>
                    <a:pt x="5114912" y="5606034"/>
                  </a:lnTo>
                  <a:lnTo>
                    <a:pt x="5118290" y="5626722"/>
                  </a:lnTo>
                  <a:lnTo>
                    <a:pt x="5126279" y="5626722"/>
                  </a:lnTo>
                  <a:lnTo>
                    <a:pt x="5129403" y="5623534"/>
                  </a:lnTo>
                  <a:close/>
                </a:path>
                <a:path w="18288000" h="9256395">
                  <a:moveTo>
                    <a:pt x="5129936" y="2198344"/>
                  </a:moveTo>
                  <a:lnTo>
                    <a:pt x="5126787" y="2195131"/>
                  </a:lnTo>
                  <a:lnTo>
                    <a:pt x="5118849" y="2195131"/>
                  </a:lnTo>
                  <a:lnTo>
                    <a:pt x="5115687" y="2198344"/>
                  </a:lnTo>
                  <a:lnTo>
                    <a:pt x="5115522" y="2213533"/>
                  </a:lnTo>
                  <a:lnTo>
                    <a:pt x="5115179" y="2236343"/>
                  </a:lnTo>
                  <a:lnTo>
                    <a:pt x="5114963" y="2247760"/>
                  </a:lnTo>
                  <a:lnTo>
                    <a:pt x="5114887" y="2251697"/>
                  </a:lnTo>
                  <a:lnTo>
                    <a:pt x="5118151" y="2255088"/>
                  </a:lnTo>
                  <a:lnTo>
                    <a:pt x="5125593" y="2255088"/>
                  </a:lnTo>
                  <a:lnTo>
                    <a:pt x="5129136" y="2251964"/>
                  </a:lnTo>
                  <a:lnTo>
                    <a:pt x="5129415" y="2236571"/>
                  </a:lnTo>
                  <a:lnTo>
                    <a:pt x="5129606" y="2225129"/>
                  </a:lnTo>
                  <a:lnTo>
                    <a:pt x="5129771" y="2213699"/>
                  </a:lnTo>
                  <a:lnTo>
                    <a:pt x="5129898" y="2202281"/>
                  </a:lnTo>
                  <a:lnTo>
                    <a:pt x="5129936" y="2198344"/>
                  </a:lnTo>
                  <a:close/>
                </a:path>
                <a:path w="18288000" h="9256395">
                  <a:moveTo>
                    <a:pt x="5132781" y="5354713"/>
                  </a:moveTo>
                  <a:lnTo>
                    <a:pt x="5129657" y="5351373"/>
                  </a:lnTo>
                  <a:lnTo>
                    <a:pt x="5125669" y="5351246"/>
                  </a:lnTo>
                  <a:lnTo>
                    <a:pt x="5121529" y="5351246"/>
                  </a:lnTo>
                  <a:lnTo>
                    <a:pt x="5116919" y="5402377"/>
                  </a:lnTo>
                  <a:lnTo>
                    <a:pt x="5116461" y="5421007"/>
                  </a:lnTo>
                  <a:lnTo>
                    <a:pt x="5119776" y="5424487"/>
                  </a:lnTo>
                  <a:lnTo>
                    <a:pt x="5127701" y="5424487"/>
                  </a:lnTo>
                  <a:lnTo>
                    <a:pt x="5130914" y="5421350"/>
                  </a:lnTo>
                  <a:lnTo>
                    <a:pt x="5131371" y="5402745"/>
                  </a:lnTo>
                  <a:lnTo>
                    <a:pt x="5131765" y="5388102"/>
                  </a:lnTo>
                  <a:lnTo>
                    <a:pt x="5132197" y="5373433"/>
                  </a:lnTo>
                  <a:lnTo>
                    <a:pt x="5132654" y="5358714"/>
                  </a:lnTo>
                  <a:lnTo>
                    <a:pt x="5132781" y="5354713"/>
                  </a:lnTo>
                  <a:close/>
                </a:path>
                <a:path w="18288000" h="9256395">
                  <a:moveTo>
                    <a:pt x="5135054" y="5825375"/>
                  </a:moveTo>
                  <a:lnTo>
                    <a:pt x="5133098" y="5778017"/>
                  </a:lnTo>
                  <a:lnTo>
                    <a:pt x="5132438" y="5758878"/>
                  </a:lnTo>
                  <a:lnTo>
                    <a:pt x="5129225" y="5755792"/>
                  </a:lnTo>
                  <a:lnTo>
                    <a:pt x="5125339" y="5755792"/>
                  </a:lnTo>
                  <a:lnTo>
                    <a:pt x="5121097" y="5755932"/>
                  </a:lnTo>
                  <a:lnTo>
                    <a:pt x="5117973" y="5759285"/>
                  </a:lnTo>
                  <a:lnTo>
                    <a:pt x="5118608" y="5777496"/>
                  </a:lnTo>
                  <a:lnTo>
                    <a:pt x="5119167" y="5792165"/>
                  </a:lnTo>
                  <a:lnTo>
                    <a:pt x="5119763" y="5806795"/>
                  </a:lnTo>
                  <a:lnTo>
                    <a:pt x="5120576" y="5825375"/>
                  </a:lnTo>
                  <a:lnTo>
                    <a:pt x="5120602" y="5826023"/>
                  </a:lnTo>
                  <a:lnTo>
                    <a:pt x="5124132" y="5829046"/>
                  </a:lnTo>
                  <a:lnTo>
                    <a:pt x="5125669" y="5829046"/>
                  </a:lnTo>
                  <a:lnTo>
                    <a:pt x="5131968" y="5828766"/>
                  </a:lnTo>
                  <a:lnTo>
                    <a:pt x="5135054" y="5825375"/>
                  </a:lnTo>
                  <a:close/>
                </a:path>
                <a:path w="18288000" h="9256395">
                  <a:moveTo>
                    <a:pt x="5135931" y="1421269"/>
                  </a:moveTo>
                  <a:lnTo>
                    <a:pt x="5117909" y="1376641"/>
                  </a:lnTo>
                  <a:lnTo>
                    <a:pt x="5108422" y="1358595"/>
                  </a:lnTo>
                  <a:lnTo>
                    <a:pt x="5104663" y="1358595"/>
                  </a:lnTo>
                  <a:lnTo>
                    <a:pt x="5103723" y="1358785"/>
                  </a:lnTo>
                  <a:lnTo>
                    <a:pt x="5099126" y="1360703"/>
                  </a:lnTo>
                  <a:lnTo>
                    <a:pt x="5097386" y="1364932"/>
                  </a:lnTo>
                  <a:lnTo>
                    <a:pt x="5104536" y="1382153"/>
                  </a:lnTo>
                  <a:lnTo>
                    <a:pt x="5110111" y="1395742"/>
                  </a:lnTo>
                  <a:lnTo>
                    <a:pt x="5115611" y="1409331"/>
                  </a:lnTo>
                  <a:lnTo>
                    <a:pt x="5122494" y="1426616"/>
                  </a:lnTo>
                  <a:lnTo>
                    <a:pt x="5126685" y="1428419"/>
                  </a:lnTo>
                  <a:lnTo>
                    <a:pt x="5134114" y="1425473"/>
                  </a:lnTo>
                  <a:lnTo>
                    <a:pt x="5135931" y="1421269"/>
                  </a:lnTo>
                  <a:close/>
                </a:path>
                <a:path w="18288000" h="9256395">
                  <a:moveTo>
                    <a:pt x="5142496" y="5152847"/>
                  </a:moveTo>
                  <a:lnTo>
                    <a:pt x="5139461" y="5149418"/>
                  </a:lnTo>
                  <a:lnTo>
                    <a:pt x="5135486" y="5149177"/>
                  </a:lnTo>
                  <a:lnTo>
                    <a:pt x="5131219" y="5149177"/>
                  </a:lnTo>
                  <a:lnTo>
                    <a:pt x="5125224" y="5200015"/>
                  </a:lnTo>
                  <a:lnTo>
                    <a:pt x="5124208" y="5218620"/>
                  </a:lnTo>
                  <a:lnTo>
                    <a:pt x="5127269" y="5222037"/>
                  </a:lnTo>
                  <a:lnTo>
                    <a:pt x="5131257" y="5222252"/>
                  </a:lnTo>
                  <a:lnTo>
                    <a:pt x="5135194" y="5222418"/>
                  </a:lnTo>
                  <a:lnTo>
                    <a:pt x="5138648" y="5219408"/>
                  </a:lnTo>
                  <a:lnTo>
                    <a:pt x="5139664" y="5200828"/>
                  </a:lnTo>
                  <a:lnTo>
                    <a:pt x="5140503" y="5186197"/>
                  </a:lnTo>
                  <a:lnTo>
                    <a:pt x="5141366" y="5171529"/>
                  </a:lnTo>
                  <a:lnTo>
                    <a:pt x="5142496" y="5152847"/>
                  </a:lnTo>
                  <a:close/>
                </a:path>
                <a:path w="18288000" h="9256395">
                  <a:moveTo>
                    <a:pt x="5146878" y="3675456"/>
                  </a:moveTo>
                  <a:lnTo>
                    <a:pt x="5144325" y="3671697"/>
                  </a:lnTo>
                  <a:lnTo>
                    <a:pt x="5140439" y="3670947"/>
                  </a:lnTo>
                  <a:lnTo>
                    <a:pt x="5135550" y="3670947"/>
                  </a:lnTo>
                  <a:lnTo>
                    <a:pt x="5132692" y="3673208"/>
                  </a:lnTo>
                  <a:lnTo>
                    <a:pt x="5129581" y="3689451"/>
                  </a:lnTo>
                  <a:lnTo>
                    <a:pt x="5124564" y="3715093"/>
                  </a:lnTo>
                  <a:lnTo>
                    <a:pt x="5121249" y="3731818"/>
                  </a:lnTo>
                  <a:lnTo>
                    <a:pt x="5123777" y="3735603"/>
                  </a:lnTo>
                  <a:lnTo>
                    <a:pt x="5131562" y="3737152"/>
                  </a:lnTo>
                  <a:lnTo>
                    <a:pt x="5135321" y="3734625"/>
                  </a:lnTo>
                  <a:lnTo>
                    <a:pt x="5138648" y="3717874"/>
                  </a:lnTo>
                  <a:lnTo>
                    <a:pt x="5143665" y="3692182"/>
                  </a:lnTo>
                  <a:lnTo>
                    <a:pt x="5146878" y="3675456"/>
                  </a:lnTo>
                  <a:close/>
                </a:path>
                <a:path w="18288000" h="9256395">
                  <a:moveTo>
                    <a:pt x="5148148" y="6026912"/>
                  </a:moveTo>
                  <a:lnTo>
                    <a:pt x="5144401" y="5980227"/>
                  </a:lnTo>
                  <a:lnTo>
                    <a:pt x="5142966" y="5960643"/>
                  </a:lnTo>
                  <a:lnTo>
                    <a:pt x="5139817" y="5957773"/>
                  </a:lnTo>
                  <a:lnTo>
                    <a:pt x="5135499" y="5957773"/>
                  </a:lnTo>
                  <a:lnTo>
                    <a:pt x="5131511" y="5958052"/>
                  </a:lnTo>
                  <a:lnTo>
                    <a:pt x="5128526" y="5961519"/>
                  </a:lnTo>
                  <a:lnTo>
                    <a:pt x="5129822" y="5979134"/>
                  </a:lnTo>
                  <a:lnTo>
                    <a:pt x="5133632" y="6026912"/>
                  </a:lnTo>
                  <a:lnTo>
                    <a:pt x="5137188" y="6031065"/>
                  </a:lnTo>
                  <a:lnTo>
                    <a:pt x="5145202" y="6030404"/>
                  </a:lnTo>
                  <a:lnTo>
                    <a:pt x="5148148" y="6026912"/>
                  </a:lnTo>
                  <a:close/>
                </a:path>
                <a:path w="18288000" h="9256395">
                  <a:moveTo>
                    <a:pt x="5154485" y="8549716"/>
                  </a:moveTo>
                  <a:lnTo>
                    <a:pt x="5153507" y="8545373"/>
                  </a:lnTo>
                  <a:lnTo>
                    <a:pt x="5129657" y="8530133"/>
                  </a:lnTo>
                  <a:lnTo>
                    <a:pt x="5121656" y="8524913"/>
                  </a:lnTo>
                  <a:lnTo>
                    <a:pt x="5120322" y="8524545"/>
                  </a:lnTo>
                  <a:lnTo>
                    <a:pt x="5116703" y="8524545"/>
                  </a:lnTo>
                  <a:lnTo>
                    <a:pt x="5114468" y="8525662"/>
                  </a:lnTo>
                  <a:lnTo>
                    <a:pt x="5111013" y="8530971"/>
                  </a:lnTo>
                  <a:lnTo>
                    <a:pt x="5111915" y="8535314"/>
                  </a:lnTo>
                  <a:lnTo>
                    <a:pt x="5122024" y="8541906"/>
                  </a:lnTo>
                  <a:lnTo>
                    <a:pt x="5146014" y="8557235"/>
                  </a:lnTo>
                  <a:lnTo>
                    <a:pt x="5150345" y="8556269"/>
                  </a:lnTo>
                  <a:lnTo>
                    <a:pt x="5154485" y="8549716"/>
                  </a:lnTo>
                  <a:close/>
                </a:path>
                <a:path w="18288000" h="9256395">
                  <a:moveTo>
                    <a:pt x="5157889" y="4951311"/>
                  </a:moveTo>
                  <a:lnTo>
                    <a:pt x="5154955" y="4947793"/>
                  </a:lnTo>
                  <a:lnTo>
                    <a:pt x="5150967" y="4947437"/>
                  </a:lnTo>
                  <a:lnTo>
                    <a:pt x="5146586" y="4947437"/>
                  </a:lnTo>
                  <a:lnTo>
                    <a:pt x="5139321" y="4997983"/>
                  </a:lnTo>
                  <a:lnTo>
                    <a:pt x="5137797" y="5016563"/>
                  </a:lnTo>
                  <a:lnTo>
                    <a:pt x="5140769" y="5020056"/>
                  </a:lnTo>
                  <a:lnTo>
                    <a:pt x="5148745" y="5020703"/>
                  </a:lnTo>
                  <a:lnTo>
                    <a:pt x="5152225" y="5017744"/>
                  </a:lnTo>
                  <a:lnTo>
                    <a:pt x="5153749" y="4999190"/>
                  </a:lnTo>
                  <a:lnTo>
                    <a:pt x="5154981" y="4984585"/>
                  </a:lnTo>
                  <a:lnTo>
                    <a:pt x="5156238" y="4969954"/>
                  </a:lnTo>
                  <a:lnTo>
                    <a:pt x="5157889" y="4951311"/>
                  </a:lnTo>
                  <a:close/>
                </a:path>
                <a:path w="18288000" h="9256395">
                  <a:moveTo>
                    <a:pt x="5166093" y="9078874"/>
                  </a:moveTo>
                  <a:lnTo>
                    <a:pt x="5163604" y="9075318"/>
                  </a:lnTo>
                  <a:lnTo>
                    <a:pt x="5147056" y="9072423"/>
                  </a:lnTo>
                  <a:lnTo>
                    <a:pt x="5142458" y="9072423"/>
                  </a:lnTo>
                  <a:lnTo>
                    <a:pt x="5139702" y="9074645"/>
                  </a:lnTo>
                  <a:lnTo>
                    <a:pt x="5138445" y="9081694"/>
                  </a:lnTo>
                  <a:lnTo>
                    <a:pt x="5140934" y="9085250"/>
                  </a:lnTo>
                  <a:lnTo>
                    <a:pt x="5157533" y="9088171"/>
                  </a:lnTo>
                  <a:lnTo>
                    <a:pt x="5161267" y="9088793"/>
                  </a:lnTo>
                  <a:lnTo>
                    <a:pt x="5164798" y="9086329"/>
                  </a:lnTo>
                  <a:lnTo>
                    <a:pt x="5166093" y="9078874"/>
                  </a:lnTo>
                  <a:close/>
                </a:path>
                <a:path w="18288000" h="9256395">
                  <a:moveTo>
                    <a:pt x="5167465" y="7311161"/>
                  </a:moveTo>
                  <a:lnTo>
                    <a:pt x="5150256" y="7271728"/>
                  </a:lnTo>
                  <a:lnTo>
                    <a:pt x="5144033" y="7257021"/>
                  </a:lnTo>
                  <a:lnTo>
                    <a:pt x="5141379" y="7255370"/>
                  </a:lnTo>
                  <a:lnTo>
                    <a:pt x="5137645" y="7255370"/>
                  </a:lnTo>
                  <a:lnTo>
                    <a:pt x="5136705" y="7255548"/>
                  </a:lnTo>
                  <a:lnTo>
                    <a:pt x="5132133" y="7257478"/>
                  </a:lnTo>
                  <a:lnTo>
                    <a:pt x="5130431" y="7261695"/>
                  </a:lnTo>
                  <a:lnTo>
                    <a:pt x="5137061" y="7277367"/>
                  </a:lnTo>
                  <a:lnTo>
                    <a:pt x="5142242" y="7289406"/>
                  </a:lnTo>
                  <a:lnTo>
                    <a:pt x="5147475" y="7301420"/>
                  </a:lnTo>
                  <a:lnTo>
                    <a:pt x="5154358" y="7316991"/>
                  </a:lnTo>
                  <a:lnTo>
                    <a:pt x="5158613" y="7318616"/>
                  </a:lnTo>
                  <a:lnTo>
                    <a:pt x="5165839" y="7315403"/>
                  </a:lnTo>
                  <a:lnTo>
                    <a:pt x="5167465" y="7311161"/>
                  </a:lnTo>
                  <a:close/>
                </a:path>
                <a:path w="18288000" h="9256395">
                  <a:moveTo>
                    <a:pt x="5169001" y="1529422"/>
                  </a:moveTo>
                  <a:lnTo>
                    <a:pt x="5145329" y="1481924"/>
                  </a:lnTo>
                  <a:lnTo>
                    <a:pt x="5134038" y="1463433"/>
                  </a:lnTo>
                  <a:lnTo>
                    <a:pt x="5130990" y="1463433"/>
                  </a:lnTo>
                  <a:lnTo>
                    <a:pt x="5129530" y="1462354"/>
                  </a:lnTo>
                  <a:lnTo>
                    <a:pt x="5125021" y="1462354"/>
                  </a:lnTo>
                  <a:lnTo>
                    <a:pt x="5120589" y="1463497"/>
                  </a:lnTo>
                  <a:lnTo>
                    <a:pt x="5118278" y="1467408"/>
                  </a:lnTo>
                  <a:lnTo>
                    <a:pt x="5122494" y="1483842"/>
                  </a:lnTo>
                  <a:lnTo>
                    <a:pt x="5125682" y="1496466"/>
                  </a:lnTo>
                  <a:lnTo>
                    <a:pt x="5128819" y="1509115"/>
                  </a:lnTo>
                  <a:lnTo>
                    <a:pt x="5132844" y="1525638"/>
                  </a:lnTo>
                  <a:lnTo>
                    <a:pt x="5136705" y="1528000"/>
                  </a:lnTo>
                  <a:lnTo>
                    <a:pt x="5144427" y="1526146"/>
                  </a:lnTo>
                  <a:lnTo>
                    <a:pt x="5146802" y="1522260"/>
                  </a:lnTo>
                  <a:lnTo>
                    <a:pt x="5144427" y="1512595"/>
                  </a:lnTo>
                  <a:lnTo>
                    <a:pt x="5146980" y="1517675"/>
                  </a:lnTo>
                  <a:lnTo>
                    <a:pt x="5155920" y="1535836"/>
                  </a:lnTo>
                  <a:lnTo>
                    <a:pt x="5160289" y="1537322"/>
                  </a:lnTo>
                  <a:lnTo>
                    <a:pt x="5167515" y="1533791"/>
                  </a:lnTo>
                  <a:lnTo>
                    <a:pt x="5169001" y="1529422"/>
                  </a:lnTo>
                  <a:close/>
                </a:path>
                <a:path w="18288000" h="9256395">
                  <a:moveTo>
                    <a:pt x="5169547" y="6227686"/>
                  </a:moveTo>
                  <a:lnTo>
                    <a:pt x="5167211" y="6209246"/>
                  </a:lnTo>
                  <a:lnTo>
                    <a:pt x="5165420" y="6194717"/>
                  </a:lnTo>
                  <a:lnTo>
                    <a:pt x="5163680" y="6180137"/>
                  </a:lnTo>
                  <a:lnTo>
                    <a:pt x="5161991" y="6165520"/>
                  </a:lnTo>
                  <a:lnTo>
                    <a:pt x="5161534" y="6161824"/>
                  </a:lnTo>
                  <a:lnTo>
                    <a:pt x="5158473" y="6159144"/>
                  </a:lnTo>
                  <a:lnTo>
                    <a:pt x="5153965" y="6159144"/>
                  </a:lnTo>
                  <a:lnTo>
                    <a:pt x="5149989" y="6159601"/>
                  </a:lnTo>
                  <a:lnTo>
                    <a:pt x="5147145" y="6163195"/>
                  </a:lnTo>
                  <a:lnTo>
                    <a:pt x="5149304" y="6181826"/>
                  </a:lnTo>
                  <a:lnTo>
                    <a:pt x="5151056" y="6196444"/>
                  </a:lnTo>
                  <a:lnTo>
                    <a:pt x="5152847" y="6211024"/>
                  </a:lnTo>
                  <a:lnTo>
                    <a:pt x="5155196" y="6229515"/>
                  </a:lnTo>
                  <a:lnTo>
                    <a:pt x="5158905" y="6232283"/>
                  </a:lnTo>
                  <a:lnTo>
                    <a:pt x="5166741" y="6231306"/>
                  </a:lnTo>
                  <a:lnTo>
                    <a:pt x="5169547" y="6227686"/>
                  </a:lnTo>
                  <a:close/>
                </a:path>
                <a:path w="18288000" h="9256395">
                  <a:moveTo>
                    <a:pt x="5178488" y="4750219"/>
                  </a:moveTo>
                  <a:lnTo>
                    <a:pt x="5175643" y="4746637"/>
                  </a:lnTo>
                  <a:lnTo>
                    <a:pt x="5171668" y="4746193"/>
                  </a:lnTo>
                  <a:lnTo>
                    <a:pt x="5167160" y="4746193"/>
                  </a:lnTo>
                  <a:lnTo>
                    <a:pt x="5158765" y="4796421"/>
                  </a:lnTo>
                  <a:lnTo>
                    <a:pt x="5156759" y="4814963"/>
                  </a:lnTo>
                  <a:lnTo>
                    <a:pt x="5159641" y="4818519"/>
                  </a:lnTo>
                  <a:lnTo>
                    <a:pt x="5163617" y="4818951"/>
                  </a:lnTo>
                  <a:lnTo>
                    <a:pt x="5167477" y="4819320"/>
                  </a:lnTo>
                  <a:lnTo>
                    <a:pt x="5171148" y="4816500"/>
                  </a:lnTo>
                  <a:lnTo>
                    <a:pt x="5173142" y="4797984"/>
                  </a:lnTo>
                  <a:lnTo>
                    <a:pt x="5174742" y="4783417"/>
                  </a:lnTo>
                  <a:lnTo>
                    <a:pt x="5178488" y="4750219"/>
                  </a:lnTo>
                  <a:close/>
                </a:path>
                <a:path w="18288000" h="9256395">
                  <a:moveTo>
                    <a:pt x="5181968" y="3475825"/>
                  </a:moveTo>
                  <a:lnTo>
                    <a:pt x="5179301" y="3472142"/>
                  </a:lnTo>
                  <a:lnTo>
                    <a:pt x="5175377" y="3471519"/>
                  </a:lnTo>
                  <a:lnTo>
                    <a:pt x="5170640" y="3471519"/>
                  </a:lnTo>
                  <a:lnTo>
                    <a:pt x="5167719" y="3473932"/>
                  </a:lnTo>
                  <a:lnTo>
                    <a:pt x="5165064" y="3490328"/>
                  </a:lnTo>
                  <a:lnTo>
                    <a:pt x="5160823" y="3516096"/>
                  </a:lnTo>
                  <a:lnTo>
                    <a:pt x="5157990" y="3532911"/>
                  </a:lnTo>
                  <a:lnTo>
                    <a:pt x="5160632" y="3536619"/>
                  </a:lnTo>
                  <a:lnTo>
                    <a:pt x="5168430" y="3537915"/>
                  </a:lnTo>
                  <a:lnTo>
                    <a:pt x="5172151" y="3535299"/>
                  </a:lnTo>
                  <a:lnTo>
                    <a:pt x="5174970" y="3518458"/>
                  </a:lnTo>
                  <a:lnTo>
                    <a:pt x="5179238" y="3492639"/>
                  </a:lnTo>
                  <a:lnTo>
                    <a:pt x="5181968" y="3475825"/>
                  </a:lnTo>
                  <a:close/>
                </a:path>
                <a:path w="18288000" h="9256395">
                  <a:moveTo>
                    <a:pt x="5188890" y="1720494"/>
                  </a:moveTo>
                  <a:lnTo>
                    <a:pt x="5180800" y="1678038"/>
                  </a:lnTo>
                  <a:lnTo>
                    <a:pt x="5174653" y="1659509"/>
                  </a:lnTo>
                  <a:lnTo>
                    <a:pt x="5170309" y="1659509"/>
                  </a:lnTo>
                  <a:lnTo>
                    <a:pt x="5165941" y="1660372"/>
                  </a:lnTo>
                  <a:lnTo>
                    <a:pt x="5163413" y="1664157"/>
                  </a:lnTo>
                  <a:lnTo>
                    <a:pt x="5166715" y="1680794"/>
                  </a:lnTo>
                  <a:lnTo>
                    <a:pt x="5169205" y="1693583"/>
                  </a:lnTo>
                  <a:lnTo>
                    <a:pt x="5171643" y="1706384"/>
                  </a:lnTo>
                  <a:lnTo>
                    <a:pt x="5174780" y="1723110"/>
                  </a:lnTo>
                  <a:lnTo>
                    <a:pt x="5178514" y="1725688"/>
                  </a:lnTo>
                  <a:lnTo>
                    <a:pt x="5186311" y="1724240"/>
                  </a:lnTo>
                  <a:lnTo>
                    <a:pt x="5188890" y="1720494"/>
                  </a:lnTo>
                  <a:close/>
                </a:path>
                <a:path w="18288000" h="9256395">
                  <a:moveTo>
                    <a:pt x="5196256" y="1652435"/>
                  </a:moveTo>
                  <a:lnTo>
                    <a:pt x="5175910" y="1617980"/>
                  </a:lnTo>
                  <a:lnTo>
                    <a:pt x="5155882" y="1584960"/>
                  </a:lnTo>
                  <a:lnTo>
                    <a:pt x="5153469" y="1583715"/>
                  </a:lnTo>
                  <a:lnTo>
                    <a:pt x="5149685" y="1583715"/>
                  </a:lnTo>
                  <a:lnTo>
                    <a:pt x="5148364" y="1584058"/>
                  </a:lnTo>
                  <a:lnTo>
                    <a:pt x="5143716" y="1586915"/>
                  </a:lnTo>
                  <a:lnTo>
                    <a:pt x="5142636" y="1591449"/>
                  </a:lnTo>
                  <a:lnTo>
                    <a:pt x="5154066" y="1610169"/>
                  </a:lnTo>
                  <a:lnTo>
                    <a:pt x="5163324" y="1625523"/>
                  </a:lnTo>
                  <a:lnTo>
                    <a:pt x="5172494" y="1640928"/>
                  </a:lnTo>
                  <a:lnTo>
                    <a:pt x="5183581" y="1659826"/>
                  </a:lnTo>
                  <a:lnTo>
                    <a:pt x="5188077" y="1661007"/>
                  </a:lnTo>
                  <a:lnTo>
                    <a:pt x="5195074" y="1656930"/>
                  </a:lnTo>
                  <a:lnTo>
                    <a:pt x="5196256" y="1652435"/>
                  </a:lnTo>
                  <a:close/>
                </a:path>
                <a:path w="18288000" h="9256395">
                  <a:moveTo>
                    <a:pt x="5199964" y="6427241"/>
                  </a:moveTo>
                  <a:lnTo>
                    <a:pt x="5196751" y="6408928"/>
                  </a:lnTo>
                  <a:lnTo>
                    <a:pt x="5194287" y="6394513"/>
                  </a:lnTo>
                  <a:lnTo>
                    <a:pt x="5191874" y="6380035"/>
                  </a:lnTo>
                  <a:lnTo>
                    <a:pt x="5188928" y="6361951"/>
                  </a:lnTo>
                  <a:lnTo>
                    <a:pt x="5185981" y="6359525"/>
                  </a:lnTo>
                  <a:lnTo>
                    <a:pt x="5181206" y="6359525"/>
                  </a:lnTo>
                  <a:lnTo>
                    <a:pt x="5177269" y="6360147"/>
                  </a:lnTo>
                  <a:lnTo>
                    <a:pt x="5174577" y="6363868"/>
                  </a:lnTo>
                  <a:lnTo>
                    <a:pt x="5177599" y="6382385"/>
                  </a:lnTo>
                  <a:lnTo>
                    <a:pt x="5180025" y="6396914"/>
                  </a:lnTo>
                  <a:lnTo>
                    <a:pt x="5182489" y="6411392"/>
                  </a:lnTo>
                  <a:lnTo>
                    <a:pt x="5185702" y="6429743"/>
                  </a:lnTo>
                  <a:lnTo>
                    <a:pt x="5189410" y="6432397"/>
                  </a:lnTo>
                  <a:lnTo>
                    <a:pt x="5197322" y="6431000"/>
                  </a:lnTo>
                  <a:lnTo>
                    <a:pt x="5199964" y="6427241"/>
                  </a:lnTo>
                  <a:close/>
                </a:path>
                <a:path w="18288000" h="9256395">
                  <a:moveTo>
                    <a:pt x="5203876" y="4549686"/>
                  </a:moveTo>
                  <a:lnTo>
                    <a:pt x="5201107" y="4546028"/>
                  </a:lnTo>
                  <a:lnTo>
                    <a:pt x="5197157" y="4545482"/>
                  </a:lnTo>
                  <a:lnTo>
                    <a:pt x="5192496" y="4545482"/>
                  </a:lnTo>
                  <a:lnTo>
                    <a:pt x="5189486" y="4548035"/>
                  </a:lnTo>
                  <a:lnTo>
                    <a:pt x="5185029" y="4580839"/>
                  </a:lnTo>
                  <a:lnTo>
                    <a:pt x="5183086" y="4595393"/>
                  </a:lnTo>
                  <a:lnTo>
                    <a:pt x="5180647" y="4613884"/>
                  </a:lnTo>
                  <a:lnTo>
                    <a:pt x="5183441" y="4617517"/>
                  </a:lnTo>
                  <a:lnTo>
                    <a:pt x="5191430" y="4618571"/>
                  </a:lnTo>
                  <a:lnTo>
                    <a:pt x="5194998" y="4615764"/>
                  </a:lnTo>
                  <a:lnTo>
                    <a:pt x="5197437" y="4597311"/>
                  </a:lnTo>
                  <a:lnTo>
                    <a:pt x="5201336" y="4568228"/>
                  </a:lnTo>
                  <a:lnTo>
                    <a:pt x="5203876" y="4549686"/>
                  </a:lnTo>
                  <a:close/>
                </a:path>
                <a:path w="18288000" h="9256395">
                  <a:moveTo>
                    <a:pt x="5204536" y="1611998"/>
                  </a:moveTo>
                  <a:lnTo>
                    <a:pt x="5189271" y="1566278"/>
                  </a:lnTo>
                  <a:lnTo>
                    <a:pt x="5180647" y="1547558"/>
                  </a:lnTo>
                  <a:lnTo>
                    <a:pt x="5176875" y="1547558"/>
                  </a:lnTo>
                  <a:lnTo>
                    <a:pt x="5176063" y="1547685"/>
                  </a:lnTo>
                  <a:lnTo>
                    <a:pt x="5171516" y="1549260"/>
                  </a:lnTo>
                  <a:lnTo>
                    <a:pt x="5169522" y="1553387"/>
                  </a:lnTo>
                  <a:lnTo>
                    <a:pt x="5175580" y="1570964"/>
                  </a:lnTo>
                  <a:lnTo>
                    <a:pt x="5180292" y="1584858"/>
                  </a:lnTo>
                  <a:lnTo>
                    <a:pt x="5184953" y="1598777"/>
                  </a:lnTo>
                  <a:lnTo>
                    <a:pt x="5190795" y="1616494"/>
                  </a:lnTo>
                  <a:lnTo>
                    <a:pt x="5194859" y="1618551"/>
                  </a:lnTo>
                  <a:lnTo>
                    <a:pt x="5202453" y="1616075"/>
                  </a:lnTo>
                  <a:lnTo>
                    <a:pt x="5204536" y="1611998"/>
                  </a:lnTo>
                  <a:close/>
                </a:path>
                <a:path w="18288000" h="9256395">
                  <a:moveTo>
                    <a:pt x="5210988" y="3275215"/>
                  </a:moveTo>
                  <a:lnTo>
                    <a:pt x="5208206" y="3271621"/>
                  </a:lnTo>
                  <a:lnTo>
                    <a:pt x="5204282" y="3271113"/>
                  </a:lnTo>
                  <a:lnTo>
                    <a:pt x="5199710" y="3271113"/>
                  </a:lnTo>
                  <a:lnTo>
                    <a:pt x="5196713" y="3273679"/>
                  </a:lnTo>
                  <a:lnTo>
                    <a:pt x="5194566" y="3290214"/>
                  </a:lnTo>
                  <a:lnTo>
                    <a:pt x="5192852" y="3303155"/>
                  </a:lnTo>
                  <a:lnTo>
                    <a:pt x="5191099" y="3316109"/>
                  </a:lnTo>
                  <a:lnTo>
                    <a:pt x="5188788" y="3333013"/>
                  </a:lnTo>
                  <a:lnTo>
                    <a:pt x="5191531" y="3336633"/>
                  </a:lnTo>
                  <a:lnTo>
                    <a:pt x="5208790" y="3292106"/>
                  </a:lnTo>
                  <a:lnTo>
                    <a:pt x="5210988" y="3275215"/>
                  </a:lnTo>
                  <a:close/>
                </a:path>
                <a:path w="18288000" h="9256395">
                  <a:moveTo>
                    <a:pt x="5214632" y="8962072"/>
                  </a:moveTo>
                  <a:lnTo>
                    <a:pt x="5212448" y="8958275"/>
                  </a:lnTo>
                  <a:lnTo>
                    <a:pt x="5189296" y="8952001"/>
                  </a:lnTo>
                  <a:lnTo>
                    <a:pt x="5184927" y="8952001"/>
                  </a:lnTo>
                  <a:lnTo>
                    <a:pt x="5182273" y="8953932"/>
                  </a:lnTo>
                  <a:lnTo>
                    <a:pt x="5180419" y="8960675"/>
                  </a:lnTo>
                  <a:lnTo>
                    <a:pt x="5182590" y="8964473"/>
                  </a:lnTo>
                  <a:lnTo>
                    <a:pt x="5208867" y="8971623"/>
                  </a:lnTo>
                  <a:lnTo>
                    <a:pt x="5212664" y="8969438"/>
                  </a:lnTo>
                  <a:lnTo>
                    <a:pt x="5214632" y="8962072"/>
                  </a:lnTo>
                  <a:close/>
                </a:path>
                <a:path w="18288000" h="9256395">
                  <a:moveTo>
                    <a:pt x="5217185" y="7937652"/>
                  </a:moveTo>
                  <a:lnTo>
                    <a:pt x="5207597" y="7925714"/>
                  </a:lnTo>
                  <a:lnTo>
                    <a:pt x="5200510" y="7916786"/>
                  </a:lnTo>
                  <a:lnTo>
                    <a:pt x="5193474" y="7907833"/>
                  </a:lnTo>
                  <a:lnTo>
                    <a:pt x="5185080" y="7897050"/>
                  </a:lnTo>
                  <a:lnTo>
                    <a:pt x="5182984" y="7896098"/>
                  </a:lnTo>
                  <a:lnTo>
                    <a:pt x="5179326" y="7896098"/>
                  </a:lnTo>
                  <a:lnTo>
                    <a:pt x="5177802" y="7896580"/>
                  </a:lnTo>
                  <a:lnTo>
                    <a:pt x="5173396" y="7899997"/>
                  </a:lnTo>
                  <a:lnTo>
                    <a:pt x="5172824" y="7904467"/>
                  </a:lnTo>
                  <a:lnTo>
                    <a:pt x="5182247" y="7916608"/>
                  </a:lnTo>
                  <a:lnTo>
                    <a:pt x="5189410" y="7925714"/>
                  </a:lnTo>
                  <a:lnTo>
                    <a:pt x="5196471" y="7934617"/>
                  </a:lnTo>
                  <a:lnTo>
                    <a:pt x="5206098" y="7946593"/>
                  </a:lnTo>
                  <a:lnTo>
                    <a:pt x="5210568" y="7947088"/>
                  </a:lnTo>
                  <a:lnTo>
                    <a:pt x="5216703" y="7942135"/>
                  </a:lnTo>
                  <a:lnTo>
                    <a:pt x="5217185" y="7937652"/>
                  </a:lnTo>
                  <a:close/>
                </a:path>
                <a:path w="18288000" h="9256395">
                  <a:moveTo>
                    <a:pt x="5219916" y="1788502"/>
                  </a:moveTo>
                  <a:lnTo>
                    <a:pt x="5195278" y="1752574"/>
                  </a:lnTo>
                  <a:lnTo>
                    <a:pt x="5171224" y="1718449"/>
                  </a:lnTo>
                  <a:lnTo>
                    <a:pt x="5168951" y="1717382"/>
                  </a:lnTo>
                  <a:lnTo>
                    <a:pt x="5165153" y="1717382"/>
                  </a:lnTo>
                  <a:lnTo>
                    <a:pt x="5163655" y="1717827"/>
                  </a:lnTo>
                  <a:lnTo>
                    <a:pt x="5159032" y="1721129"/>
                  </a:lnTo>
                  <a:lnTo>
                    <a:pt x="5158257" y="1725752"/>
                  </a:lnTo>
                  <a:lnTo>
                    <a:pt x="5171897" y="1744954"/>
                  </a:lnTo>
                  <a:lnTo>
                    <a:pt x="5183124" y="1761007"/>
                  </a:lnTo>
                  <a:lnTo>
                    <a:pt x="5194300" y="1777187"/>
                  </a:lnTo>
                  <a:lnTo>
                    <a:pt x="5207673" y="1796808"/>
                  </a:lnTo>
                  <a:lnTo>
                    <a:pt x="5212270" y="1797685"/>
                  </a:lnTo>
                  <a:lnTo>
                    <a:pt x="5219039" y="1793100"/>
                  </a:lnTo>
                  <a:lnTo>
                    <a:pt x="5219916" y="1788502"/>
                  </a:lnTo>
                  <a:close/>
                </a:path>
                <a:path w="18288000" h="9256395">
                  <a:moveTo>
                    <a:pt x="5233670" y="3073768"/>
                  </a:moveTo>
                  <a:lnTo>
                    <a:pt x="5230774" y="3070263"/>
                  </a:lnTo>
                  <a:lnTo>
                    <a:pt x="5226837" y="3069882"/>
                  </a:lnTo>
                  <a:lnTo>
                    <a:pt x="5222456" y="3069882"/>
                  </a:lnTo>
                  <a:lnTo>
                    <a:pt x="5219344" y="3072625"/>
                  </a:lnTo>
                  <a:lnTo>
                    <a:pt x="5217731" y="3089313"/>
                  </a:lnTo>
                  <a:lnTo>
                    <a:pt x="5216436" y="3102292"/>
                  </a:lnTo>
                  <a:lnTo>
                    <a:pt x="5215115" y="3115297"/>
                  </a:lnTo>
                  <a:lnTo>
                    <a:pt x="5213337" y="3132251"/>
                  </a:lnTo>
                  <a:lnTo>
                    <a:pt x="5216195" y="3135782"/>
                  </a:lnTo>
                  <a:lnTo>
                    <a:pt x="5232019" y="3090722"/>
                  </a:lnTo>
                  <a:lnTo>
                    <a:pt x="5233670" y="3073768"/>
                  </a:lnTo>
                  <a:close/>
                </a:path>
                <a:path w="18288000" h="9256395">
                  <a:moveTo>
                    <a:pt x="5233695" y="4349724"/>
                  </a:moveTo>
                  <a:lnTo>
                    <a:pt x="5231015" y="4346016"/>
                  </a:lnTo>
                  <a:lnTo>
                    <a:pt x="5227078" y="4345381"/>
                  </a:lnTo>
                  <a:lnTo>
                    <a:pt x="5222316" y="4345381"/>
                  </a:lnTo>
                  <a:lnTo>
                    <a:pt x="5219370" y="4347832"/>
                  </a:lnTo>
                  <a:lnTo>
                    <a:pt x="5216487" y="4365955"/>
                  </a:lnTo>
                  <a:lnTo>
                    <a:pt x="5211940" y="4394987"/>
                  </a:lnTo>
                  <a:lnTo>
                    <a:pt x="5209095" y="4413415"/>
                  </a:lnTo>
                  <a:lnTo>
                    <a:pt x="5211813" y="4417111"/>
                  </a:lnTo>
                  <a:lnTo>
                    <a:pt x="5219712" y="4418342"/>
                  </a:lnTo>
                  <a:lnTo>
                    <a:pt x="5223395" y="4415612"/>
                  </a:lnTo>
                  <a:lnTo>
                    <a:pt x="5228488" y="4382719"/>
                  </a:lnTo>
                  <a:lnTo>
                    <a:pt x="5233695" y="4349724"/>
                  </a:lnTo>
                  <a:close/>
                </a:path>
                <a:path w="18288000" h="9256395">
                  <a:moveTo>
                    <a:pt x="5240223" y="6624980"/>
                  </a:moveTo>
                  <a:lnTo>
                    <a:pt x="5229695" y="6578092"/>
                  </a:lnTo>
                  <a:lnTo>
                    <a:pt x="5225910" y="6560490"/>
                  </a:lnTo>
                  <a:lnTo>
                    <a:pt x="5222976" y="6558229"/>
                  </a:lnTo>
                  <a:lnTo>
                    <a:pt x="5218569" y="6558229"/>
                  </a:lnTo>
                  <a:lnTo>
                    <a:pt x="5214137" y="6559169"/>
                  </a:lnTo>
                  <a:lnTo>
                    <a:pt x="5211648" y="6563004"/>
                  </a:lnTo>
                  <a:lnTo>
                    <a:pt x="5215560" y="6581165"/>
                  </a:lnTo>
                  <a:lnTo>
                    <a:pt x="5218722" y="6595529"/>
                  </a:lnTo>
                  <a:lnTo>
                    <a:pt x="5221960" y="6609931"/>
                  </a:lnTo>
                  <a:lnTo>
                    <a:pt x="5226139" y="6628231"/>
                  </a:lnTo>
                  <a:lnTo>
                    <a:pt x="5230063" y="6630657"/>
                  </a:lnTo>
                  <a:lnTo>
                    <a:pt x="5237797" y="6628866"/>
                  </a:lnTo>
                  <a:lnTo>
                    <a:pt x="5240223" y="6624980"/>
                  </a:lnTo>
                  <a:close/>
                </a:path>
                <a:path w="18288000" h="9256395">
                  <a:moveTo>
                    <a:pt x="5240477" y="1934387"/>
                  </a:moveTo>
                  <a:lnTo>
                    <a:pt x="5237962" y="1931136"/>
                  </a:lnTo>
                  <a:lnTo>
                    <a:pt x="5224856" y="1914283"/>
                  </a:lnTo>
                  <a:lnTo>
                    <a:pt x="5218671" y="1906460"/>
                  </a:lnTo>
                  <a:lnTo>
                    <a:pt x="5218315" y="1903717"/>
                  </a:lnTo>
                  <a:lnTo>
                    <a:pt x="5216512" y="1890763"/>
                  </a:lnTo>
                  <a:lnTo>
                    <a:pt x="5214671" y="1877822"/>
                  </a:lnTo>
                  <a:lnTo>
                    <a:pt x="5212270" y="1861337"/>
                  </a:lnTo>
                  <a:lnTo>
                    <a:pt x="5209286" y="1858848"/>
                  </a:lnTo>
                  <a:lnTo>
                    <a:pt x="5204638" y="1858848"/>
                  </a:lnTo>
                  <a:lnTo>
                    <a:pt x="5200726" y="1859419"/>
                  </a:lnTo>
                  <a:lnTo>
                    <a:pt x="5198008" y="1863077"/>
                  </a:lnTo>
                  <a:lnTo>
                    <a:pt x="5200459" y="1879866"/>
                  </a:lnTo>
                  <a:lnTo>
                    <a:pt x="5201082" y="1884286"/>
                  </a:lnTo>
                  <a:lnTo>
                    <a:pt x="5198364" y="1880870"/>
                  </a:lnTo>
                  <a:lnTo>
                    <a:pt x="5183606" y="1862620"/>
                  </a:lnTo>
                  <a:lnTo>
                    <a:pt x="5181460" y="1861680"/>
                  </a:lnTo>
                  <a:lnTo>
                    <a:pt x="5177637" y="1861680"/>
                  </a:lnTo>
                  <a:lnTo>
                    <a:pt x="5175986" y="1862226"/>
                  </a:lnTo>
                  <a:lnTo>
                    <a:pt x="5171402" y="1865947"/>
                  </a:lnTo>
                  <a:lnTo>
                    <a:pt x="5170932" y="1870633"/>
                  </a:lnTo>
                  <a:lnTo>
                    <a:pt x="5186743" y="1890204"/>
                  </a:lnTo>
                  <a:lnTo>
                    <a:pt x="5199964" y="1906765"/>
                  </a:lnTo>
                  <a:lnTo>
                    <a:pt x="5205107" y="1913305"/>
                  </a:lnTo>
                  <a:lnTo>
                    <a:pt x="5206365" y="1922538"/>
                  </a:lnTo>
                  <a:lnTo>
                    <a:pt x="5209959" y="1925358"/>
                  </a:lnTo>
                  <a:lnTo>
                    <a:pt x="5213909" y="1924773"/>
                  </a:lnTo>
                  <a:lnTo>
                    <a:pt x="5214112" y="1924748"/>
                  </a:lnTo>
                  <a:lnTo>
                    <a:pt x="5228704" y="1943493"/>
                  </a:lnTo>
                  <a:lnTo>
                    <a:pt x="5233378" y="1944090"/>
                  </a:lnTo>
                  <a:lnTo>
                    <a:pt x="5239880" y="1939061"/>
                  </a:lnTo>
                  <a:lnTo>
                    <a:pt x="5240477" y="1934387"/>
                  </a:lnTo>
                  <a:close/>
                </a:path>
                <a:path w="18288000" h="9256395">
                  <a:moveTo>
                    <a:pt x="5242611" y="2122081"/>
                  </a:moveTo>
                  <a:lnTo>
                    <a:pt x="5241226" y="2106358"/>
                  </a:lnTo>
                  <a:lnTo>
                    <a:pt x="5240045" y="2093366"/>
                  </a:lnTo>
                  <a:lnTo>
                    <a:pt x="5238699" y="2079028"/>
                  </a:lnTo>
                  <a:lnTo>
                    <a:pt x="5237175" y="2063508"/>
                  </a:lnTo>
                  <a:lnTo>
                    <a:pt x="5237061" y="2062327"/>
                  </a:lnTo>
                  <a:lnTo>
                    <a:pt x="5233975" y="2059609"/>
                  </a:lnTo>
                  <a:lnTo>
                    <a:pt x="5229580" y="2059609"/>
                  </a:lnTo>
                  <a:lnTo>
                    <a:pt x="5225643" y="2060003"/>
                  </a:lnTo>
                  <a:lnTo>
                    <a:pt x="5222748" y="2063508"/>
                  </a:lnTo>
                  <a:lnTo>
                    <a:pt x="5224399" y="2080399"/>
                  </a:lnTo>
                  <a:lnTo>
                    <a:pt x="5225504" y="2092032"/>
                  </a:lnTo>
                  <a:lnTo>
                    <a:pt x="5226697" y="2105063"/>
                  </a:lnTo>
                  <a:lnTo>
                    <a:pt x="5228196" y="2122081"/>
                  </a:lnTo>
                  <a:lnTo>
                    <a:pt x="5228310" y="2123313"/>
                  </a:lnTo>
                  <a:lnTo>
                    <a:pt x="5231727" y="2126246"/>
                  </a:lnTo>
                  <a:lnTo>
                    <a:pt x="5239690" y="2125548"/>
                  </a:lnTo>
                  <a:lnTo>
                    <a:pt x="5242611" y="2122081"/>
                  </a:lnTo>
                  <a:close/>
                </a:path>
                <a:path w="18288000" h="9256395">
                  <a:moveTo>
                    <a:pt x="5243068" y="8332368"/>
                  </a:moveTo>
                  <a:lnTo>
                    <a:pt x="5242611" y="8327911"/>
                  </a:lnTo>
                  <a:lnTo>
                    <a:pt x="5224564" y="8313102"/>
                  </a:lnTo>
                  <a:lnTo>
                    <a:pt x="5208346" y="8299501"/>
                  </a:lnTo>
                  <a:lnTo>
                    <a:pt x="5206720" y="8298955"/>
                  </a:lnTo>
                  <a:lnTo>
                    <a:pt x="5203101" y="8298955"/>
                  </a:lnTo>
                  <a:lnTo>
                    <a:pt x="5201107" y="8299805"/>
                  </a:lnTo>
                  <a:lnTo>
                    <a:pt x="5197183" y="8304441"/>
                  </a:lnTo>
                  <a:lnTo>
                    <a:pt x="5197564" y="8308911"/>
                  </a:lnTo>
                  <a:lnTo>
                    <a:pt x="5215547" y="8323986"/>
                  </a:lnTo>
                  <a:lnTo>
                    <a:pt x="5233682" y="8338871"/>
                  </a:lnTo>
                  <a:lnTo>
                    <a:pt x="5238127" y="8338413"/>
                  </a:lnTo>
                  <a:lnTo>
                    <a:pt x="5243068" y="8332368"/>
                  </a:lnTo>
                  <a:close/>
                </a:path>
                <a:path w="18288000" h="9256395">
                  <a:moveTo>
                    <a:pt x="5249596" y="2871698"/>
                  </a:moveTo>
                  <a:lnTo>
                    <a:pt x="5246598" y="2868282"/>
                  </a:lnTo>
                  <a:lnTo>
                    <a:pt x="5242636" y="2868041"/>
                  </a:lnTo>
                  <a:lnTo>
                    <a:pt x="5238394" y="2868041"/>
                  </a:lnTo>
                  <a:lnTo>
                    <a:pt x="5235245" y="2870949"/>
                  </a:lnTo>
                  <a:lnTo>
                    <a:pt x="5234190" y="2887764"/>
                  </a:lnTo>
                  <a:lnTo>
                    <a:pt x="5233340" y="2900781"/>
                  </a:lnTo>
                  <a:lnTo>
                    <a:pt x="5231269" y="2930817"/>
                  </a:lnTo>
                  <a:lnTo>
                    <a:pt x="5234241" y="2934258"/>
                  </a:lnTo>
                  <a:lnTo>
                    <a:pt x="5242204" y="2934805"/>
                  </a:lnTo>
                  <a:lnTo>
                    <a:pt x="5245595" y="2931845"/>
                  </a:lnTo>
                  <a:lnTo>
                    <a:pt x="5247665" y="2901746"/>
                  </a:lnTo>
                  <a:lnTo>
                    <a:pt x="5248529" y="2888691"/>
                  </a:lnTo>
                  <a:lnTo>
                    <a:pt x="5249596" y="2871698"/>
                  </a:lnTo>
                  <a:close/>
                </a:path>
                <a:path w="18288000" h="9256395">
                  <a:moveTo>
                    <a:pt x="5252148" y="1714271"/>
                  </a:moveTo>
                  <a:lnTo>
                    <a:pt x="5231511" y="1665452"/>
                  </a:lnTo>
                  <a:lnTo>
                    <a:pt x="5221097" y="1646034"/>
                  </a:lnTo>
                  <a:lnTo>
                    <a:pt x="5217325" y="1646034"/>
                  </a:lnTo>
                  <a:lnTo>
                    <a:pt x="5216322" y="1646224"/>
                  </a:lnTo>
                  <a:lnTo>
                    <a:pt x="5211686" y="1648256"/>
                  </a:lnTo>
                  <a:lnTo>
                    <a:pt x="5210010" y="1652562"/>
                  </a:lnTo>
                  <a:lnTo>
                    <a:pt x="5218125" y="1671231"/>
                  </a:lnTo>
                  <a:lnTo>
                    <a:pt x="5224577" y="1686242"/>
                  </a:lnTo>
                  <a:lnTo>
                    <a:pt x="5230914" y="1701228"/>
                  </a:lnTo>
                  <a:lnTo>
                    <a:pt x="5238699" y="1719859"/>
                  </a:lnTo>
                  <a:lnTo>
                    <a:pt x="5242966" y="1721612"/>
                  </a:lnTo>
                  <a:lnTo>
                    <a:pt x="5250383" y="1718538"/>
                  </a:lnTo>
                  <a:lnTo>
                    <a:pt x="5252148" y="1714271"/>
                  </a:lnTo>
                  <a:close/>
                </a:path>
                <a:path w="18288000" h="9256395">
                  <a:moveTo>
                    <a:pt x="5255552" y="2324252"/>
                  </a:moveTo>
                  <a:lnTo>
                    <a:pt x="5254815" y="2307869"/>
                  </a:lnTo>
                  <a:lnTo>
                    <a:pt x="5254193" y="2294839"/>
                  </a:lnTo>
                  <a:lnTo>
                    <a:pt x="5253545" y="2281834"/>
                  </a:lnTo>
                  <a:lnTo>
                    <a:pt x="5252656" y="2264892"/>
                  </a:lnTo>
                  <a:lnTo>
                    <a:pt x="5252631" y="2264245"/>
                  </a:lnTo>
                  <a:lnTo>
                    <a:pt x="5249456" y="2261285"/>
                  </a:lnTo>
                  <a:lnTo>
                    <a:pt x="5245659" y="2261285"/>
                  </a:lnTo>
                  <a:lnTo>
                    <a:pt x="5241315" y="2261501"/>
                  </a:lnTo>
                  <a:lnTo>
                    <a:pt x="5238280" y="2264892"/>
                  </a:lnTo>
                  <a:lnTo>
                    <a:pt x="5239131" y="2281097"/>
                  </a:lnTo>
                  <a:lnTo>
                    <a:pt x="5239791" y="2294140"/>
                  </a:lnTo>
                  <a:lnTo>
                    <a:pt x="5240413" y="2307209"/>
                  </a:lnTo>
                  <a:lnTo>
                    <a:pt x="5241163" y="2324252"/>
                  </a:lnTo>
                  <a:lnTo>
                    <a:pt x="5241188" y="2324874"/>
                  </a:lnTo>
                  <a:lnTo>
                    <a:pt x="5244338" y="2328138"/>
                  </a:lnTo>
                  <a:lnTo>
                    <a:pt x="5248503" y="2327783"/>
                  </a:lnTo>
                  <a:lnTo>
                    <a:pt x="5252478" y="2327618"/>
                  </a:lnTo>
                  <a:lnTo>
                    <a:pt x="5255552" y="2324252"/>
                  </a:lnTo>
                  <a:close/>
                </a:path>
                <a:path w="18288000" h="9256395">
                  <a:moveTo>
                    <a:pt x="5256517" y="7491958"/>
                  </a:moveTo>
                  <a:lnTo>
                    <a:pt x="5248503" y="7477074"/>
                  </a:lnTo>
                  <a:lnTo>
                    <a:pt x="5242420" y="7465581"/>
                  </a:lnTo>
                  <a:lnTo>
                    <a:pt x="5236362" y="7454024"/>
                  </a:lnTo>
                  <a:lnTo>
                    <a:pt x="5229098" y="7439952"/>
                  </a:lnTo>
                  <a:lnTo>
                    <a:pt x="5226596" y="7438517"/>
                  </a:lnTo>
                  <a:lnTo>
                    <a:pt x="5222875" y="7438517"/>
                  </a:lnTo>
                  <a:lnTo>
                    <a:pt x="5221770" y="7438784"/>
                  </a:lnTo>
                  <a:lnTo>
                    <a:pt x="5217185" y="7441133"/>
                  </a:lnTo>
                  <a:lnTo>
                    <a:pt x="5215801" y="7445464"/>
                  </a:lnTo>
                  <a:lnTo>
                    <a:pt x="5223637" y="7460640"/>
                  </a:lnTo>
                  <a:lnTo>
                    <a:pt x="5229720" y="7472273"/>
                  </a:lnTo>
                  <a:lnTo>
                    <a:pt x="5235854" y="7483830"/>
                  </a:lnTo>
                  <a:lnTo>
                    <a:pt x="5243893" y="7498791"/>
                  </a:lnTo>
                  <a:lnTo>
                    <a:pt x="5248224" y="7500086"/>
                  </a:lnTo>
                  <a:lnTo>
                    <a:pt x="5255209" y="7496315"/>
                  </a:lnTo>
                  <a:lnTo>
                    <a:pt x="5256517" y="7491958"/>
                  </a:lnTo>
                  <a:close/>
                </a:path>
                <a:path w="18288000" h="9256395">
                  <a:moveTo>
                    <a:pt x="5258371" y="2669159"/>
                  </a:moveTo>
                  <a:lnTo>
                    <a:pt x="5255234" y="2665869"/>
                  </a:lnTo>
                  <a:lnTo>
                    <a:pt x="5247106" y="2665869"/>
                  </a:lnTo>
                  <a:lnTo>
                    <a:pt x="5244008" y="2668867"/>
                  </a:lnTo>
                  <a:lnTo>
                    <a:pt x="5243576" y="2685796"/>
                  </a:lnTo>
                  <a:lnTo>
                    <a:pt x="5243195" y="2698826"/>
                  </a:lnTo>
                  <a:lnTo>
                    <a:pt x="5242776" y="2711894"/>
                  </a:lnTo>
                  <a:lnTo>
                    <a:pt x="5242179" y="2728925"/>
                  </a:lnTo>
                  <a:lnTo>
                    <a:pt x="5245278" y="2732252"/>
                  </a:lnTo>
                  <a:lnTo>
                    <a:pt x="5249240" y="2732392"/>
                  </a:lnTo>
                  <a:lnTo>
                    <a:pt x="5253075" y="2732697"/>
                  </a:lnTo>
                  <a:lnTo>
                    <a:pt x="5256530" y="2729433"/>
                  </a:lnTo>
                  <a:lnTo>
                    <a:pt x="5257127" y="2712351"/>
                  </a:lnTo>
                  <a:lnTo>
                    <a:pt x="5257533" y="2699258"/>
                  </a:lnTo>
                  <a:lnTo>
                    <a:pt x="5257927" y="2686177"/>
                  </a:lnTo>
                  <a:lnTo>
                    <a:pt x="5258270" y="2673121"/>
                  </a:lnTo>
                  <a:lnTo>
                    <a:pt x="5258371" y="2669159"/>
                  </a:lnTo>
                  <a:close/>
                </a:path>
                <a:path w="18288000" h="9256395">
                  <a:moveTo>
                    <a:pt x="5259971" y="2526842"/>
                  </a:moveTo>
                  <a:lnTo>
                    <a:pt x="5259743" y="2483599"/>
                  </a:lnTo>
                  <a:lnTo>
                    <a:pt x="5256390" y="2463520"/>
                  </a:lnTo>
                  <a:lnTo>
                    <a:pt x="5248364" y="2463520"/>
                  </a:lnTo>
                  <a:lnTo>
                    <a:pt x="5245328" y="2466619"/>
                  </a:lnTo>
                  <a:lnTo>
                    <a:pt x="5245227" y="2470556"/>
                  </a:lnTo>
                  <a:lnTo>
                    <a:pt x="5245392" y="2483599"/>
                  </a:lnTo>
                  <a:lnTo>
                    <a:pt x="5245506" y="2496769"/>
                  </a:lnTo>
                  <a:lnTo>
                    <a:pt x="5245595" y="2509812"/>
                  </a:lnTo>
                  <a:lnTo>
                    <a:pt x="5245659" y="2526842"/>
                  </a:lnTo>
                  <a:lnTo>
                    <a:pt x="5248859" y="2530043"/>
                  </a:lnTo>
                  <a:lnTo>
                    <a:pt x="5256796" y="2530043"/>
                  </a:lnTo>
                  <a:lnTo>
                    <a:pt x="5259971" y="2526842"/>
                  </a:lnTo>
                  <a:close/>
                </a:path>
                <a:path w="18288000" h="9256395">
                  <a:moveTo>
                    <a:pt x="5267033" y="8818994"/>
                  </a:moveTo>
                  <a:lnTo>
                    <a:pt x="5265229" y="8814981"/>
                  </a:lnTo>
                  <a:lnTo>
                    <a:pt x="5236515" y="8803907"/>
                  </a:lnTo>
                  <a:lnTo>
                    <a:pt x="5235664" y="8803742"/>
                  </a:lnTo>
                  <a:lnTo>
                    <a:pt x="5232031" y="8803742"/>
                  </a:lnTo>
                  <a:lnTo>
                    <a:pt x="5229403" y="8805431"/>
                  </a:lnTo>
                  <a:lnTo>
                    <a:pt x="5226939" y="8811743"/>
                  </a:lnTo>
                  <a:lnTo>
                    <a:pt x="5228704" y="8815794"/>
                  </a:lnTo>
                  <a:lnTo>
                    <a:pt x="5260264" y="8827986"/>
                  </a:lnTo>
                  <a:lnTo>
                    <a:pt x="5264302" y="8826182"/>
                  </a:lnTo>
                  <a:lnTo>
                    <a:pt x="5267033" y="8818994"/>
                  </a:lnTo>
                  <a:close/>
                </a:path>
                <a:path w="18288000" h="9256395">
                  <a:moveTo>
                    <a:pt x="5267668" y="4150410"/>
                  </a:moveTo>
                  <a:lnTo>
                    <a:pt x="5265051" y="4146664"/>
                  </a:lnTo>
                  <a:lnTo>
                    <a:pt x="5261127" y="4145940"/>
                  </a:lnTo>
                  <a:lnTo>
                    <a:pt x="5256250" y="4145940"/>
                  </a:lnTo>
                  <a:lnTo>
                    <a:pt x="5253355" y="4148290"/>
                  </a:lnTo>
                  <a:lnTo>
                    <a:pt x="5250116" y="4166298"/>
                  </a:lnTo>
                  <a:lnTo>
                    <a:pt x="5244985" y="4195229"/>
                  </a:lnTo>
                  <a:lnTo>
                    <a:pt x="5241772" y="4213593"/>
                  </a:lnTo>
                  <a:lnTo>
                    <a:pt x="5244414" y="4217340"/>
                  </a:lnTo>
                  <a:lnTo>
                    <a:pt x="5252288" y="4218711"/>
                  </a:lnTo>
                  <a:lnTo>
                    <a:pt x="5256022" y="4216082"/>
                  </a:lnTo>
                  <a:lnTo>
                    <a:pt x="5261788" y="4183303"/>
                  </a:lnTo>
                  <a:lnTo>
                    <a:pt x="5267668" y="4150410"/>
                  </a:lnTo>
                  <a:close/>
                </a:path>
                <a:path w="18288000" h="9256395">
                  <a:moveTo>
                    <a:pt x="5279847" y="9252979"/>
                  </a:moveTo>
                  <a:lnTo>
                    <a:pt x="5279783" y="9249207"/>
                  </a:lnTo>
                  <a:lnTo>
                    <a:pt x="5279669" y="9245765"/>
                  </a:lnTo>
                  <a:lnTo>
                    <a:pt x="5279656" y="9245562"/>
                  </a:lnTo>
                  <a:lnTo>
                    <a:pt x="5276748" y="9242717"/>
                  </a:lnTo>
                  <a:lnTo>
                    <a:pt x="5269128" y="9242717"/>
                  </a:lnTo>
                  <a:lnTo>
                    <a:pt x="5266233" y="9245765"/>
                  </a:lnTo>
                  <a:lnTo>
                    <a:pt x="5266296" y="9249207"/>
                  </a:lnTo>
                  <a:lnTo>
                    <a:pt x="5266360" y="9253245"/>
                  </a:lnTo>
                  <a:lnTo>
                    <a:pt x="5269408" y="9256217"/>
                  </a:lnTo>
                  <a:lnTo>
                    <a:pt x="5271325" y="9256217"/>
                  </a:lnTo>
                  <a:lnTo>
                    <a:pt x="5276888" y="9256014"/>
                  </a:lnTo>
                  <a:lnTo>
                    <a:pt x="5279847" y="9252979"/>
                  </a:lnTo>
                  <a:close/>
                </a:path>
                <a:path w="18288000" h="9256395">
                  <a:moveTo>
                    <a:pt x="5291277" y="6820192"/>
                  </a:moveTo>
                  <a:lnTo>
                    <a:pt x="5286121" y="6802374"/>
                  </a:lnTo>
                  <a:lnTo>
                    <a:pt x="5282108" y="6788277"/>
                  </a:lnTo>
                  <a:lnTo>
                    <a:pt x="5278145" y="6774129"/>
                  </a:lnTo>
                  <a:lnTo>
                    <a:pt x="5273370" y="6756755"/>
                  </a:lnTo>
                  <a:lnTo>
                    <a:pt x="5270563" y="6754711"/>
                  </a:lnTo>
                  <a:lnTo>
                    <a:pt x="5266004" y="6754711"/>
                  </a:lnTo>
                  <a:lnTo>
                    <a:pt x="5261508" y="6755943"/>
                  </a:lnTo>
                  <a:lnTo>
                    <a:pt x="5259248" y="6759918"/>
                  </a:lnTo>
                  <a:lnTo>
                    <a:pt x="5264213" y="6778003"/>
                  </a:lnTo>
                  <a:lnTo>
                    <a:pt x="5268188" y="6792201"/>
                  </a:lnTo>
                  <a:lnTo>
                    <a:pt x="5272214" y="6806362"/>
                  </a:lnTo>
                  <a:lnTo>
                    <a:pt x="5277383" y="6824243"/>
                  </a:lnTo>
                  <a:lnTo>
                    <a:pt x="5281409" y="6826440"/>
                  </a:lnTo>
                  <a:lnTo>
                    <a:pt x="5288940" y="6824243"/>
                  </a:lnTo>
                  <a:lnTo>
                    <a:pt x="5291277" y="6820192"/>
                  </a:lnTo>
                  <a:close/>
                </a:path>
                <a:path w="18288000" h="9256395">
                  <a:moveTo>
                    <a:pt x="5304625" y="3951427"/>
                  </a:moveTo>
                  <a:lnTo>
                    <a:pt x="5302008" y="3947668"/>
                  </a:lnTo>
                  <a:lnTo>
                    <a:pt x="5298084" y="3946956"/>
                  </a:lnTo>
                  <a:lnTo>
                    <a:pt x="5293195" y="3946956"/>
                  </a:lnTo>
                  <a:lnTo>
                    <a:pt x="5290299" y="3949306"/>
                  </a:lnTo>
                  <a:lnTo>
                    <a:pt x="5287086" y="3967213"/>
                  </a:lnTo>
                  <a:lnTo>
                    <a:pt x="5284444" y="3981653"/>
                  </a:lnTo>
                  <a:lnTo>
                    <a:pt x="5281777" y="3996093"/>
                  </a:lnTo>
                  <a:lnTo>
                    <a:pt x="5278336" y="4014470"/>
                  </a:lnTo>
                  <a:lnTo>
                    <a:pt x="5280926" y="4018254"/>
                  </a:lnTo>
                  <a:lnTo>
                    <a:pt x="5298681" y="3984256"/>
                  </a:lnTo>
                  <a:lnTo>
                    <a:pt x="5301310" y="3969804"/>
                  </a:lnTo>
                  <a:lnTo>
                    <a:pt x="5304625" y="3951427"/>
                  </a:lnTo>
                  <a:close/>
                </a:path>
                <a:path w="18288000" h="9256395">
                  <a:moveTo>
                    <a:pt x="5308219" y="2003679"/>
                  </a:moveTo>
                  <a:lnTo>
                    <a:pt x="5298110" y="1956587"/>
                  </a:lnTo>
                  <a:lnTo>
                    <a:pt x="5291264" y="1936673"/>
                  </a:lnTo>
                  <a:lnTo>
                    <a:pt x="5286819" y="1936673"/>
                  </a:lnTo>
                  <a:lnTo>
                    <a:pt x="5282387" y="1937664"/>
                  </a:lnTo>
                  <a:lnTo>
                    <a:pt x="5279936" y="1941537"/>
                  </a:lnTo>
                  <a:lnTo>
                    <a:pt x="5283987" y="1959698"/>
                  </a:lnTo>
                  <a:lnTo>
                    <a:pt x="5287124" y="1974011"/>
                  </a:lnTo>
                  <a:lnTo>
                    <a:pt x="5290197" y="1988350"/>
                  </a:lnTo>
                  <a:lnTo>
                    <a:pt x="5293233" y="2002726"/>
                  </a:lnTo>
                  <a:lnTo>
                    <a:pt x="5294046" y="2006650"/>
                  </a:lnTo>
                  <a:lnTo>
                    <a:pt x="5297868" y="2009165"/>
                  </a:lnTo>
                  <a:lnTo>
                    <a:pt x="5305704" y="2007501"/>
                  </a:lnTo>
                  <a:lnTo>
                    <a:pt x="5308219" y="2003679"/>
                  </a:lnTo>
                  <a:close/>
                </a:path>
                <a:path w="18288000" h="9256395">
                  <a:moveTo>
                    <a:pt x="5323002" y="9185631"/>
                  </a:moveTo>
                  <a:lnTo>
                    <a:pt x="5320081" y="9182456"/>
                  </a:lnTo>
                  <a:lnTo>
                    <a:pt x="5309832" y="9182036"/>
                  </a:lnTo>
                  <a:lnTo>
                    <a:pt x="5305895" y="9182036"/>
                  </a:lnTo>
                  <a:lnTo>
                    <a:pt x="5302910" y="9184881"/>
                  </a:lnTo>
                  <a:lnTo>
                    <a:pt x="5302580" y="9192298"/>
                  </a:lnTo>
                  <a:lnTo>
                    <a:pt x="5305501" y="9195460"/>
                  </a:lnTo>
                  <a:lnTo>
                    <a:pt x="5319687" y="9196083"/>
                  </a:lnTo>
                  <a:lnTo>
                    <a:pt x="5322709" y="9193124"/>
                  </a:lnTo>
                  <a:lnTo>
                    <a:pt x="5323002" y="9185631"/>
                  </a:lnTo>
                  <a:close/>
                </a:path>
                <a:path w="18288000" h="9256395">
                  <a:moveTo>
                    <a:pt x="5324056" y="1903780"/>
                  </a:moveTo>
                  <a:lnTo>
                    <a:pt x="5306276" y="1853730"/>
                  </a:lnTo>
                  <a:lnTo>
                    <a:pt x="5296801" y="1833638"/>
                  </a:lnTo>
                  <a:lnTo>
                    <a:pt x="5292991" y="1833638"/>
                  </a:lnTo>
                  <a:lnTo>
                    <a:pt x="5292141" y="1833791"/>
                  </a:lnTo>
                  <a:lnTo>
                    <a:pt x="5291658" y="1833968"/>
                  </a:lnTo>
                  <a:lnTo>
                    <a:pt x="5292737" y="1830692"/>
                  </a:lnTo>
                  <a:lnTo>
                    <a:pt x="5274538" y="1795005"/>
                  </a:lnTo>
                  <a:lnTo>
                    <a:pt x="5256542" y="1760689"/>
                  </a:lnTo>
                  <a:lnTo>
                    <a:pt x="5254002" y="1759280"/>
                  </a:lnTo>
                  <a:lnTo>
                    <a:pt x="5250205" y="1759280"/>
                  </a:lnTo>
                  <a:lnTo>
                    <a:pt x="5249037" y="1759559"/>
                  </a:lnTo>
                  <a:lnTo>
                    <a:pt x="5244287" y="1742605"/>
                  </a:lnTo>
                  <a:lnTo>
                    <a:pt x="5241531" y="1740623"/>
                  </a:lnTo>
                  <a:lnTo>
                    <a:pt x="5236921" y="1740623"/>
                  </a:lnTo>
                  <a:lnTo>
                    <a:pt x="5232412" y="1741893"/>
                  </a:lnTo>
                  <a:lnTo>
                    <a:pt x="5230177" y="1745894"/>
                  </a:lnTo>
                  <a:lnTo>
                    <a:pt x="5235206" y="1763788"/>
                  </a:lnTo>
                  <a:lnTo>
                    <a:pt x="5239105" y="1777936"/>
                  </a:lnTo>
                  <a:lnTo>
                    <a:pt x="5242953" y="1792109"/>
                  </a:lnTo>
                  <a:lnTo>
                    <a:pt x="5247767" y="1810131"/>
                  </a:lnTo>
                  <a:lnTo>
                    <a:pt x="5251729" y="1812429"/>
                  </a:lnTo>
                  <a:lnTo>
                    <a:pt x="5259451" y="1810385"/>
                  </a:lnTo>
                  <a:lnTo>
                    <a:pt x="5261749" y="1806435"/>
                  </a:lnTo>
                  <a:lnTo>
                    <a:pt x="5260733" y="1802574"/>
                  </a:lnTo>
                  <a:lnTo>
                    <a:pt x="5259463" y="1797837"/>
                  </a:lnTo>
                  <a:lnTo>
                    <a:pt x="5261508" y="1801749"/>
                  </a:lnTo>
                  <a:lnTo>
                    <a:pt x="5269712" y="1817712"/>
                  </a:lnTo>
                  <a:lnTo>
                    <a:pt x="5279618" y="1837283"/>
                  </a:lnTo>
                  <a:lnTo>
                    <a:pt x="5284051" y="1838769"/>
                  </a:lnTo>
                  <a:lnTo>
                    <a:pt x="5286629" y="1837461"/>
                  </a:lnTo>
                  <a:lnTo>
                    <a:pt x="5285613" y="1839683"/>
                  </a:lnTo>
                  <a:lnTo>
                    <a:pt x="5292585" y="1858708"/>
                  </a:lnTo>
                  <a:lnTo>
                    <a:pt x="5298122" y="1874050"/>
                  </a:lnTo>
                  <a:lnTo>
                    <a:pt x="5303583" y="1889417"/>
                  </a:lnTo>
                  <a:lnTo>
                    <a:pt x="5308968" y="1904771"/>
                  </a:lnTo>
                  <a:lnTo>
                    <a:pt x="5310289" y="1908581"/>
                  </a:lnTo>
                  <a:lnTo>
                    <a:pt x="5314416" y="1910588"/>
                  </a:lnTo>
                  <a:lnTo>
                    <a:pt x="5322036" y="1907933"/>
                  </a:lnTo>
                  <a:lnTo>
                    <a:pt x="5324056" y="1903780"/>
                  </a:lnTo>
                  <a:close/>
                </a:path>
                <a:path w="18288000" h="9256395">
                  <a:moveTo>
                    <a:pt x="5328526" y="1960067"/>
                  </a:moveTo>
                  <a:lnTo>
                    <a:pt x="5306161" y="1922843"/>
                  </a:lnTo>
                  <a:lnTo>
                    <a:pt x="5284216" y="1887296"/>
                  </a:lnTo>
                  <a:lnTo>
                    <a:pt x="5281803" y="1886064"/>
                  </a:lnTo>
                  <a:lnTo>
                    <a:pt x="5278005" y="1886064"/>
                  </a:lnTo>
                  <a:lnTo>
                    <a:pt x="5276647" y="1886432"/>
                  </a:lnTo>
                  <a:lnTo>
                    <a:pt x="5271960" y="1889366"/>
                  </a:lnTo>
                  <a:lnTo>
                    <a:pt x="5270906" y="1893925"/>
                  </a:lnTo>
                  <a:lnTo>
                    <a:pt x="5273078" y="1897380"/>
                  </a:lnTo>
                  <a:lnTo>
                    <a:pt x="5283327" y="1913890"/>
                  </a:lnTo>
                  <a:lnTo>
                    <a:pt x="5293538" y="1930539"/>
                  </a:lnTo>
                  <a:lnTo>
                    <a:pt x="5303672" y="1947303"/>
                  </a:lnTo>
                  <a:lnTo>
                    <a:pt x="5315813" y="1967623"/>
                  </a:lnTo>
                  <a:lnTo>
                    <a:pt x="5320360" y="1968779"/>
                  </a:lnTo>
                  <a:lnTo>
                    <a:pt x="5327358" y="1964601"/>
                  </a:lnTo>
                  <a:lnTo>
                    <a:pt x="5328526" y="1960067"/>
                  </a:lnTo>
                  <a:close/>
                </a:path>
                <a:path w="18288000" h="9256395">
                  <a:moveTo>
                    <a:pt x="5330050" y="8649056"/>
                  </a:moveTo>
                  <a:lnTo>
                    <a:pt x="5328678" y="8644826"/>
                  </a:lnTo>
                  <a:lnTo>
                    <a:pt x="5303583" y="8631822"/>
                  </a:lnTo>
                  <a:lnTo>
                    <a:pt x="5295354" y="8627478"/>
                  </a:lnTo>
                  <a:lnTo>
                    <a:pt x="5294223" y="8627212"/>
                  </a:lnTo>
                  <a:lnTo>
                    <a:pt x="5290604" y="8627212"/>
                  </a:lnTo>
                  <a:lnTo>
                    <a:pt x="5288178" y="8628570"/>
                  </a:lnTo>
                  <a:lnTo>
                    <a:pt x="5285105" y="8634362"/>
                  </a:lnTo>
                  <a:lnTo>
                    <a:pt x="5286400" y="8638616"/>
                  </a:lnTo>
                  <a:lnTo>
                    <a:pt x="5297055" y="8644242"/>
                  </a:lnTo>
                  <a:lnTo>
                    <a:pt x="5322303" y="8657323"/>
                  </a:lnTo>
                  <a:lnTo>
                    <a:pt x="5326519" y="8655952"/>
                  </a:lnTo>
                  <a:lnTo>
                    <a:pt x="5330050" y="8649056"/>
                  </a:lnTo>
                  <a:close/>
                </a:path>
                <a:path w="18288000" h="9256395">
                  <a:moveTo>
                    <a:pt x="5337010" y="3751440"/>
                  </a:moveTo>
                  <a:lnTo>
                    <a:pt x="5334279" y="3747770"/>
                  </a:lnTo>
                  <a:lnTo>
                    <a:pt x="5330329" y="3747198"/>
                  </a:lnTo>
                  <a:lnTo>
                    <a:pt x="5325643" y="3747198"/>
                  </a:lnTo>
                  <a:lnTo>
                    <a:pt x="5322659" y="3749700"/>
                  </a:lnTo>
                  <a:lnTo>
                    <a:pt x="5319992" y="3767798"/>
                  </a:lnTo>
                  <a:lnTo>
                    <a:pt x="5317820" y="3782301"/>
                  </a:lnTo>
                  <a:lnTo>
                    <a:pt x="5315597" y="3796817"/>
                  </a:lnTo>
                  <a:lnTo>
                    <a:pt x="5312727" y="3815283"/>
                  </a:lnTo>
                  <a:lnTo>
                    <a:pt x="5315445" y="3818991"/>
                  </a:lnTo>
                  <a:lnTo>
                    <a:pt x="5332107" y="3784460"/>
                  </a:lnTo>
                  <a:lnTo>
                    <a:pt x="5334292" y="3769918"/>
                  </a:lnTo>
                  <a:lnTo>
                    <a:pt x="5337010" y="3751440"/>
                  </a:lnTo>
                  <a:close/>
                </a:path>
                <a:path w="18288000" h="9256395">
                  <a:moveTo>
                    <a:pt x="5344465" y="2203056"/>
                  </a:moveTo>
                  <a:lnTo>
                    <a:pt x="5336756" y="2155520"/>
                  </a:lnTo>
                  <a:lnTo>
                    <a:pt x="5330749" y="2135149"/>
                  </a:lnTo>
                  <a:lnTo>
                    <a:pt x="5325923" y="2135149"/>
                  </a:lnTo>
                  <a:lnTo>
                    <a:pt x="5321986" y="2135822"/>
                  </a:lnTo>
                  <a:lnTo>
                    <a:pt x="5319344" y="2139556"/>
                  </a:lnTo>
                  <a:lnTo>
                    <a:pt x="5322481" y="2157920"/>
                  </a:lnTo>
                  <a:lnTo>
                    <a:pt x="5324881" y="2172373"/>
                  </a:lnTo>
                  <a:lnTo>
                    <a:pt x="5327243" y="2186851"/>
                  </a:lnTo>
                  <a:lnTo>
                    <a:pt x="5330177" y="2205304"/>
                  </a:lnTo>
                  <a:lnTo>
                    <a:pt x="5333784" y="2207996"/>
                  </a:lnTo>
                  <a:lnTo>
                    <a:pt x="5341772" y="2206752"/>
                  </a:lnTo>
                  <a:lnTo>
                    <a:pt x="5344465" y="2203056"/>
                  </a:lnTo>
                  <a:close/>
                </a:path>
                <a:path w="18288000" h="9256395">
                  <a:moveTo>
                    <a:pt x="5350980" y="8088109"/>
                  </a:moveTo>
                  <a:lnTo>
                    <a:pt x="5340350" y="8077124"/>
                  </a:lnTo>
                  <a:lnTo>
                    <a:pt x="5332463" y="8068881"/>
                  </a:lnTo>
                  <a:lnTo>
                    <a:pt x="5324627" y="8060614"/>
                  </a:lnTo>
                  <a:lnTo>
                    <a:pt x="5315458" y="8050835"/>
                  </a:lnTo>
                  <a:lnTo>
                    <a:pt x="5313553" y="8050073"/>
                  </a:lnTo>
                  <a:lnTo>
                    <a:pt x="5309908" y="8050073"/>
                  </a:lnTo>
                  <a:lnTo>
                    <a:pt x="5308168" y="8050708"/>
                  </a:lnTo>
                  <a:lnTo>
                    <a:pt x="5303913" y="8054670"/>
                  </a:lnTo>
                  <a:lnTo>
                    <a:pt x="5303748" y="8059179"/>
                  </a:lnTo>
                  <a:lnTo>
                    <a:pt x="5314251" y="8070393"/>
                  </a:lnTo>
                  <a:lnTo>
                    <a:pt x="5322138" y="8078711"/>
                  </a:lnTo>
                  <a:lnTo>
                    <a:pt x="5330075" y="8087004"/>
                  </a:lnTo>
                  <a:lnTo>
                    <a:pt x="5340832" y="8098104"/>
                  </a:lnTo>
                  <a:lnTo>
                    <a:pt x="5345290" y="8098104"/>
                  </a:lnTo>
                  <a:lnTo>
                    <a:pt x="5350929" y="8092618"/>
                  </a:lnTo>
                  <a:lnTo>
                    <a:pt x="5350980" y="8088109"/>
                  </a:lnTo>
                  <a:close/>
                </a:path>
                <a:path w="18288000" h="9256395">
                  <a:moveTo>
                    <a:pt x="5353913" y="7011924"/>
                  </a:moveTo>
                  <a:lnTo>
                    <a:pt x="5347665" y="6994512"/>
                  </a:lnTo>
                  <a:lnTo>
                    <a:pt x="5342801" y="6980720"/>
                  </a:lnTo>
                  <a:lnTo>
                    <a:pt x="5337975" y="6966826"/>
                  </a:lnTo>
                  <a:lnTo>
                    <a:pt x="5332158" y="6949859"/>
                  </a:lnTo>
                  <a:lnTo>
                    <a:pt x="5329517" y="6948081"/>
                  </a:lnTo>
                  <a:lnTo>
                    <a:pt x="5324792" y="6948081"/>
                  </a:lnTo>
                  <a:lnTo>
                    <a:pt x="5320220" y="6949630"/>
                  </a:lnTo>
                  <a:lnTo>
                    <a:pt x="5318201" y="6953732"/>
                  </a:lnTo>
                  <a:lnTo>
                    <a:pt x="5319484" y="6957530"/>
                  </a:lnTo>
                  <a:lnTo>
                    <a:pt x="5334038" y="6999364"/>
                  </a:lnTo>
                  <a:lnTo>
                    <a:pt x="5344452" y="7018795"/>
                  </a:lnTo>
                  <a:lnTo>
                    <a:pt x="5351958" y="7016064"/>
                  </a:lnTo>
                  <a:lnTo>
                    <a:pt x="5353913" y="7011924"/>
                  </a:lnTo>
                  <a:close/>
                </a:path>
                <a:path w="18288000" h="9256395">
                  <a:moveTo>
                    <a:pt x="5359628" y="7665059"/>
                  </a:moveTo>
                  <a:lnTo>
                    <a:pt x="5350459" y="7650899"/>
                  </a:lnTo>
                  <a:lnTo>
                    <a:pt x="5343449" y="7639952"/>
                  </a:lnTo>
                  <a:lnTo>
                    <a:pt x="5336476" y="7628915"/>
                  </a:lnTo>
                  <a:lnTo>
                    <a:pt x="5328183" y="7615644"/>
                  </a:lnTo>
                  <a:lnTo>
                    <a:pt x="5325834" y="7614437"/>
                  </a:lnTo>
                  <a:lnTo>
                    <a:pt x="5322151" y="7614437"/>
                  </a:lnTo>
                  <a:lnTo>
                    <a:pt x="5320843" y="7614793"/>
                  </a:lnTo>
                  <a:lnTo>
                    <a:pt x="5316296" y="7617612"/>
                  </a:lnTo>
                  <a:lnTo>
                    <a:pt x="5315255" y="7622032"/>
                  </a:lnTo>
                  <a:lnTo>
                    <a:pt x="5324322" y="7636548"/>
                  </a:lnTo>
                  <a:lnTo>
                    <a:pt x="5331333" y="7647648"/>
                  </a:lnTo>
                  <a:lnTo>
                    <a:pt x="5338381" y="7658671"/>
                  </a:lnTo>
                  <a:lnTo>
                    <a:pt x="5347601" y="7672883"/>
                  </a:lnTo>
                  <a:lnTo>
                    <a:pt x="5352046" y="7673822"/>
                  </a:lnTo>
                  <a:lnTo>
                    <a:pt x="5358689" y="7669504"/>
                  </a:lnTo>
                  <a:lnTo>
                    <a:pt x="5359628" y="7665059"/>
                  </a:lnTo>
                  <a:close/>
                </a:path>
                <a:path w="18288000" h="9256395">
                  <a:moveTo>
                    <a:pt x="5359768" y="2098687"/>
                  </a:moveTo>
                  <a:lnTo>
                    <a:pt x="5333111" y="2060232"/>
                  </a:lnTo>
                  <a:lnTo>
                    <a:pt x="5307025" y="2023567"/>
                  </a:lnTo>
                  <a:lnTo>
                    <a:pt x="5304739" y="2022500"/>
                  </a:lnTo>
                  <a:lnTo>
                    <a:pt x="5300916" y="2022500"/>
                  </a:lnTo>
                  <a:lnTo>
                    <a:pt x="5299392" y="2022957"/>
                  </a:lnTo>
                  <a:lnTo>
                    <a:pt x="5294744" y="2026310"/>
                  </a:lnTo>
                  <a:lnTo>
                    <a:pt x="5293982" y="2030958"/>
                  </a:lnTo>
                  <a:lnTo>
                    <a:pt x="5308676" y="2051469"/>
                  </a:lnTo>
                  <a:lnTo>
                    <a:pt x="5320919" y="2068791"/>
                  </a:lnTo>
                  <a:lnTo>
                    <a:pt x="5333085" y="2086229"/>
                  </a:lnTo>
                  <a:lnTo>
                    <a:pt x="5347462" y="2107120"/>
                  </a:lnTo>
                  <a:lnTo>
                    <a:pt x="5352110" y="2107984"/>
                  </a:lnTo>
                  <a:lnTo>
                    <a:pt x="5358904" y="2103335"/>
                  </a:lnTo>
                  <a:lnTo>
                    <a:pt x="5359768" y="2098687"/>
                  </a:lnTo>
                  <a:close/>
                </a:path>
                <a:path w="18288000" h="9256395">
                  <a:moveTo>
                    <a:pt x="5362968" y="3550526"/>
                  </a:moveTo>
                  <a:lnTo>
                    <a:pt x="5360098" y="3546945"/>
                  </a:lnTo>
                  <a:lnTo>
                    <a:pt x="5356136" y="3546500"/>
                  </a:lnTo>
                  <a:lnTo>
                    <a:pt x="5351627" y="3546500"/>
                  </a:lnTo>
                  <a:lnTo>
                    <a:pt x="5348554" y="3549180"/>
                  </a:lnTo>
                  <a:lnTo>
                    <a:pt x="5346484" y="3567417"/>
                  </a:lnTo>
                  <a:lnTo>
                    <a:pt x="5344782" y="3581997"/>
                  </a:lnTo>
                  <a:lnTo>
                    <a:pt x="5343055" y="3596576"/>
                  </a:lnTo>
                  <a:lnTo>
                    <a:pt x="5340794" y="3615131"/>
                  </a:lnTo>
                  <a:lnTo>
                    <a:pt x="5343614" y="3618738"/>
                  </a:lnTo>
                  <a:lnTo>
                    <a:pt x="5359146" y="3583686"/>
                  </a:lnTo>
                  <a:lnTo>
                    <a:pt x="5360848" y="3569081"/>
                  </a:lnTo>
                  <a:lnTo>
                    <a:pt x="5362968" y="3550526"/>
                  </a:lnTo>
                  <a:close/>
                </a:path>
                <a:path w="18288000" h="9256395">
                  <a:moveTo>
                    <a:pt x="5366105" y="9106992"/>
                  </a:moveTo>
                  <a:lnTo>
                    <a:pt x="5363413" y="9103614"/>
                  </a:lnTo>
                  <a:lnTo>
                    <a:pt x="5346700" y="9101696"/>
                  </a:lnTo>
                  <a:lnTo>
                    <a:pt x="5342420" y="9101696"/>
                  </a:lnTo>
                  <a:lnTo>
                    <a:pt x="5339512" y="9104211"/>
                  </a:lnTo>
                  <a:lnTo>
                    <a:pt x="5338673" y="9111475"/>
                  </a:lnTo>
                  <a:lnTo>
                    <a:pt x="5341366" y="9114866"/>
                  </a:lnTo>
                  <a:lnTo>
                    <a:pt x="5361851" y="9117254"/>
                  </a:lnTo>
                  <a:lnTo>
                    <a:pt x="5365267" y="9114523"/>
                  </a:lnTo>
                  <a:lnTo>
                    <a:pt x="5366105" y="9106992"/>
                  </a:lnTo>
                  <a:close/>
                </a:path>
                <a:path w="18288000" h="9256395">
                  <a:moveTo>
                    <a:pt x="5371046" y="2403919"/>
                  </a:moveTo>
                  <a:lnTo>
                    <a:pt x="5365585" y="2356078"/>
                  </a:lnTo>
                  <a:lnTo>
                    <a:pt x="5360301" y="2335225"/>
                  </a:lnTo>
                  <a:lnTo>
                    <a:pt x="5355742" y="2335225"/>
                  </a:lnTo>
                  <a:lnTo>
                    <a:pt x="5351780" y="2335707"/>
                  </a:lnTo>
                  <a:lnTo>
                    <a:pt x="5348960" y="2339327"/>
                  </a:lnTo>
                  <a:lnTo>
                    <a:pt x="5351208" y="2357805"/>
                  </a:lnTo>
                  <a:lnTo>
                    <a:pt x="5352935" y="2372360"/>
                  </a:lnTo>
                  <a:lnTo>
                    <a:pt x="5354612" y="2386927"/>
                  </a:lnTo>
                  <a:lnTo>
                    <a:pt x="5356669" y="2405507"/>
                  </a:lnTo>
                  <a:lnTo>
                    <a:pt x="5360174" y="2408351"/>
                  </a:lnTo>
                  <a:lnTo>
                    <a:pt x="5368188" y="2407501"/>
                  </a:lnTo>
                  <a:lnTo>
                    <a:pt x="5371046" y="2403919"/>
                  </a:lnTo>
                  <a:close/>
                </a:path>
                <a:path w="18288000" h="9256395">
                  <a:moveTo>
                    <a:pt x="5377078" y="5514810"/>
                  </a:moveTo>
                  <a:lnTo>
                    <a:pt x="5376723" y="5494794"/>
                  </a:lnTo>
                  <a:lnTo>
                    <a:pt x="5376481" y="5478488"/>
                  </a:lnTo>
                  <a:lnTo>
                    <a:pt x="5376278" y="5462143"/>
                  </a:lnTo>
                  <a:lnTo>
                    <a:pt x="5376126" y="5445607"/>
                  </a:lnTo>
                  <a:lnTo>
                    <a:pt x="5376075" y="5441708"/>
                  </a:lnTo>
                  <a:lnTo>
                    <a:pt x="5372849" y="5438419"/>
                  </a:lnTo>
                  <a:lnTo>
                    <a:pt x="5364734" y="5438419"/>
                  </a:lnTo>
                  <a:lnTo>
                    <a:pt x="5361508" y="5441708"/>
                  </a:lnTo>
                  <a:lnTo>
                    <a:pt x="5361698" y="5461965"/>
                  </a:lnTo>
                  <a:lnTo>
                    <a:pt x="5362435" y="5511063"/>
                  </a:lnTo>
                  <a:lnTo>
                    <a:pt x="5365750" y="5518213"/>
                  </a:lnTo>
                  <a:lnTo>
                    <a:pt x="5373814" y="5518213"/>
                  </a:lnTo>
                  <a:lnTo>
                    <a:pt x="5377078" y="5514810"/>
                  </a:lnTo>
                  <a:close/>
                </a:path>
                <a:path w="18288000" h="9256395">
                  <a:moveTo>
                    <a:pt x="5377751" y="5239499"/>
                  </a:moveTo>
                  <a:lnTo>
                    <a:pt x="5374564" y="5236159"/>
                  </a:lnTo>
                  <a:lnTo>
                    <a:pt x="5366347" y="5236159"/>
                  </a:lnTo>
                  <a:lnTo>
                    <a:pt x="5362410" y="5275935"/>
                  </a:lnTo>
                  <a:lnTo>
                    <a:pt x="5361838" y="5312537"/>
                  </a:lnTo>
                  <a:lnTo>
                    <a:pt x="5365115" y="5315890"/>
                  </a:lnTo>
                  <a:lnTo>
                    <a:pt x="5369090" y="5315890"/>
                  </a:lnTo>
                  <a:lnTo>
                    <a:pt x="5373205" y="5316080"/>
                  </a:lnTo>
                  <a:lnTo>
                    <a:pt x="5376418" y="5312727"/>
                  </a:lnTo>
                  <a:lnTo>
                    <a:pt x="5376710" y="5292471"/>
                  </a:lnTo>
                  <a:lnTo>
                    <a:pt x="5376989" y="5276202"/>
                  </a:lnTo>
                  <a:lnTo>
                    <a:pt x="5377307" y="5259883"/>
                  </a:lnTo>
                  <a:lnTo>
                    <a:pt x="5377662" y="5243525"/>
                  </a:lnTo>
                  <a:lnTo>
                    <a:pt x="5377751" y="5239499"/>
                  </a:lnTo>
                  <a:close/>
                </a:path>
                <a:path w="18288000" h="9256395">
                  <a:moveTo>
                    <a:pt x="5378348" y="2014423"/>
                  </a:moveTo>
                  <a:lnTo>
                    <a:pt x="5362270" y="1977694"/>
                  </a:lnTo>
                  <a:lnTo>
                    <a:pt x="5346281" y="1942261"/>
                  </a:lnTo>
                  <a:lnTo>
                    <a:pt x="5343614" y="1940674"/>
                  </a:lnTo>
                  <a:lnTo>
                    <a:pt x="5339804" y="1940674"/>
                  </a:lnTo>
                  <a:lnTo>
                    <a:pt x="5338775" y="1940890"/>
                  </a:lnTo>
                  <a:lnTo>
                    <a:pt x="5334101" y="1943023"/>
                  </a:lnTo>
                  <a:lnTo>
                    <a:pt x="5332476" y="1947379"/>
                  </a:lnTo>
                  <a:lnTo>
                    <a:pt x="5334165" y="1951062"/>
                  </a:lnTo>
                  <a:lnTo>
                    <a:pt x="5341531" y="1967293"/>
                  </a:lnTo>
                  <a:lnTo>
                    <a:pt x="5348846" y="1983651"/>
                  </a:lnTo>
                  <a:lnTo>
                    <a:pt x="5356110" y="2000084"/>
                  </a:lnTo>
                  <a:lnTo>
                    <a:pt x="5364873" y="2020239"/>
                  </a:lnTo>
                  <a:lnTo>
                    <a:pt x="5369179" y="2021979"/>
                  </a:lnTo>
                  <a:lnTo>
                    <a:pt x="5376634" y="2018741"/>
                  </a:lnTo>
                  <a:lnTo>
                    <a:pt x="5378348" y="2014423"/>
                  </a:lnTo>
                  <a:close/>
                </a:path>
                <a:path w="18288000" h="9256395">
                  <a:moveTo>
                    <a:pt x="5382120" y="3348825"/>
                  </a:moveTo>
                  <a:lnTo>
                    <a:pt x="5379148" y="3345345"/>
                  </a:lnTo>
                  <a:lnTo>
                    <a:pt x="5375173" y="3345027"/>
                  </a:lnTo>
                  <a:lnTo>
                    <a:pt x="5370830" y="3345027"/>
                  </a:lnTo>
                  <a:lnTo>
                    <a:pt x="5367680" y="3347897"/>
                  </a:lnTo>
                  <a:lnTo>
                    <a:pt x="5366232" y="3366287"/>
                  </a:lnTo>
                  <a:lnTo>
                    <a:pt x="5365026" y="3380892"/>
                  </a:lnTo>
                  <a:lnTo>
                    <a:pt x="5363794" y="3395522"/>
                  </a:lnTo>
                  <a:lnTo>
                    <a:pt x="5362168" y="3414153"/>
                  </a:lnTo>
                  <a:lnTo>
                    <a:pt x="5365102" y="3417659"/>
                  </a:lnTo>
                  <a:lnTo>
                    <a:pt x="5369077" y="3418014"/>
                  </a:lnTo>
                  <a:lnTo>
                    <a:pt x="5372938" y="3418408"/>
                  </a:lnTo>
                  <a:lnTo>
                    <a:pt x="5376570" y="3415436"/>
                  </a:lnTo>
                  <a:lnTo>
                    <a:pt x="5378208" y="3396767"/>
                  </a:lnTo>
                  <a:lnTo>
                    <a:pt x="5379440" y="3382099"/>
                  </a:lnTo>
                  <a:lnTo>
                    <a:pt x="5380647" y="3367455"/>
                  </a:lnTo>
                  <a:lnTo>
                    <a:pt x="5382120" y="3348825"/>
                  </a:lnTo>
                  <a:close/>
                </a:path>
                <a:path w="18288000" h="9256395">
                  <a:moveTo>
                    <a:pt x="5384571" y="5716702"/>
                  </a:moveTo>
                  <a:lnTo>
                    <a:pt x="5383542" y="5697232"/>
                  </a:lnTo>
                  <a:lnTo>
                    <a:pt x="5382717" y="5680938"/>
                  </a:lnTo>
                  <a:lnTo>
                    <a:pt x="5381955" y="5664606"/>
                  </a:lnTo>
                  <a:lnTo>
                    <a:pt x="5381053" y="5644185"/>
                  </a:lnTo>
                  <a:lnTo>
                    <a:pt x="5381028" y="5643664"/>
                  </a:lnTo>
                  <a:lnTo>
                    <a:pt x="5377815" y="5640603"/>
                  </a:lnTo>
                  <a:lnTo>
                    <a:pt x="5373929" y="5640603"/>
                  </a:lnTo>
                  <a:lnTo>
                    <a:pt x="5369585" y="5640781"/>
                  </a:lnTo>
                  <a:lnTo>
                    <a:pt x="5366461" y="5644185"/>
                  </a:lnTo>
                  <a:lnTo>
                    <a:pt x="5367337" y="5663933"/>
                  </a:lnTo>
                  <a:lnTo>
                    <a:pt x="5368099" y="5680240"/>
                  </a:lnTo>
                  <a:lnTo>
                    <a:pt x="5368912" y="5696483"/>
                  </a:lnTo>
                  <a:lnTo>
                    <a:pt x="5369979" y="5716702"/>
                  </a:lnTo>
                  <a:lnTo>
                    <a:pt x="5370017" y="5717489"/>
                  </a:lnTo>
                  <a:lnTo>
                    <a:pt x="5373535" y="5720588"/>
                  </a:lnTo>
                  <a:lnTo>
                    <a:pt x="5381485" y="5720143"/>
                  </a:lnTo>
                  <a:lnTo>
                    <a:pt x="5384571" y="5716702"/>
                  </a:lnTo>
                  <a:close/>
                </a:path>
                <a:path w="18288000" h="9256395">
                  <a:moveTo>
                    <a:pt x="5385536" y="5037556"/>
                  </a:moveTo>
                  <a:lnTo>
                    <a:pt x="5382450" y="5034127"/>
                  </a:lnTo>
                  <a:lnTo>
                    <a:pt x="5378437" y="5033911"/>
                  </a:lnTo>
                  <a:lnTo>
                    <a:pt x="5374170" y="5033911"/>
                  </a:lnTo>
                  <a:lnTo>
                    <a:pt x="5369128" y="5073523"/>
                  </a:lnTo>
                  <a:lnTo>
                    <a:pt x="5367477" y="5110086"/>
                  </a:lnTo>
                  <a:lnTo>
                    <a:pt x="5370601" y="5113490"/>
                  </a:lnTo>
                  <a:lnTo>
                    <a:pt x="5378716" y="5113871"/>
                  </a:lnTo>
                  <a:lnTo>
                    <a:pt x="5382044" y="5110708"/>
                  </a:lnTo>
                  <a:lnTo>
                    <a:pt x="5382946" y="5090477"/>
                  </a:lnTo>
                  <a:lnTo>
                    <a:pt x="5383695" y="5074221"/>
                  </a:lnTo>
                  <a:lnTo>
                    <a:pt x="5384495" y="5057914"/>
                  </a:lnTo>
                  <a:lnTo>
                    <a:pt x="5385536" y="5037556"/>
                  </a:lnTo>
                  <a:close/>
                </a:path>
                <a:path w="18288000" h="9256395">
                  <a:moveTo>
                    <a:pt x="5388521" y="2605786"/>
                  </a:moveTo>
                  <a:lnTo>
                    <a:pt x="5385244" y="2558859"/>
                  </a:lnTo>
                  <a:lnTo>
                    <a:pt x="5380621" y="2536482"/>
                  </a:lnTo>
                  <a:lnTo>
                    <a:pt x="5376278" y="2536482"/>
                  </a:lnTo>
                  <a:lnTo>
                    <a:pt x="5372290" y="2536787"/>
                  </a:lnTo>
                  <a:lnTo>
                    <a:pt x="5369318" y="2540279"/>
                  </a:lnTo>
                  <a:lnTo>
                    <a:pt x="5370665" y="2557767"/>
                  </a:lnTo>
                  <a:lnTo>
                    <a:pt x="5371744" y="2572423"/>
                  </a:lnTo>
                  <a:lnTo>
                    <a:pt x="5372786" y="2587104"/>
                  </a:lnTo>
                  <a:lnTo>
                    <a:pt x="5374030" y="2605786"/>
                  </a:lnTo>
                  <a:lnTo>
                    <a:pt x="5374094" y="2606751"/>
                  </a:lnTo>
                  <a:lnTo>
                    <a:pt x="5377319" y="2609710"/>
                  </a:lnTo>
                  <a:lnTo>
                    <a:pt x="5381523" y="2609494"/>
                  </a:lnTo>
                  <a:lnTo>
                    <a:pt x="5385511" y="2609240"/>
                  </a:lnTo>
                  <a:lnTo>
                    <a:pt x="5388521" y="2605786"/>
                  </a:lnTo>
                  <a:close/>
                </a:path>
                <a:path w="18288000" h="9256395">
                  <a:moveTo>
                    <a:pt x="5394147" y="3146564"/>
                  </a:moveTo>
                  <a:lnTo>
                    <a:pt x="5391048" y="3143186"/>
                  </a:lnTo>
                  <a:lnTo>
                    <a:pt x="5387060" y="3143021"/>
                  </a:lnTo>
                  <a:lnTo>
                    <a:pt x="5382907" y="3143021"/>
                  </a:lnTo>
                  <a:lnTo>
                    <a:pt x="5379694" y="3146056"/>
                  </a:lnTo>
                  <a:lnTo>
                    <a:pt x="5378907" y="3164573"/>
                  </a:lnTo>
                  <a:lnTo>
                    <a:pt x="5378234" y="3179229"/>
                  </a:lnTo>
                  <a:lnTo>
                    <a:pt x="5377510" y="3193885"/>
                  </a:lnTo>
                  <a:lnTo>
                    <a:pt x="5376545" y="3212554"/>
                  </a:lnTo>
                  <a:lnTo>
                    <a:pt x="5379605" y="3215970"/>
                  </a:lnTo>
                  <a:lnTo>
                    <a:pt x="5383593" y="3216173"/>
                  </a:lnTo>
                  <a:lnTo>
                    <a:pt x="5387670" y="3216338"/>
                  </a:lnTo>
                  <a:lnTo>
                    <a:pt x="5390997" y="3213328"/>
                  </a:lnTo>
                  <a:lnTo>
                    <a:pt x="5391963" y="3194608"/>
                  </a:lnTo>
                  <a:lnTo>
                    <a:pt x="5392674" y="3179902"/>
                  </a:lnTo>
                  <a:lnTo>
                    <a:pt x="5393347" y="3165221"/>
                  </a:lnTo>
                  <a:lnTo>
                    <a:pt x="5394147" y="3146564"/>
                  </a:lnTo>
                  <a:close/>
                </a:path>
                <a:path w="18288000" h="9256395">
                  <a:moveTo>
                    <a:pt x="5397360" y="2808198"/>
                  </a:moveTo>
                  <a:lnTo>
                    <a:pt x="5396916" y="2789872"/>
                  </a:lnTo>
                  <a:lnTo>
                    <a:pt x="5396496" y="2775204"/>
                  </a:lnTo>
                  <a:lnTo>
                    <a:pt x="5396039" y="2760548"/>
                  </a:lnTo>
                  <a:lnTo>
                    <a:pt x="5395404" y="2741930"/>
                  </a:lnTo>
                  <a:lnTo>
                    <a:pt x="5395392" y="2741498"/>
                  </a:lnTo>
                  <a:lnTo>
                    <a:pt x="5392178" y="2738424"/>
                  </a:lnTo>
                  <a:lnTo>
                    <a:pt x="5388305" y="2738424"/>
                  </a:lnTo>
                  <a:lnTo>
                    <a:pt x="5384050" y="2738577"/>
                  </a:lnTo>
                  <a:lnTo>
                    <a:pt x="5380926" y="2741930"/>
                  </a:lnTo>
                  <a:lnTo>
                    <a:pt x="5381561" y="2760065"/>
                  </a:lnTo>
                  <a:lnTo>
                    <a:pt x="5382018" y="2774759"/>
                  </a:lnTo>
                  <a:lnTo>
                    <a:pt x="5382438" y="2789478"/>
                  </a:lnTo>
                  <a:lnTo>
                    <a:pt x="5382819" y="2804553"/>
                  </a:lnTo>
                  <a:lnTo>
                    <a:pt x="5382907" y="2808554"/>
                  </a:lnTo>
                  <a:lnTo>
                    <a:pt x="5386248" y="2811716"/>
                  </a:lnTo>
                  <a:lnTo>
                    <a:pt x="5394007" y="2811716"/>
                  </a:lnTo>
                  <a:lnTo>
                    <a:pt x="5397360" y="2808198"/>
                  </a:lnTo>
                  <a:close/>
                </a:path>
                <a:path w="18288000" h="9256395">
                  <a:moveTo>
                    <a:pt x="5398719" y="2943999"/>
                  </a:moveTo>
                  <a:lnTo>
                    <a:pt x="5395493" y="2940748"/>
                  </a:lnTo>
                  <a:lnTo>
                    <a:pt x="5387454" y="2940748"/>
                  </a:lnTo>
                  <a:lnTo>
                    <a:pt x="5384254" y="2943999"/>
                  </a:lnTo>
                  <a:lnTo>
                    <a:pt x="5384152" y="2962668"/>
                  </a:lnTo>
                  <a:lnTo>
                    <a:pt x="5384025" y="2977362"/>
                  </a:lnTo>
                  <a:lnTo>
                    <a:pt x="5383860" y="2991904"/>
                  </a:lnTo>
                  <a:lnTo>
                    <a:pt x="5383657" y="3006598"/>
                  </a:lnTo>
                  <a:lnTo>
                    <a:pt x="5383593" y="3010598"/>
                  </a:lnTo>
                  <a:lnTo>
                    <a:pt x="5386844" y="3013951"/>
                  </a:lnTo>
                  <a:lnTo>
                    <a:pt x="5390781" y="3013951"/>
                  </a:lnTo>
                  <a:lnTo>
                    <a:pt x="5394515" y="3014116"/>
                  </a:lnTo>
                  <a:lnTo>
                    <a:pt x="5398059" y="3010827"/>
                  </a:lnTo>
                  <a:lnTo>
                    <a:pt x="5398325" y="2992082"/>
                  </a:lnTo>
                  <a:lnTo>
                    <a:pt x="5398490" y="2977362"/>
                  </a:lnTo>
                  <a:lnTo>
                    <a:pt x="5398617" y="2962668"/>
                  </a:lnTo>
                  <a:lnTo>
                    <a:pt x="5398719" y="2943999"/>
                  </a:lnTo>
                  <a:close/>
                </a:path>
                <a:path w="18288000" h="9256395">
                  <a:moveTo>
                    <a:pt x="5398897" y="4835868"/>
                  </a:moveTo>
                  <a:lnTo>
                    <a:pt x="5395900" y="4832362"/>
                  </a:lnTo>
                  <a:lnTo>
                    <a:pt x="5391886" y="4832045"/>
                  </a:lnTo>
                  <a:lnTo>
                    <a:pt x="5387530" y="4832045"/>
                  </a:lnTo>
                  <a:lnTo>
                    <a:pt x="5381536" y="4871390"/>
                  </a:lnTo>
                  <a:lnTo>
                    <a:pt x="5378894" y="4907902"/>
                  </a:lnTo>
                  <a:lnTo>
                    <a:pt x="5381917" y="4911382"/>
                  </a:lnTo>
                  <a:lnTo>
                    <a:pt x="5385930" y="4911661"/>
                  </a:lnTo>
                  <a:lnTo>
                    <a:pt x="5389969" y="4912004"/>
                  </a:lnTo>
                  <a:lnTo>
                    <a:pt x="5393410" y="4908918"/>
                  </a:lnTo>
                  <a:lnTo>
                    <a:pt x="5394871" y="4888712"/>
                  </a:lnTo>
                  <a:lnTo>
                    <a:pt x="5396077" y="4872469"/>
                  </a:lnTo>
                  <a:lnTo>
                    <a:pt x="5397309" y="4856200"/>
                  </a:lnTo>
                  <a:lnTo>
                    <a:pt x="5398897" y="4835868"/>
                  </a:lnTo>
                  <a:close/>
                </a:path>
                <a:path w="18288000" h="9256395">
                  <a:moveTo>
                    <a:pt x="5399519" y="5918111"/>
                  </a:moveTo>
                  <a:lnTo>
                    <a:pt x="5394960" y="5866701"/>
                  </a:lnTo>
                  <a:lnTo>
                    <a:pt x="5393207" y="5845365"/>
                  </a:lnTo>
                  <a:lnTo>
                    <a:pt x="5390058" y="5842508"/>
                  </a:lnTo>
                  <a:lnTo>
                    <a:pt x="5385663" y="5842508"/>
                  </a:lnTo>
                  <a:lnTo>
                    <a:pt x="5381650" y="5842825"/>
                  </a:lnTo>
                  <a:lnTo>
                    <a:pt x="5378666" y="5846343"/>
                  </a:lnTo>
                  <a:lnTo>
                    <a:pt x="5380228" y="5865495"/>
                  </a:lnTo>
                  <a:lnTo>
                    <a:pt x="5384876" y="5918111"/>
                  </a:lnTo>
                  <a:lnTo>
                    <a:pt x="5388432" y="5922378"/>
                  </a:lnTo>
                  <a:lnTo>
                    <a:pt x="5396573" y="5921654"/>
                  </a:lnTo>
                  <a:lnTo>
                    <a:pt x="5399519" y="5918111"/>
                  </a:lnTo>
                  <a:close/>
                </a:path>
                <a:path w="18288000" h="9256395">
                  <a:moveTo>
                    <a:pt x="5405666" y="8451659"/>
                  </a:moveTo>
                  <a:lnTo>
                    <a:pt x="5404790" y="8447265"/>
                  </a:lnTo>
                  <a:lnTo>
                    <a:pt x="5385371" y="8434172"/>
                  </a:lnTo>
                  <a:lnTo>
                    <a:pt x="5368061" y="8422246"/>
                  </a:lnTo>
                  <a:lnTo>
                    <a:pt x="5366664" y="8421840"/>
                  </a:lnTo>
                  <a:lnTo>
                    <a:pt x="5363032" y="8421840"/>
                  </a:lnTo>
                  <a:lnTo>
                    <a:pt x="5360835" y="8422907"/>
                  </a:lnTo>
                  <a:lnTo>
                    <a:pt x="5357228" y="8428076"/>
                  </a:lnTo>
                  <a:lnTo>
                    <a:pt x="5358015" y="8432482"/>
                  </a:lnTo>
                  <a:lnTo>
                    <a:pt x="5377408" y="8445856"/>
                  </a:lnTo>
                  <a:lnTo>
                    <a:pt x="5396954" y="8459025"/>
                  </a:lnTo>
                  <a:lnTo>
                    <a:pt x="5401322" y="8458149"/>
                  </a:lnTo>
                  <a:lnTo>
                    <a:pt x="5405666" y="8451659"/>
                  </a:lnTo>
                  <a:close/>
                </a:path>
                <a:path w="18288000" h="9256395">
                  <a:moveTo>
                    <a:pt x="5411444" y="9007107"/>
                  </a:moveTo>
                  <a:lnTo>
                    <a:pt x="5409006" y="9003487"/>
                  </a:lnTo>
                  <a:lnTo>
                    <a:pt x="5386108" y="8998928"/>
                  </a:lnTo>
                  <a:lnTo>
                    <a:pt x="5381333" y="8998928"/>
                  </a:lnTo>
                  <a:lnTo>
                    <a:pt x="5378640" y="9001049"/>
                  </a:lnTo>
                  <a:lnTo>
                    <a:pt x="5377218" y="9008059"/>
                  </a:lnTo>
                  <a:lnTo>
                    <a:pt x="5379618" y="9011704"/>
                  </a:lnTo>
                  <a:lnTo>
                    <a:pt x="5406352" y="9017038"/>
                  </a:lnTo>
                  <a:lnTo>
                    <a:pt x="5409971" y="9014600"/>
                  </a:lnTo>
                  <a:lnTo>
                    <a:pt x="5411444" y="9007107"/>
                  </a:lnTo>
                  <a:close/>
                </a:path>
                <a:path w="18288000" h="9256395">
                  <a:moveTo>
                    <a:pt x="5417464" y="4634573"/>
                  </a:moveTo>
                  <a:lnTo>
                    <a:pt x="5414556" y="4630991"/>
                  </a:lnTo>
                  <a:lnTo>
                    <a:pt x="5410543" y="4630585"/>
                  </a:lnTo>
                  <a:lnTo>
                    <a:pt x="5406060" y="4630585"/>
                  </a:lnTo>
                  <a:lnTo>
                    <a:pt x="5399227" y="4669650"/>
                  </a:lnTo>
                  <a:lnTo>
                    <a:pt x="5395658" y="4706086"/>
                  </a:lnTo>
                  <a:lnTo>
                    <a:pt x="5398579" y="4709642"/>
                  </a:lnTo>
                  <a:lnTo>
                    <a:pt x="5406644" y="4710417"/>
                  </a:lnTo>
                  <a:lnTo>
                    <a:pt x="5410162" y="4707471"/>
                  </a:lnTo>
                  <a:lnTo>
                    <a:pt x="5412130" y="4687303"/>
                  </a:lnTo>
                  <a:lnTo>
                    <a:pt x="5413730" y="4671098"/>
                  </a:lnTo>
                  <a:lnTo>
                    <a:pt x="5415369" y="4654855"/>
                  </a:lnTo>
                  <a:lnTo>
                    <a:pt x="5417464" y="4634573"/>
                  </a:lnTo>
                  <a:close/>
                </a:path>
                <a:path w="18288000" h="9256395">
                  <a:moveTo>
                    <a:pt x="5422582" y="6118695"/>
                  </a:moveTo>
                  <a:lnTo>
                    <a:pt x="5419890" y="6098641"/>
                  </a:lnTo>
                  <a:lnTo>
                    <a:pt x="5417782" y="6082512"/>
                  </a:lnTo>
                  <a:lnTo>
                    <a:pt x="5415724" y="6066333"/>
                  </a:lnTo>
                  <a:lnTo>
                    <a:pt x="5413273" y="6046394"/>
                  </a:lnTo>
                  <a:lnTo>
                    <a:pt x="5410187" y="6043739"/>
                  </a:lnTo>
                  <a:lnTo>
                    <a:pt x="5405602" y="6043739"/>
                  </a:lnTo>
                  <a:lnTo>
                    <a:pt x="5401602" y="6044235"/>
                  </a:lnTo>
                  <a:lnTo>
                    <a:pt x="5398770" y="6047867"/>
                  </a:lnTo>
                  <a:lnTo>
                    <a:pt x="5399240" y="6051867"/>
                  </a:lnTo>
                  <a:lnTo>
                    <a:pt x="5405437" y="6100572"/>
                  </a:lnTo>
                  <a:lnTo>
                    <a:pt x="5411686" y="6123508"/>
                  </a:lnTo>
                  <a:lnTo>
                    <a:pt x="5419788" y="6122365"/>
                  </a:lnTo>
                  <a:lnTo>
                    <a:pt x="5422582" y="6118695"/>
                  </a:lnTo>
                  <a:close/>
                </a:path>
                <a:path w="18288000" h="9256395">
                  <a:moveTo>
                    <a:pt x="5428970" y="7199058"/>
                  </a:moveTo>
                  <a:lnTo>
                    <a:pt x="5421503" y="7182015"/>
                  </a:lnTo>
                  <a:lnTo>
                    <a:pt x="5415686" y="7168540"/>
                  </a:lnTo>
                  <a:lnTo>
                    <a:pt x="5409958" y="7155053"/>
                  </a:lnTo>
                  <a:lnTo>
                    <a:pt x="5403139" y="7138784"/>
                  </a:lnTo>
                  <a:lnTo>
                    <a:pt x="5400446" y="7137108"/>
                  </a:lnTo>
                  <a:lnTo>
                    <a:pt x="5396700" y="7137108"/>
                  </a:lnTo>
                  <a:lnTo>
                    <a:pt x="5395760" y="7137286"/>
                  </a:lnTo>
                  <a:lnTo>
                    <a:pt x="5391162" y="7139203"/>
                  </a:lnTo>
                  <a:lnTo>
                    <a:pt x="5389423" y="7143432"/>
                  </a:lnTo>
                  <a:lnTo>
                    <a:pt x="5396623" y="7160679"/>
                  </a:lnTo>
                  <a:lnTo>
                    <a:pt x="5402389" y="7174243"/>
                  </a:lnTo>
                  <a:lnTo>
                    <a:pt x="5408231" y="7187781"/>
                  </a:lnTo>
                  <a:lnTo>
                    <a:pt x="5415724" y="7204900"/>
                  </a:lnTo>
                  <a:lnTo>
                    <a:pt x="5420004" y="7206551"/>
                  </a:lnTo>
                  <a:lnTo>
                    <a:pt x="5427307" y="7203326"/>
                  </a:lnTo>
                  <a:lnTo>
                    <a:pt x="5428970" y="7199058"/>
                  </a:lnTo>
                  <a:close/>
                </a:path>
                <a:path w="18288000" h="9256395">
                  <a:moveTo>
                    <a:pt x="5435638" y="2293289"/>
                  </a:moveTo>
                  <a:lnTo>
                    <a:pt x="5423370" y="2241588"/>
                  </a:lnTo>
                  <a:lnTo>
                    <a:pt x="5415775" y="2220341"/>
                  </a:lnTo>
                  <a:lnTo>
                    <a:pt x="5411228" y="2220341"/>
                  </a:lnTo>
                  <a:lnTo>
                    <a:pt x="5406733" y="2221446"/>
                  </a:lnTo>
                  <a:lnTo>
                    <a:pt x="5404358" y="2225408"/>
                  </a:lnTo>
                  <a:lnTo>
                    <a:pt x="5409196" y="2245042"/>
                  </a:lnTo>
                  <a:lnTo>
                    <a:pt x="5413032" y="2260879"/>
                  </a:lnTo>
                  <a:lnTo>
                    <a:pt x="5416816" y="2276767"/>
                  </a:lnTo>
                  <a:lnTo>
                    <a:pt x="5421427" y="2296579"/>
                  </a:lnTo>
                  <a:lnTo>
                    <a:pt x="5425376" y="2299043"/>
                  </a:lnTo>
                  <a:lnTo>
                    <a:pt x="5433199" y="2297201"/>
                  </a:lnTo>
                  <a:lnTo>
                    <a:pt x="5435638" y="2293289"/>
                  </a:lnTo>
                  <a:close/>
                </a:path>
                <a:path w="18288000" h="9256395">
                  <a:moveTo>
                    <a:pt x="5440794" y="4433786"/>
                  </a:moveTo>
                  <a:lnTo>
                    <a:pt x="5437975" y="4430141"/>
                  </a:lnTo>
                  <a:lnTo>
                    <a:pt x="5433974" y="4429620"/>
                  </a:lnTo>
                  <a:lnTo>
                    <a:pt x="5429364" y="4429620"/>
                  </a:lnTo>
                  <a:lnTo>
                    <a:pt x="5421744" y="4468419"/>
                  </a:lnTo>
                  <a:lnTo>
                    <a:pt x="5417337" y="4504753"/>
                  </a:lnTo>
                  <a:lnTo>
                    <a:pt x="5420182" y="4508373"/>
                  </a:lnTo>
                  <a:lnTo>
                    <a:pt x="5428221" y="4509313"/>
                  </a:lnTo>
                  <a:lnTo>
                    <a:pt x="5431802" y="4506493"/>
                  </a:lnTo>
                  <a:lnTo>
                    <a:pt x="5434228" y="4486364"/>
                  </a:lnTo>
                  <a:lnTo>
                    <a:pt x="5436209" y="4470209"/>
                  </a:lnTo>
                  <a:lnTo>
                    <a:pt x="5438229" y="4454004"/>
                  </a:lnTo>
                  <a:lnTo>
                    <a:pt x="5440794" y="4433786"/>
                  </a:lnTo>
                  <a:close/>
                </a:path>
                <a:path w="18288000" h="9256395">
                  <a:moveTo>
                    <a:pt x="5453278" y="2202738"/>
                  </a:moveTo>
                  <a:lnTo>
                    <a:pt x="5439257" y="2165096"/>
                  </a:lnTo>
                  <a:lnTo>
                    <a:pt x="5425364" y="2128951"/>
                  </a:lnTo>
                  <a:lnTo>
                    <a:pt x="5422506" y="2126970"/>
                  </a:lnTo>
                  <a:lnTo>
                    <a:pt x="5421236" y="2126970"/>
                  </a:lnTo>
                  <a:lnTo>
                    <a:pt x="5415737" y="2116417"/>
                  </a:lnTo>
                  <a:lnTo>
                    <a:pt x="5397284" y="2081720"/>
                  </a:lnTo>
                  <a:lnTo>
                    <a:pt x="5384050" y="2060663"/>
                  </a:lnTo>
                  <a:lnTo>
                    <a:pt x="5380240" y="2060663"/>
                  </a:lnTo>
                  <a:lnTo>
                    <a:pt x="5379021" y="2060943"/>
                  </a:lnTo>
                  <a:lnTo>
                    <a:pt x="5375148" y="2063064"/>
                  </a:lnTo>
                  <a:lnTo>
                    <a:pt x="5374767" y="2061730"/>
                  </a:lnTo>
                  <a:lnTo>
                    <a:pt x="5370080" y="2046058"/>
                  </a:lnTo>
                  <a:lnTo>
                    <a:pt x="5364404" y="2027351"/>
                  </a:lnTo>
                  <a:lnTo>
                    <a:pt x="5361673" y="2025434"/>
                  </a:lnTo>
                  <a:lnTo>
                    <a:pt x="5356974" y="2025434"/>
                  </a:lnTo>
                  <a:lnTo>
                    <a:pt x="5352415" y="2026831"/>
                  </a:lnTo>
                  <a:lnTo>
                    <a:pt x="5350243" y="2030907"/>
                  </a:lnTo>
                  <a:lnTo>
                    <a:pt x="5356136" y="2050262"/>
                  </a:lnTo>
                  <a:lnTo>
                    <a:pt x="5360797" y="2065870"/>
                  </a:lnTo>
                  <a:lnTo>
                    <a:pt x="5365407" y="2081530"/>
                  </a:lnTo>
                  <a:lnTo>
                    <a:pt x="5371071" y="2101088"/>
                  </a:lnTo>
                  <a:lnTo>
                    <a:pt x="5375033" y="2103297"/>
                  </a:lnTo>
                  <a:lnTo>
                    <a:pt x="5382831" y="2101088"/>
                  </a:lnTo>
                  <a:lnTo>
                    <a:pt x="5385054" y="2097049"/>
                  </a:lnTo>
                  <a:lnTo>
                    <a:pt x="5380812" y="2082406"/>
                  </a:lnTo>
                  <a:lnTo>
                    <a:pt x="5384266" y="2088743"/>
                  </a:lnTo>
                  <a:lnTo>
                    <a:pt x="5393499" y="2106003"/>
                  </a:lnTo>
                  <a:lnTo>
                    <a:pt x="5402643" y="2123300"/>
                  </a:lnTo>
                  <a:lnTo>
                    <a:pt x="5413553" y="2144217"/>
                  </a:lnTo>
                  <a:lnTo>
                    <a:pt x="5415813" y="2144953"/>
                  </a:lnTo>
                  <a:lnTo>
                    <a:pt x="5419153" y="2153551"/>
                  </a:lnTo>
                  <a:lnTo>
                    <a:pt x="5425529" y="2170290"/>
                  </a:lnTo>
                  <a:lnTo>
                    <a:pt x="5431853" y="2187117"/>
                  </a:lnTo>
                  <a:lnTo>
                    <a:pt x="5439499" y="2207793"/>
                  </a:lnTo>
                  <a:lnTo>
                    <a:pt x="5443728" y="2209711"/>
                  </a:lnTo>
                  <a:lnTo>
                    <a:pt x="5451322" y="2206942"/>
                  </a:lnTo>
                  <a:lnTo>
                    <a:pt x="5453278" y="2202738"/>
                  </a:lnTo>
                  <a:close/>
                </a:path>
                <a:path w="18288000" h="9256395">
                  <a:moveTo>
                    <a:pt x="5454523" y="6318021"/>
                  </a:moveTo>
                  <a:lnTo>
                    <a:pt x="5445252" y="6265938"/>
                  </a:lnTo>
                  <a:lnTo>
                    <a:pt x="5441937" y="6246355"/>
                  </a:lnTo>
                  <a:lnTo>
                    <a:pt x="5438978" y="6243929"/>
                  </a:lnTo>
                  <a:lnTo>
                    <a:pt x="5434152" y="6243929"/>
                  </a:lnTo>
                  <a:lnTo>
                    <a:pt x="5430177" y="6244602"/>
                  </a:lnTo>
                  <a:lnTo>
                    <a:pt x="5427497" y="6248349"/>
                  </a:lnTo>
                  <a:lnTo>
                    <a:pt x="5430888" y="6268402"/>
                  </a:lnTo>
                  <a:lnTo>
                    <a:pt x="5433695" y="6284531"/>
                  </a:lnTo>
                  <a:lnTo>
                    <a:pt x="5436552" y="6300648"/>
                  </a:lnTo>
                  <a:lnTo>
                    <a:pt x="5440184" y="6320663"/>
                  </a:lnTo>
                  <a:lnTo>
                    <a:pt x="5444020" y="6323279"/>
                  </a:lnTo>
                  <a:lnTo>
                    <a:pt x="5451907" y="6321819"/>
                  </a:lnTo>
                  <a:lnTo>
                    <a:pt x="5454523" y="6318021"/>
                  </a:lnTo>
                  <a:close/>
                </a:path>
                <a:path w="18288000" h="9256395">
                  <a:moveTo>
                    <a:pt x="5458498" y="8882812"/>
                  </a:moveTo>
                  <a:lnTo>
                    <a:pt x="5456390" y="8878938"/>
                  </a:lnTo>
                  <a:lnTo>
                    <a:pt x="5427091" y="8870175"/>
                  </a:lnTo>
                  <a:lnTo>
                    <a:pt x="5422608" y="8870175"/>
                  </a:lnTo>
                  <a:lnTo>
                    <a:pt x="5419991" y="8872004"/>
                  </a:lnTo>
                  <a:lnTo>
                    <a:pt x="5417959" y="8878672"/>
                  </a:lnTo>
                  <a:lnTo>
                    <a:pt x="5420030" y="8882570"/>
                  </a:lnTo>
                  <a:lnTo>
                    <a:pt x="5452465" y="8892311"/>
                  </a:lnTo>
                  <a:lnTo>
                    <a:pt x="5456326" y="8890190"/>
                  </a:lnTo>
                  <a:lnTo>
                    <a:pt x="5458498" y="8882812"/>
                  </a:lnTo>
                  <a:close/>
                </a:path>
                <a:path w="18288000" h="9256395">
                  <a:moveTo>
                    <a:pt x="5468544" y="4233545"/>
                  </a:moveTo>
                  <a:lnTo>
                    <a:pt x="5465800" y="4229836"/>
                  </a:lnTo>
                  <a:lnTo>
                    <a:pt x="5461825" y="4229239"/>
                  </a:lnTo>
                  <a:lnTo>
                    <a:pt x="5457075" y="4229239"/>
                  </a:lnTo>
                  <a:lnTo>
                    <a:pt x="5454066" y="4231741"/>
                  </a:lnTo>
                  <a:lnTo>
                    <a:pt x="5448770" y="4267759"/>
                  </a:lnTo>
                  <a:lnTo>
                    <a:pt x="5446433" y="4283900"/>
                  </a:lnTo>
                  <a:lnTo>
                    <a:pt x="5443563" y="4303992"/>
                  </a:lnTo>
                  <a:lnTo>
                    <a:pt x="5446331" y="4307687"/>
                  </a:lnTo>
                  <a:lnTo>
                    <a:pt x="5454370" y="4308818"/>
                  </a:lnTo>
                  <a:lnTo>
                    <a:pt x="5457990" y="4306036"/>
                  </a:lnTo>
                  <a:lnTo>
                    <a:pt x="5460860" y="4285970"/>
                  </a:lnTo>
                  <a:lnTo>
                    <a:pt x="5463197" y="4269854"/>
                  </a:lnTo>
                  <a:lnTo>
                    <a:pt x="5465559" y="4253712"/>
                  </a:lnTo>
                  <a:lnTo>
                    <a:pt x="5468544" y="4233545"/>
                  </a:lnTo>
                  <a:close/>
                </a:path>
                <a:path w="18288000" h="9256395">
                  <a:moveTo>
                    <a:pt x="5469560" y="2269604"/>
                  </a:moveTo>
                  <a:lnTo>
                    <a:pt x="5445150" y="2229739"/>
                  </a:lnTo>
                  <a:lnTo>
                    <a:pt x="5421033" y="2191461"/>
                  </a:lnTo>
                  <a:lnTo>
                    <a:pt x="5418620" y="2190242"/>
                  </a:lnTo>
                  <a:lnTo>
                    <a:pt x="5414797" y="2190242"/>
                  </a:lnTo>
                  <a:lnTo>
                    <a:pt x="5413400" y="2190623"/>
                  </a:lnTo>
                  <a:lnTo>
                    <a:pt x="5408688" y="2193620"/>
                  </a:lnTo>
                  <a:lnTo>
                    <a:pt x="5407672" y="2198230"/>
                  </a:lnTo>
                  <a:lnTo>
                    <a:pt x="5421223" y="2219591"/>
                  </a:lnTo>
                  <a:lnTo>
                    <a:pt x="5432488" y="2237600"/>
                  </a:lnTo>
                  <a:lnTo>
                    <a:pt x="5443652" y="2255697"/>
                  </a:lnTo>
                  <a:lnTo>
                    <a:pt x="5456821" y="2277313"/>
                  </a:lnTo>
                  <a:lnTo>
                    <a:pt x="5461406" y="2278430"/>
                  </a:lnTo>
                  <a:lnTo>
                    <a:pt x="5468429" y="2274189"/>
                  </a:lnTo>
                  <a:lnTo>
                    <a:pt x="5469560" y="2269604"/>
                  </a:lnTo>
                  <a:close/>
                </a:path>
                <a:path w="18288000" h="9256395">
                  <a:moveTo>
                    <a:pt x="5476189" y="2491841"/>
                  </a:moveTo>
                  <a:lnTo>
                    <a:pt x="5466499" y="2439530"/>
                  </a:lnTo>
                  <a:lnTo>
                    <a:pt x="5459730" y="2417775"/>
                  </a:lnTo>
                  <a:lnTo>
                    <a:pt x="5455323" y="2417775"/>
                  </a:lnTo>
                  <a:lnTo>
                    <a:pt x="5450903" y="2418651"/>
                  </a:lnTo>
                  <a:lnTo>
                    <a:pt x="5448338" y="2422474"/>
                  </a:lnTo>
                  <a:lnTo>
                    <a:pt x="5452173" y="2442273"/>
                  </a:lnTo>
                  <a:lnTo>
                    <a:pt x="5455221" y="2458262"/>
                  </a:lnTo>
                  <a:lnTo>
                    <a:pt x="5458206" y="2474341"/>
                  </a:lnTo>
                  <a:lnTo>
                    <a:pt x="5461851" y="2494407"/>
                  </a:lnTo>
                  <a:lnTo>
                    <a:pt x="5465648" y="2497061"/>
                  </a:lnTo>
                  <a:lnTo>
                    <a:pt x="5473560" y="2495626"/>
                  </a:lnTo>
                  <a:lnTo>
                    <a:pt x="5476189" y="2491841"/>
                  </a:lnTo>
                  <a:close/>
                </a:path>
                <a:path w="18288000" h="9256395">
                  <a:moveTo>
                    <a:pt x="5477002" y="7828750"/>
                  </a:moveTo>
                  <a:lnTo>
                    <a:pt x="5466626" y="7815427"/>
                  </a:lnTo>
                  <a:lnTo>
                    <a:pt x="5458701" y="7805128"/>
                  </a:lnTo>
                  <a:lnTo>
                    <a:pt x="5450802" y="7794739"/>
                  </a:lnTo>
                  <a:lnTo>
                    <a:pt x="5441556" y="7782407"/>
                  </a:lnTo>
                  <a:lnTo>
                    <a:pt x="5439397" y="7781417"/>
                  </a:lnTo>
                  <a:lnTo>
                    <a:pt x="5435714" y="7781417"/>
                  </a:lnTo>
                  <a:lnTo>
                    <a:pt x="5434215" y="7781874"/>
                  </a:lnTo>
                  <a:lnTo>
                    <a:pt x="5429745" y="7785214"/>
                  </a:lnTo>
                  <a:lnTo>
                    <a:pt x="5429097" y="7789710"/>
                  </a:lnTo>
                  <a:lnTo>
                    <a:pt x="5439346" y="7803388"/>
                  </a:lnTo>
                  <a:lnTo>
                    <a:pt x="5447296" y="7813853"/>
                  </a:lnTo>
                  <a:lnTo>
                    <a:pt x="5455272" y="7824216"/>
                  </a:lnTo>
                  <a:lnTo>
                    <a:pt x="5465686" y="7837602"/>
                  </a:lnTo>
                  <a:lnTo>
                    <a:pt x="5470207" y="7838160"/>
                  </a:lnTo>
                  <a:lnTo>
                    <a:pt x="5476456" y="7833258"/>
                  </a:lnTo>
                  <a:lnTo>
                    <a:pt x="5477002" y="7828750"/>
                  </a:lnTo>
                  <a:close/>
                </a:path>
                <a:path w="18288000" h="9256395">
                  <a:moveTo>
                    <a:pt x="5482006" y="9244139"/>
                  </a:moveTo>
                  <a:lnTo>
                    <a:pt x="5481650" y="9237535"/>
                  </a:lnTo>
                  <a:lnTo>
                    <a:pt x="5481612" y="9236862"/>
                  </a:lnTo>
                  <a:lnTo>
                    <a:pt x="5478640" y="9234094"/>
                  </a:lnTo>
                  <a:lnTo>
                    <a:pt x="5474665" y="9234094"/>
                  </a:lnTo>
                  <a:lnTo>
                    <a:pt x="5470957" y="9234360"/>
                  </a:lnTo>
                  <a:lnTo>
                    <a:pt x="5468137" y="9237535"/>
                  </a:lnTo>
                  <a:lnTo>
                    <a:pt x="5468391" y="9241244"/>
                  </a:lnTo>
                  <a:lnTo>
                    <a:pt x="5468556" y="9244139"/>
                  </a:lnTo>
                  <a:lnTo>
                    <a:pt x="5468594" y="9244952"/>
                  </a:lnTo>
                  <a:lnTo>
                    <a:pt x="5471769" y="9247784"/>
                  </a:lnTo>
                  <a:lnTo>
                    <a:pt x="5475541" y="9247581"/>
                  </a:lnTo>
                  <a:lnTo>
                    <a:pt x="5479250" y="9247314"/>
                  </a:lnTo>
                  <a:lnTo>
                    <a:pt x="5482006" y="9244139"/>
                  </a:lnTo>
                  <a:close/>
                </a:path>
                <a:path w="18288000" h="9256395">
                  <a:moveTo>
                    <a:pt x="5496090" y="6515519"/>
                  </a:moveTo>
                  <a:lnTo>
                    <a:pt x="5491454" y="6495770"/>
                  </a:lnTo>
                  <a:lnTo>
                    <a:pt x="5487809" y="6479870"/>
                  </a:lnTo>
                  <a:lnTo>
                    <a:pt x="5484215" y="6463957"/>
                  </a:lnTo>
                  <a:lnTo>
                    <a:pt x="5479974" y="6444704"/>
                  </a:lnTo>
                  <a:lnTo>
                    <a:pt x="5477027" y="6442430"/>
                  </a:lnTo>
                  <a:lnTo>
                    <a:pt x="5472569" y="6442430"/>
                  </a:lnTo>
                  <a:lnTo>
                    <a:pt x="5468112" y="6443396"/>
                  </a:lnTo>
                  <a:lnTo>
                    <a:pt x="5465610" y="6447282"/>
                  </a:lnTo>
                  <a:lnTo>
                    <a:pt x="5469991" y="6467145"/>
                  </a:lnTo>
                  <a:lnTo>
                    <a:pt x="5473598" y="6483109"/>
                  </a:lnTo>
                  <a:lnTo>
                    <a:pt x="5477256" y="6499060"/>
                  </a:lnTo>
                  <a:lnTo>
                    <a:pt x="5481904" y="6518872"/>
                  </a:lnTo>
                  <a:lnTo>
                    <a:pt x="5485816" y="6521272"/>
                  </a:lnTo>
                  <a:lnTo>
                    <a:pt x="5493664" y="6519431"/>
                  </a:lnTo>
                  <a:lnTo>
                    <a:pt x="5496090" y="6515519"/>
                  </a:lnTo>
                  <a:close/>
                </a:path>
                <a:path w="18288000" h="9256395">
                  <a:moveTo>
                    <a:pt x="5498033" y="4033215"/>
                  </a:moveTo>
                  <a:lnTo>
                    <a:pt x="5495239" y="4029557"/>
                  </a:lnTo>
                  <a:lnTo>
                    <a:pt x="5491238" y="4029011"/>
                  </a:lnTo>
                  <a:lnTo>
                    <a:pt x="5486616" y="4029011"/>
                  </a:lnTo>
                  <a:lnTo>
                    <a:pt x="5483542" y="4031627"/>
                  </a:lnTo>
                  <a:lnTo>
                    <a:pt x="5480888" y="4051414"/>
                  </a:lnTo>
                  <a:lnTo>
                    <a:pt x="5478665" y="4067556"/>
                  </a:lnTo>
                  <a:lnTo>
                    <a:pt x="5476405" y="4083710"/>
                  </a:lnTo>
                  <a:lnTo>
                    <a:pt x="5473509" y="4103852"/>
                  </a:lnTo>
                  <a:lnTo>
                    <a:pt x="5476265" y="4107548"/>
                  </a:lnTo>
                  <a:lnTo>
                    <a:pt x="5493105" y="4069562"/>
                  </a:lnTo>
                  <a:lnTo>
                    <a:pt x="5495328" y="4053382"/>
                  </a:lnTo>
                  <a:lnTo>
                    <a:pt x="5498033" y="4033215"/>
                  </a:lnTo>
                  <a:close/>
                </a:path>
                <a:path w="18288000" h="9256395">
                  <a:moveTo>
                    <a:pt x="5498643" y="8229917"/>
                  </a:moveTo>
                  <a:lnTo>
                    <a:pt x="5498350" y="8226247"/>
                  </a:lnTo>
                  <a:lnTo>
                    <a:pt x="5498274" y="8225422"/>
                  </a:lnTo>
                  <a:lnTo>
                    <a:pt x="5486616" y="8215452"/>
                  </a:lnTo>
                  <a:lnTo>
                    <a:pt x="5469420" y="8200504"/>
                  </a:lnTo>
                  <a:lnTo>
                    <a:pt x="5459590" y="8191805"/>
                  </a:lnTo>
                  <a:lnTo>
                    <a:pt x="5457901" y="8191208"/>
                  </a:lnTo>
                  <a:lnTo>
                    <a:pt x="5454256" y="8191208"/>
                  </a:lnTo>
                  <a:lnTo>
                    <a:pt x="5452288" y="8192021"/>
                  </a:lnTo>
                  <a:lnTo>
                    <a:pt x="5448274" y="8196542"/>
                  </a:lnTo>
                  <a:lnTo>
                    <a:pt x="5448516" y="8200504"/>
                  </a:lnTo>
                  <a:lnTo>
                    <a:pt x="5448541" y="8201050"/>
                  </a:lnTo>
                  <a:lnTo>
                    <a:pt x="5460009" y="8211198"/>
                  </a:lnTo>
                  <a:lnTo>
                    <a:pt x="5468632" y="8218729"/>
                  </a:lnTo>
                  <a:lnTo>
                    <a:pt x="5489041" y="8236267"/>
                  </a:lnTo>
                  <a:lnTo>
                    <a:pt x="5493550" y="8235924"/>
                  </a:lnTo>
                  <a:lnTo>
                    <a:pt x="5498643" y="8229917"/>
                  </a:lnTo>
                  <a:close/>
                </a:path>
                <a:path w="18288000" h="9256395">
                  <a:moveTo>
                    <a:pt x="5507152" y="2692069"/>
                  </a:moveTo>
                  <a:lnTo>
                    <a:pt x="5499925" y="2639364"/>
                  </a:lnTo>
                  <a:lnTo>
                    <a:pt x="5494058" y="2617190"/>
                  </a:lnTo>
                  <a:lnTo>
                    <a:pt x="5489333" y="2617190"/>
                  </a:lnTo>
                  <a:lnTo>
                    <a:pt x="5485346" y="2617774"/>
                  </a:lnTo>
                  <a:lnTo>
                    <a:pt x="5482602" y="2621483"/>
                  </a:lnTo>
                  <a:lnTo>
                    <a:pt x="5485498" y="2641435"/>
                  </a:lnTo>
                  <a:lnTo>
                    <a:pt x="5487784" y="2657551"/>
                  </a:lnTo>
                  <a:lnTo>
                    <a:pt x="5490007" y="2673756"/>
                  </a:lnTo>
                  <a:lnTo>
                    <a:pt x="5492699" y="2693987"/>
                  </a:lnTo>
                  <a:lnTo>
                    <a:pt x="5496331" y="2696870"/>
                  </a:lnTo>
                  <a:lnTo>
                    <a:pt x="5500357" y="2696273"/>
                  </a:lnTo>
                  <a:lnTo>
                    <a:pt x="5504345" y="2695740"/>
                  </a:lnTo>
                  <a:lnTo>
                    <a:pt x="5507152" y="2692069"/>
                  </a:lnTo>
                  <a:close/>
                </a:path>
                <a:path w="18288000" h="9256395">
                  <a:moveTo>
                    <a:pt x="5513629" y="8732761"/>
                  </a:moveTo>
                  <a:lnTo>
                    <a:pt x="5511927" y="8728659"/>
                  </a:lnTo>
                  <a:lnTo>
                    <a:pt x="5477421" y="8714283"/>
                  </a:lnTo>
                  <a:lnTo>
                    <a:pt x="5476481" y="8714092"/>
                  </a:lnTo>
                  <a:lnTo>
                    <a:pt x="5472849" y="8714092"/>
                  </a:lnTo>
                  <a:lnTo>
                    <a:pt x="5470245" y="8715692"/>
                  </a:lnTo>
                  <a:lnTo>
                    <a:pt x="5467591" y="8721928"/>
                  </a:lnTo>
                  <a:lnTo>
                    <a:pt x="5469255" y="8726043"/>
                  </a:lnTo>
                  <a:lnTo>
                    <a:pt x="5506567" y="8741639"/>
                  </a:lnTo>
                  <a:lnTo>
                    <a:pt x="5510695" y="8739924"/>
                  </a:lnTo>
                  <a:lnTo>
                    <a:pt x="5513629" y="8732761"/>
                  </a:lnTo>
                  <a:close/>
                </a:path>
                <a:path w="18288000" h="9256395">
                  <a:moveTo>
                    <a:pt x="5514606" y="2320023"/>
                  </a:moveTo>
                  <a:lnTo>
                    <a:pt x="5496636" y="2280526"/>
                  </a:lnTo>
                  <a:lnTo>
                    <a:pt x="5478742" y="2242401"/>
                  </a:lnTo>
                  <a:lnTo>
                    <a:pt x="5476087" y="2240838"/>
                  </a:lnTo>
                  <a:lnTo>
                    <a:pt x="5472265" y="2240838"/>
                  </a:lnTo>
                  <a:lnTo>
                    <a:pt x="5471185" y="2241080"/>
                  </a:lnTo>
                  <a:lnTo>
                    <a:pt x="5466473" y="2243302"/>
                  </a:lnTo>
                  <a:lnTo>
                    <a:pt x="5464899" y="2247722"/>
                  </a:lnTo>
                  <a:lnTo>
                    <a:pt x="5474957" y="2269007"/>
                  </a:lnTo>
                  <a:lnTo>
                    <a:pt x="5483212" y="2286749"/>
                  </a:lnTo>
                  <a:lnTo>
                    <a:pt x="5491378" y="2304542"/>
                  </a:lnTo>
                  <a:lnTo>
                    <a:pt x="5501119" y="2326094"/>
                  </a:lnTo>
                  <a:lnTo>
                    <a:pt x="5505488" y="2327732"/>
                  </a:lnTo>
                  <a:lnTo>
                    <a:pt x="5512943" y="2324392"/>
                  </a:lnTo>
                  <a:lnTo>
                    <a:pt x="5514606" y="2320023"/>
                  </a:lnTo>
                  <a:close/>
                </a:path>
                <a:path w="18288000" h="9256395">
                  <a:moveTo>
                    <a:pt x="5517159" y="7380313"/>
                  </a:moveTo>
                  <a:lnTo>
                    <a:pt x="5508460" y="7363879"/>
                  </a:lnTo>
                  <a:lnTo>
                    <a:pt x="5501678" y="7350874"/>
                  </a:lnTo>
                  <a:lnTo>
                    <a:pt x="5494960" y="7337831"/>
                  </a:lnTo>
                  <a:lnTo>
                    <a:pt x="5487073" y="7322274"/>
                  </a:lnTo>
                  <a:lnTo>
                    <a:pt x="5484533" y="7320813"/>
                  </a:lnTo>
                  <a:lnTo>
                    <a:pt x="5480786" y="7320813"/>
                  </a:lnTo>
                  <a:lnTo>
                    <a:pt x="5479681" y="7321067"/>
                  </a:lnTo>
                  <a:lnTo>
                    <a:pt x="5475071" y="7323391"/>
                  </a:lnTo>
                  <a:lnTo>
                    <a:pt x="5473624" y="7327735"/>
                  </a:lnTo>
                  <a:lnTo>
                    <a:pt x="5482082" y="7344410"/>
                  </a:lnTo>
                  <a:lnTo>
                    <a:pt x="5502503" y="7383589"/>
                  </a:lnTo>
                  <a:lnTo>
                    <a:pt x="5508752" y="7388453"/>
                  </a:lnTo>
                  <a:lnTo>
                    <a:pt x="5515813" y="7384694"/>
                  </a:lnTo>
                  <a:lnTo>
                    <a:pt x="5517159" y="7380313"/>
                  </a:lnTo>
                  <a:close/>
                </a:path>
                <a:path w="18288000" h="9256395">
                  <a:moveTo>
                    <a:pt x="5517794" y="2394839"/>
                  </a:moveTo>
                  <a:lnTo>
                    <a:pt x="5505831" y="2356548"/>
                  </a:lnTo>
                  <a:lnTo>
                    <a:pt x="5493791" y="2319324"/>
                  </a:lnTo>
                  <a:lnTo>
                    <a:pt x="5491099" y="2317483"/>
                  </a:lnTo>
                  <a:lnTo>
                    <a:pt x="5486311" y="2317483"/>
                  </a:lnTo>
                  <a:lnTo>
                    <a:pt x="5481688" y="2319007"/>
                  </a:lnTo>
                  <a:lnTo>
                    <a:pt x="5479593" y="2323147"/>
                  </a:lnTo>
                  <a:lnTo>
                    <a:pt x="5486374" y="2343937"/>
                  </a:lnTo>
                  <a:lnTo>
                    <a:pt x="5491835" y="2361006"/>
                  </a:lnTo>
                  <a:lnTo>
                    <a:pt x="5497246" y="2378138"/>
                  </a:lnTo>
                  <a:lnTo>
                    <a:pt x="5503697" y="2398953"/>
                  </a:lnTo>
                  <a:lnTo>
                    <a:pt x="5503761" y="2399157"/>
                  </a:lnTo>
                  <a:lnTo>
                    <a:pt x="5507863" y="2401354"/>
                  </a:lnTo>
                  <a:lnTo>
                    <a:pt x="5515622" y="2398953"/>
                  </a:lnTo>
                  <a:lnTo>
                    <a:pt x="5517794" y="2394839"/>
                  </a:lnTo>
                  <a:close/>
                </a:path>
                <a:path w="18288000" h="9256395">
                  <a:moveTo>
                    <a:pt x="5521172" y="3831920"/>
                  </a:moveTo>
                  <a:lnTo>
                    <a:pt x="5518239" y="3828351"/>
                  </a:lnTo>
                  <a:lnTo>
                    <a:pt x="5514251" y="3827957"/>
                  </a:lnTo>
                  <a:lnTo>
                    <a:pt x="5509806" y="3827957"/>
                  </a:lnTo>
                  <a:lnTo>
                    <a:pt x="5506656" y="3830751"/>
                  </a:lnTo>
                  <a:lnTo>
                    <a:pt x="5504688" y="3850703"/>
                  </a:lnTo>
                  <a:lnTo>
                    <a:pt x="5503024" y="3866921"/>
                  </a:lnTo>
                  <a:lnTo>
                    <a:pt x="5501322" y="3883139"/>
                  </a:lnTo>
                  <a:lnTo>
                    <a:pt x="5499138" y="3903370"/>
                  </a:lnTo>
                  <a:lnTo>
                    <a:pt x="5502021" y="3906964"/>
                  </a:lnTo>
                  <a:lnTo>
                    <a:pt x="5517515" y="3868407"/>
                  </a:lnTo>
                  <a:lnTo>
                    <a:pt x="5519178" y="3852164"/>
                  </a:lnTo>
                  <a:lnTo>
                    <a:pt x="5521172" y="3831920"/>
                  </a:lnTo>
                  <a:close/>
                </a:path>
                <a:path w="18288000" h="9256395">
                  <a:moveTo>
                    <a:pt x="5525046" y="9188894"/>
                  </a:moveTo>
                  <a:lnTo>
                    <a:pt x="5522061" y="9185834"/>
                  </a:lnTo>
                  <a:lnTo>
                    <a:pt x="5507939" y="9185834"/>
                  </a:lnTo>
                  <a:lnTo>
                    <a:pt x="5504916" y="9188894"/>
                  </a:lnTo>
                  <a:lnTo>
                    <a:pt x="5504967" y="9196400"/>
                  </a:lnTo>
                  <a:lnTo>
                    <a:pt x="5508002" y="9199410"/>
                  </a:lnTo>
                  <a:lnTo>
                    <a:pt x="5522011" y="9199410"/>
                  </a:lnTo>
                  <a:lnTo>
                    <a:pt x="5524982" y="9196400"/>
                  </a:lnTo>
                  <a:lnTo>
                    <a:pt x="5525046" y="9188894"/>
                  </a:lnTo>
                  <a:close/>
                </a:path>
                <a:path w="18288000" h="9256395">
                  <a:moveTo>
                    <a:pt x="5528996" y="2893542"/>
                  </a:moveTo>
                  <a:lnTo>
                    <a:pt x="5524144" y="2840647"/>
                  </a:lnTo>
                  <a:lnTo>
                    <a:pt x="5519026" y="2817926"/>
                  </a:lnTo>
                  <a:lnTo>
                    <a:pt x="5514543" y="2817926"/>
                  </a:lnTo>
                  <a:lnTo>
                    <a:pt x="5510542" y="2818320"/>
                  </a:lnTo>
                  <a:lnTo>
                    <a:pt x="5507621" y="2821902"/>
                  </a:lnTo>
                  <a:lnTo>
                    <a:pt x="5509628" y="2842056"/>
                  </a:lnTo>
                  <a:lnTo>
                    <a:pt x="5511177" y="2858300"/>
                  </a:lnTo>
                  <a:lnTo>
                    <a:pt x="5512562" y="2873248"/>
                  </a:lnTo>
                  <a:lnTo>
                    <a:pt x="5514365" y="2893542"/>
                  </a:lnTo>
                  <a:lnTo>
                    <a:pt x="5514479" y="2894800"/>
                  </a:lnTo>
                  <a:lnTo>
                    <a:pt x="5517908" y="2897771"/>
                  </a:lnTo>
                  <a:lnTo>
                    <a:pt x="5526024" y="2897073"/>
                  </a:lnTo>
                  <a:lnTo>
                    <a:pt x="5528996" y="2893542"/>
                  </a:lnTo>
                  <a:close/>
                </a:path>
                <a:path w="18288000" h="9256395">
                  <a:moveTo>
                    <a:pt x="5537073" y="3629926"/>
                  </a:moveTo>
                  <a:lnTo>
                    <a:pt x="5534012" y="3626472"/>
                  </a:lnTo>
                  <a:lnTo>
                    <a:pt x="5529999" y="3626231"/>
                  </a:lnTo>
                  <a:lnTo>
                    <a:pt x="5525706" y="3626231"/>
                  </a:lnTo>
                  <a:lnTo>
                    <a:pt x="5522506" y="3629202"/>
                  </a:lnTo>
                  <a:lnTo>
                    <a:pt x="5522290" y="3633063"/>
                  </a:lnTo>
                  <a:lnTo>
                    <a:pt x="5521274" y="3649307"/>
                  </a:lnTo>
                  <a:lnTo>
                    <a:pt x="5520207" y="3665563"/>
                  </a:lnTo>
                  <a:lnTo>
                    <a:pt x="5519090" y="3681831"/>
                  </a:lnTo>
                  <a:lnTo>
                    <a:pt x="5517642" y="3702126"/>
                  </a:lnTo>
                  <a:lnTo>
                    <a:pt x="5520652" y="3705618"/>
                  </a:lnTo>
                  <a:lnTo>
                    <a:pt x="5524665" y="3705910"/>
                  </a:lnTo>
                  <a:lnTo>
                    <a:pt x="5528602" y="3706152"/>
                  </a:lnTo>
                  <a:lnTo>
                    <a:pt x="5532183" y="3703205"/>
                  </a:lnTo>
                  <a:lnTo>
                    <a:pt x="5533631" y="3682847"/>
                  </a:lnTo>
                  <a:lnTo>
                    <a:pt x="5534749" y="3666528"/>
                  </a:lnTo>
                  <a:lnTo>
                    <a:pt x="5535815" y="3650234"/>
                  </a:lnTo>
                  <a:lnTo>
                    <a:pt x="5537073" y="3629926"/>
                  </a:lnTo>
                  <a:close/>
                </a:path>
                <a:path w="18288000" h="9256395">
                  <a:moveTo>
                    <a:pt x="5542026" y="3095726"/>
                  </a:moveTo>
                  <a:lnTo>
                    <a:pt x="5541137" y="3076041"/>
                  </a:lnTo>
                  <a:lnTo>
                    <a:pt x="5540337" y="3059760"/>
                  </a:lnTo>
                  <a:lnTo>
                    <a:pt x="5539486" y="3043491"/>
                  </a:lnTo>
                  <a:lnTo>
                    <a:pt x="5538343" y="3023247"/>
                  </a:lnTo>
                  <a:lnTo>
                    <a:pt x="5538305" y="3022549"/>
                  </a:lnTo>
                  <a:lnTo>
                    <a:pt x="5535104" y="3019564"/>
                  </a:lnTo>
                  <a:lnTo>
                    <a:pt x="5530824" y="3019564"/>
                  </a:lnTo>
                  <a:lnTo>
                    <a:pt x="5526811" y="3019806"/>
                  </a:lnTo>
                  <a:lnTo>
                    <a:pt x="5523750" y="3023247"/>
                  </a:lnTo>
                  <a:lnTo>
                    <a:pt x="5524843" y="3042704"/>
                  </a:lnTo>
                  <a:lnTo>
                    <a:pt x="5525706" y="3059011"/>
                  </a:lnTo>
                  <a:lnTo>
                    <a:pt x="5526519" y="3075343"/>
                  </a:lnTo>
                  <a:lnTo>
                    <a:pt x="5527446" y="3095726"/>
                  </a:lnTo>
                  <a:lnTo>
                    <a:pt x="5527472" y="3096374"/>
                  </a:lnTo>
                  <a:lnTo>
                    <a:pt x="5530824" y="3099498"/>
                  </a:lnTo>
                  <a:lnTo>
                    <a:pt x="5538914" y="3099130"/>
                  </a:lnTo>
                  <a:lnTo>
                    <a:pt x="5542026" y="3095726"/>
                  </a:lnTo>
                  <a:close/>
                </a:path>
                <a:path w="18288000" h="9256395">
                  <a:moveTo>
                    <a:pt x="5545429" y="3427476"/>
                  </a:moveTo>
                  <a:lnTo>
                    <a:pt x="5542229" y="3424136"/>
                  </a:lnTo>
                  <a:lnTo>
                    <a:pt x="5534012" y="3424136"/>
                  </a:lnTo>
                  <a:lnTo>
                    <a:pt x="5530862" y="3427196"/>
                  </a:lnTo>
                  <a:lnTo>
                    <a:pt x="5530367" y="3447427"/>
                  </a:lnTo>
                  <a:lnTo>
                    <a:pt x="5529910" y="3463709"/>
                  </a:lnTo>
                  <a:lnTo>
                    <a:pt x="5529415" y="3480016"/>
                  </a:lnTo>
                  <a:lnTo>
                    <a:pt x="5528716" y="3500348"/>
                  </a:lnTo>
                  <a:lnTo>
                    <a:pt x="5531866" y="3503739"/>
                  </a:lnTo>
                  <a:lnTo>
                    <a:pt x="5535892" y="3503879"/>
                  </a:lnTo>
                  <a:lnTo>
                    <a:pt x="5539752" y="3504146"/>
                  </a:lnTo>
                  <a:lnTo>
                    <a:pt x="5543283" y="3500869"/>
                  </a:lnTo>
                  <a:lnTo>
                    <a:pt x="5543982" y="3480485"/>
                  </a:lnTo>
                  <a:lnTo>
                    <a:pt x="5544477" y="3464141"/>
                  </a:lnTo>
                  <a:lnTo>
                    <a:pt x="5544934" y="3447808"/>
                  </a:lnTo>
                  <a:lnTo>
                    <a:pt x="5545328" y="3431502"/>
                  </a:lnTo>
                  <a:lnTo>
                    <a:pt x="5545429" y="3427476"/>
                  </a:lnTo>
                  <a:close/>
                </a:path>
                <a:path w="18288000" h="9256395">
                  <a:moveTo>
                    <a:pt x="5546649" y="3298317"/>
                  </a:moveTo>
                  <a:lnTo>
                    <a:pt x="5546268" y="3245396"/>
                  </a:lnTo>
                  <a:lnTo>
                    <a:pt x="5542762" y="3221786"/>
                  </a:lnTo>
                  <a:lnTo>
                    <a:pt x="5534584" y="3221786"/>
                  </a:lnTo>
                  <a:lnTo>
                    <a:pt x="5531383" y="3225101"/>
                  </a:lnTo>
                  <a:lnTo>
                    <a:pt x="5531688" y="3245193"/>
                  </a:lnTo>
                  <a:lnTo>
                    <a:pt x="5531878" y="3261525"/>
                  </a:lnTo>
                  <a:lnTo>
                    <a:pt x="5532018" y="3277971"/>
                  </a:lnTo>
                  <a:lnTo>
                    <a:pt x="5532107" y="3298317"/>
                  </a:lnTo>
                  <a:lnTo>
                    <a:pt x="5535371" y="3301555"/>
                  </a:lnTo>
                  <a:lnTo>
                    <a:pt x="5543423" y="3301555"/>
                  </a:lnTo>
                  <a:lnTo>
                    <a:pt x="5546649" y="3298317"/>
                  </a:lnTo>
                  <a:close/>
                </a:path>
                <a:path w="18288000" h="9256395">
                  <a:moveTo>
                    <a:pt x="5548096" y="6710477"/>
                  </a:moveTo>
                  <a:lnTo>
                    <a:pt x="5542419" y="6691173"/>
                  </a:lnTo>
                  <a:lnTo>
                    <a:pt x="5537911" y="6675552"/>
                  </a:lnTo>
                  <a:lnTo>
                    <a:pt x="5533453" y="6659816"/>
                  </a:lnTo>
                  <a:lnTo>
                    <a:pt x="5528157" y="6640792"/>
                  </a:lnTo>
                  <a:lnTo>
                    <a:pt x="5525351" y="6638760"/>
                  </a:lnTo>
                  <a:lnTo>
                    <a:pt x="5520741" y="6638760"/>
                  </a:lnTo>
                  <a:lnTo>
                    <a:pt x="5516207" y="6640004"/>
                  </a:lnTo>
                  <a:lnTo>
                    <a:pt x="5513933" y="6644030"/>
                  </a:lnTo>
                  <a:lnTo>
                    <a:pt x="5519420" y="6663766"/>
                  </a:lnTo>
                  <a:lnTo>
                    <a:pt x="5523903" y="6679565"/>
                  </a:lnTo>
                  <a:lnTo>
                    <a:pt x="5528437" y="6695249"/>
                  </a:lnTo>
                  <a:lnTo>
                    <a:pt x="5534126" y="6714617"/>
                  </a:lnTo>
                  <a:lnTo>
                    <a:pt x="5538190" y="6716814"/>
                  </a:lnTo>
                  <a:lnTo>
                    <a:pt x="5545620" y="6714617"/>
                  </a:lnTo>
                  <a:lnTo>
                    <a:pt x="5545848" y="6714617"/>
                  </a:lnTo>
                  <a:lnTo>
                    <a:pt x="5548096" y="6710477"/>
                  </a:lnTo>
                  <a:close/>
                </a:path>
                <a:path w="18288000" h="9256395">
                  <a:moveTo>
                    <a:pt x="5567438" y="9123845"/>
                  </a:moveTo>
                  <a:lnTo>
                    <a:pt x="5564556" y="9120607"/>
                  </a:lnTo>
                  <a:lnTo>
                    <a:pt x="5547766" y="9119591"/>
                  </a:lnTo>
                  <a:lnTo>
                    <a:pt x="5543728" y="9119591"/>
                  </a:lnTo>
                  <a:lnTo>
                    <a:pt x="5540730" y="9122372"/>
                  </a:lnTo>
                  <a:lnTo>
                    <a:pt x="5540260" y="9129776"/>
                  </a:lnTo>
                  <a:lnTo>
                    <a:pt x="5543143" y="9133040"/>
                  </a:lnTo>
                  <a:lnTo>
                    <a:pt x="5559958" y="9134056"/>
                  </a:lnTo>
                  <a:lnTo>
                    <a:pt x="5563832" y="9134246"/>
                  </a:lnTo>
                  <a:lnTo>
                    <a:pt x="5566994" y="9131389"/>
                  </a:lnTo>
                  <a:lnTo>
                    <a:pt x="5567438" y="9123845"/>
                  </a:lnTo>
                  <a:close/>
                </a:path>
                <a:path w="18288000" h="9256395">
                  <a:moveTo>
                    <a:pt x="5572226" y="2590063"/>
                  </a:moveTo>
                  <a:lnTo>
                    <a:pt x="5562244" y="2551239"/>
                  </a:lnTo>
                  <a:lnTo>
                    <a:pt x="5552110" y="2513279"/>
                  </a:lnTo>
                  <a:lnTo>
                    <a:pt x="5549265" y="2511221"/>
                  </a:lnTo>
                  <a:lnTo>
                    <a:pt x="5544629" y="2511221"/>
                  </a:lnTo>
                  <a:lnTo>
                    <a:pt x="5540057" y="2512466"/>
                  </a:lnTo>
                  <a:lnTo>
                    <a:pt x="5537771" y="2516492"/>
                  </a:lnTo>
                  <a:lnTo>
                    <a:pt x="5543461" y="2537625"/>
                  </a:lnTo>
                  <a:lnTo>
                    <a:pt x="5548058" y="2554960"/>
                  </a:lnTo>
                  <a:lnTo>
                    <a:pt x="5552579" y="2572347"/>
                  </a:lnTo>
                  <a:lnTo>
                    <a:pt x="5558002" y="2593644"/>
                  </a:lnTo>
                  <a:lnTo>
                    <a:pt x="5561952" y="2596032"/>
                  </a:lnTo>
                  <a:lnTo>
                    <a:pt x="5569851" y="2594051"/>
                  </a:lnTo>
                  <a:lnTo>
                    <a:pt x="5572226" y="2590063"/>
                  </a:lnTo>
                  <a:close/>
                </a:path>
                <a:path w="18288000" h="9256395">
                  <a:moveTo>
                    <a:pt x="5578792" y="8555647"/>
                  </a:moveTo>
                  <a:lnTo>
                    <a:pt x="5577535" y="8551354"/>
                  </a:lnTo>
                  <a:lnTo>
                    <a:pt x="5548503" y="8535302"/>
                  </a:lnTo>
                  <a:lnTo>
                    <a:pt x="5538914" y="8529879"/>
                  </a:lnTo>
                  <a:lnTo>
                    <a:pt x="5537720" y="8529587"/>
                  </a:lnTo>
                  <a:lnTo>
                    <a:pt x="5534063" y="8529587"/>
                  </a:lnTo>
                  <a:lnTo>
                    <a:pt x="5531675" y="8530882"/>
                  </a:lnTo>
                  <a:lnTo>
                    <a:pt x="5528449" y="8536572"/>
                  </a:lnTo>
                  <a:lnTo>
                    <a:pt x="5529643" y="8540890"/>
                  </a:lnTo>
                  <a:lnTo>
                    <a:pt x="5541581" y="8547633"/>
                  </a:lnTo>
                  <a:lnTo>
                    <a:pt x="5570766" y="8563775"/>
                  </a:lnTo>
                  <a:lnTo>
                    <a:pt x="5575071" y="8562518"/>
                  </a:lnTo>
                  <a:lnTo>
                    <a:pt x="5578792" y="8555647"/>
                  </a:lnTo>
                  <a:close/>
                </a:path>
                <a:path w="18288000" h="9256395">
                  <a:moveTo>
                    <a:pt x="5592457" y="2507132"/>
                  </a:moveTo>
                  <a:lnTo>
                    <a:pt x="5576659" y="2466759"/>
                  </a:lnTo>
                  <a:lnTo>
                    <a:pt x="5569216" y="2448255"/>
                  </a:lnTo>
                  <a:lnTo>
                    <a:pt x="5569801" y="2446350"/>
                  </a:lnTo>
                  <a:lnTo>
                    <a:pt x="5564124" y="2435783"/>
                  </a:lnTo>
                  <a:lnTo>
                    <a:pt x="5560784" y="2427579"/>
                  </a:lnTo>
                  <a:lnTo>
                    <a:pt x="5559196" y="2426601"/>
                  </a:lnTo>
                  <a:lnTo>
                    <a:pt x="5537238" y="2386444"/>
                  </a:lnTo>
                  <a:lnTo>
                    <a:pt x="5523001" y="2364155"/>
                  </a:lnTo>
                  <a:lnTo>
                    <a:pt x="5519166" y="2364155"/>
                  </a:lnTo>
                  <a:lnTo>
                    <a:pt x="5517908" y="2364460"/>
                  </a:lnTo>
                  <a:lnTo>
                    <a:pt x="5513171" y="2367140"/>
                  </a:lnTo>
                  <a:lnTo>
                    <a:pt x="5511901" y="2371687"/>
                  </a:lnTo>
                  <a:lnTo>
                    <a:pt x="5524220" y="2393696"/>
                  </a:lnTo>
                  <a:lnTo>
                    <a:pt x="5534469" y="2412288"/>
                  </a:lnTo>
                  <a:lnTo>
                    <a:pt x="5555615" y="2454084"/>
                  </a:lnTo>
                  <a:lnTo>
                    <a:pt x="5570105" y="2490444"/>
                  </a:lnTo>
                  <a:lnTo>
                    <a:pt x="5578678" y="2512466"/>
                  </a:lnTo>
                  <a:lnTo>
                    <a:pt x="5582958" y="2514384"/>
                  </a:lnTo>
                  <a:lnTo>
                    <a:pt x="5590565" y="2511425"/>
                  </a:lnTo>
                  <a:lnTo>
                    <a:pt x="5592457" y="2507132"/>
                  </a:lnTo>
                  <a:close/>
                </a:path>
                <a:path w="18288000" h="9256395">
                  <a:moveTo>
                    <a:pt x="5608396" y="7981366"/>
                  </a:moveTo>
                  <a:lnTo>
                    <a:pt x="5596814" y="7968983"/>
                  </a:lnTo>
                  <a:lnTo>
                    <a:pt x="5588000" y="7959445"/>
                  </a:lnTo>
                  <a:lnTo>
                    <a:pt x="5579199" y="7949793"/>
                  </a:lnTo>
                  <a:lnTo>
                    <a:pt x="5569089" y="7938579"/>
                  </a:lnTo>
                  <a:lnTo>
                    <a:pt x="5567134" y="7937779"/>
                  </a:lnTo>
                  <a:lnTo>
                    <a:pt x="5563463" y="7937779"/>
                  </a:lnTo>
                  <a:lnTo>
                    <a:pt x="5561749" y="7938389"/>
                  </a:lnTo>
                  <a:lnTo>
                    <a:pt x="5557431" y="7942262"/>
                  </a:lnTo>
                  <a:lnTo>
                    <a:pt x="5557177" y="7946796"/>
                  </a:lnTo>
                  <a:lnTo>
                    <a:pt x="5568569" y="7959445"/>
                  </a:lnTo>
                  <a:lnTo>
                    <a:pt x="5577395" y="7969136"/>
                  </a:lnTo>
                  <a:lnTo>
                    <a:pt x="5586298" y="7978762"/>
                  </a:lnTo>
                  <a:lnTo>
                    <a:pt x="5597931" y="7991208"/>
                  </a:lnTo>
                  <a:lnTo>
                    <a:pt x="5602465" y="7991348"/>
                  </a:lnTo>
                  <a:lnTo>
                    <a:pt x="5608244" y="7985912"/>
                  </a:lnTo>
                  <a:lnTo>
                    <a:pt x="5608396" y="7981366"/>
                  </a:lnTo>
                  <a:close/>
                </a:path>
                <a:path w="18288000" h="9256395">
                  <a:moveTo>
                    <a:pt x="5610796" y="9039428"/>
                  </a:moveTo>
                  <a:lnTo>
                    <a:pt x="5608142" y="9035961"/>
                  </a:lnTo>
                  <a:lnTo>
                    <a:pt x="5585003" y="9032799"/>
                  </a:lnTo>
                  <a:lnTo>
                    <a:pt x="5580583" y="9032799"/>
                  </a:lnTo>
                  <a:lnTo>
                    <a:pt x="5577687" y="9035237"/>
                  </a:lnTo>
                  <a:lnTo>
                    <a:pt x="5576684" y="9042476"/>
                  </a:lnTo>
                  <a:lnTo>
                    <a:pt x="5579326" y="9045969"/>
                  </a:lnTo>
                  <a:lnTo>
                    <a:pt x="5606364" y="9049639"/>
                  </a:lnTo>
                  <a:lnTo>
                    <a:pt x="5609793" y="9046985"/>
                  </a:lnTo>
                  <a:lnTo>
                    <a:pt x="5610796" y="9039428"/>
                  </a:lnTo>
                  <a:close/>
                </a:path>
                <a:path w="18288000" h="9256395">
                  <a:moveTo>
                    <a:pt x="5611380" y="6902005"/>
                  </a:moveTo>
                  <a:lnTo>
                    <a:pt x="5604522" y="6882993"/>
                  </a:lnTo>
                  <a:lnTo>
                    <a:pt x="5599074" y="6867652"/>
                  </a:lnTo>
                  <a:lnTo>
                    <a:pt x="5593689" y="6852234"/>
                  </a:lnTo>
                  <a:lnTo>
                    <a:pt x="5587352" y="6833806"/>
                  </a:lnTo>
                  <a:lnTo>
                    <a:pt x="5584507" y="6831889"/>
                  </a:lnTo>
                  <a:lnTo>
                    <a:pt x="5580710" y="6831889"/>
                  </a:lnTo>
                  <a:lnTo>
                    <a:pt x="5579923" y="6832016"/>
                  </a:lnTo>
                  <a:lnTo>
                    <a:pt x="5575338" y="6833578"/>
                  </a:lnTo>
                  <a:lnTo>
                    <a:pt x="5573306" y="6837731"/>
                  </a:lnTo>
                  <a:lnTo>
                    <a:pt x="5579923" y="6857022"/>
                  </a:lnTo>
                  <a:lnTo>
                    <a:pt x="5585320" y="6872491"/>
                  </a:lnTo>
                  <a:lnTo>
                    <a:pt x="5590794" y="6887908"/>
                  </a:lnTo>
                  <a:lnTo>
                    <a:pt x="5597677" y="6906984"/>
                  </a:lnTo>
                  <a:lnTo>
                    <a:pt x="5601881" y="6908940"/>
                  </a:lnTo>
                  <a:lnTo>
                    <a:pt x="5609437" y="6906184"/>
                  </a:lnTo>
                  <a:lnTo>
                    <a:pt x="5611380" y="6902005"/>
                  </a:lnTo>
                  <a:close/>
                </a:path>
                <a:path w="18288000" h="9256395">
                  <a:moveTo>
                    <a:pt x="5612460" y="5127574"/>
                  </a:moveTo>
                  <a:lnTo>
                    <a:pt x="5609209" y="5124247"/>
                  </a:lnTo>
                  <a:lnTo>
                    <a:pt x="5601005" y="5124247"/>
                  </a:lnTo>
                  <a:lnTo>
                    <a:pt x="5597779" y="5127434"/>
                  </a:lnTo>
                  <a:lnTo>
                    <a:pt x="5597550" y="5149621"/>
                  </a:lnTo>
                  <a:lnTo>
                    <a:pt x="5597410" y="5167566"/>
                  </a:lnTo>
                  <a:lnTo>
                    <a:pt x="5597296" y="5207343"/>
                  </a:lnTo>
                  <a:lnTo>
                    <a:pt x="5600573" y="5210632"/>
                  </a:lnTo>
                  <a:lnTo>
                    <a:pt x="5608675" y="5210632"/>
                  </a:lnTo>
                  <a:lnTo>
                    <a:pt x="5611977" y="5207343"/>
                  </a:lnTo>
                  <a:lnTo>
                    <a:pt x="5612092" y="5167566"/>
                  </a:lnTo>
                  <a:lnTo>
                    <a:pt x="5612231" y="5149621"/>
                  </a:lnTo>
                  <a:lnTo>
                    <a:pt x="5612422" y="5131638"/>
                  </a:lnTo>
                  <a:lnTo>
                    <a:pt x="5612460" y="5127574"/>
                  </a:lnTo>
                  <a:close/>
                </a:path>
                <a:path w="18288000" h="9256395">
                  <a:moveTo>
                    <a:pt x="5615178" y="5409374"/>
                  </a:moveTo>
                  <a:lnTo>
                    <a:pt x="5614035" y="5369966"/>
                  </a:lnTo>
                  <a:lnTo>
                    <a:pt x="5613146" y="5329644"/>
                  </a:lnTo>
                  <a:lnTo>
                    <a:pt x="5609945" y="5326519"/>
                  </a:lnTo>
                  <a:lnTo>
                    <a:pt x="5601665" y="5326519"/>
                  </a:lnTo>
                  <a:lnTo>
                    <a:pt x="5598439" y="5329872"/>
                  </a:lnTo>
                  <a:lnTo>
                    <a:pt x="5598909" y="5351640"/>
                  </a:lnTo>
                  <a:lnTo>
                    <a:pt x="5599341" y="5369585"/>
                  </a:lnTo>
                  <a:lnTo>
                    <a:pt x="5599823" y="5387479"/>
                  </a:lnTo>
                  <a:lnTo>
                    <a:pt x="5600357" y="5405323"/>
                  </a:lnTo>
                  <a:lnTo>
                    <a:pt x="5600370" y="5405780"/>
                  </a:lnTo>
                  <a:lnTo>
                    <a:pt x="5600497" y="5409831"/>
                  </a:lnTo>
                  <a:lnTo>
                    <a:pt x="5603799" y="5412918"/>
                  </a:lnTo>
                  <a:lnTo>
                    <a:pt x="5607075" y="5412918"/>
                  </a:lnTo>
                  <a:lnTo>
                    <a:pt x="5611990" y="5412752"/>
                  </a:lnTo>
                  <a:lnTo>
                    <a:pt x="5615178" y="5409374"/>
                  </a:lnTo>
                  <a:close/>
                </a:path>
                <a:path w="18288000" h="9256395">
                  <a:moveTo>
                    <a:pt x="5616854" y="2787713"/>
                  </a:moveTo>
                  <a:lnTo>
                    <a:pt x="5608802" y="2748559"/>
                  </a:lnTo>
                  <a:lnTo>
                    <a:pt x="5600497" y="2709951"/>
                  </a:lnTo>
                  <a:lnTo>
                    <a:pt x="5597537" y="2707652"/>
                  </a:lnTo>
                  <a:lnTo>
                    <a:pt x="5593042" y="2707652"/>
                  </a:lnTo>
                  <a:lnTo>
                    <a:pt x="5588546" y="2708643"/>
                  </a:lnTo>
                  <a:lnTo>
                    <a:pt x="5586031" y="2712542"/>
                  </a:lnTo>
                  <a:lnTo>
                    <a:pt x="5590705" y="2734018"/>
                  </a:lnTo>
                  <a:lnTo>
                    <a:pt x="5594439" y="2751582"/>
                  </a:lnTo>
                  <a:lnTo>
                    <a:pt x="5598084" y="2769146"/>
                  </a:lnTo>
                  <a:lnTo>
                    <a:pt x="5602452" y="2790609"/>
                  </a:lnTo>
                  <a:lnTo>
                    <a:pt x="5606389" y="2793200"/>
                  </a:lnTo>
                  <a:lnTo>
                    <a:pt x="5614276" y="2791587"/>
                  </a:lnTo>
                  <a:lnTo>
                    <a:pt x="5616854" y="2787713"/>
                  </a:lnTo>
                  <a:close/>
                </a:path>
                <a:path w="18288000" h="9256395">
                  <a:moveTo>
                    <a:pt x="5617819" y="4925644"/>
                  </a:moveTo>
                  <a:lnTo>
                    <a:pt x="5614670" y="4922240"/>
                  </a:lnTo>
                  <a:lnTo>
                    <a:pt x="5610618" y="4922063"/>
                  </a:lnTo>
                  <a:lnTo>
                    <a:pt x="5606402" y="4922063"/>
                  </a:lnTo>
                  <a:lnTo>
                    <a:pt x="5601640" y="4965103"/>
                  </a:lnTo>
                  <a:lnTo>
                    <a:pt x="5600357" y="5004943"/>
                  </a:lnTo>
                  <a:lnTo>
                    <a:pt x="5603646" y="5008448"/>
                  </a:lnTo>
                  <a:lnTo>
                    <a:pt x="5607583" y="5008448"/>
                  </a:lnTo>
                  <a:lnTo>
                    <a:pt x="5611965" y="5008664"/>
                  </a:lnTo>
                  <a:lnTo>
                    <a:pt x="5615025" y="5005375"/>
                  </a:lnTo>
                  <a:lnTo>
                    <a:pt x="5615698" y="4983492"/>
                  </a:lnTo>
                  <a:lnTo>
                    <a:pt x="5616308" y="4965611"/>
                  </a:lnTo>
                  <a:lnTo>
                    <a:pt x="5616968" y="4947678"/>
                  </a:lnTo>
                  <a:lnTo>
                    <a:pt x="5617819" y="4925644"/>
                  </a:lnTo>
                  <a:close/>
                </a:path>
                <a:path w="18288000" h="9256395">
                  <a:moveTo>
                    <a:pt x="5618975" y="7554201"/>
                  </a:moveTo>
                  <a:lnTo>
                    <a:pt x="5609006" y="7538504"/>
                  </a:lnTo>
                  <a:lnTo>
                    <a:pt x="5601220" y="7526083"/>
                  </a:lnTo>
                  <a:lnTo>
                    <a:pt x="5593512" y="7513612"/>
                  </a:lnTo>
                  <a:lnTo>
                    <a:pt x="5584545" y="7498893"/>
                  </a:lnTo>
                  <a:lnTo>
                    <a:pt x="5582170" y="7497648"/>
                  </a:lnTo>
                  <a:lnTo>
                    <a:pt x="5578437" y="7497648"/>
                  </a:lnTo>
                  <a:lnTo>
                    <a:pt x="5577154" y="7497991"/>
                  </a:lnTo>
                  <a:lnTo>
                    <a:pt x="5572557" y="7500760"/>
                  </a:lnTo>
                  <a:lnTo>
                    <a:pt x="5571464" y="7505217"/>
                  </a:lnTo>
                  <a:lnTo>
                    <a:pt x="5581193" y="7521181"/>
                  </a:lnTo>
                  <a:lnTo>
                    <a:pt x="5588940" y="7533716"/>
                  </a:lnTo>
                  <a:lnTo>
                    <a:pt x="5596763" y="7546213"/>
                  </a:lnTo>
                  <a:lnTo>
                    <a:pt x="5606783" y="7561986"/>
                  </a:lnTo>
                  <a:lnTo>
                    <a:pt x="5611266" y="7562977"/>
                  </a:lnTo>
                  <a:lnTo>
                    <a:pt x="5617997" y="7558672"/>
                  </a:lnTo>
                  <a:lnTo>
                    <a:pt x="5618975" y="7554201"/>
                  </a:lnTo>
                  <a:close/>
                </a:path>
                <a:path w="18288000" h="9256395">
                  <a:moveTo>
                    <a:pt x="5625122" y="5611139"/>
                  </a:moveTo>
                  <a:lnTo>
                    <a:pt x="5622658" y="5572176"/>
                  </a:lnTo>
                  <a:lnTo>
                    <a:pt x="5620385" y="5532272"/>
                  </a:lnTo>
                  <a:lnTo>
                    <a:pt x="5620359" y="5531624"/>
                  </a:lnTo>
                  <a:lnTo>
                    <a:pt x="5617121" y="5528589"/>
                  </a:lnTo>
                  <a:lnTo>
                    <a:pt x="5613247" y="5528589"/>
                  </a:lnTo>
                  <a:lnTo>
                    <a:pt x="5608790" y="5528805"/>
                  </a:lnTo>
                  <a:lnTo>
                    <a:pt x="5605691" y="5532272"/>
                  </a:lnTo>
                  <a:lnTo>
                    <a:pt x="5606847" y="5553392"/>
                  </a:lnTo>
                  <a:lnTo>
                    <a:pt x="5610415" y="5611139"/>
                  </a:lnTo>
                  <a:lnTo>
                    <a:pt x="5613959" y="5615178"/>
                  </a:lnTo>
                  <a:lnTo>
                    <a:pt x="5622061" y="5614644"/>
                  </a:lnTo>
                  <a:lnTo>
                    <a:pt x="5625122" y="5611139"/>
                  </a:lnTo>
                  <a:close/>
                </a:path>
                <a:path w="18288000" h="9256395">
                  <a:moveTo>
                    <a:pt x="5628754" y="4723917"/>
                  </a:moveTo>
                  <a:lnTo>
                    <a:pt x="5625706" y="4720425"/>
                  </a:lnTo>
                  <a:lnTo>
                    <a:pt x="5621655" y="4720158"/>
                  </a:lnTo>
                  <a:lnTo>
                    <a:pt x="5617311" y="4720158"/>
                  </a:lnTo>
                  <a:lnTo>
                    <a:pt x="5611533" y="4762919"/>
                  </a:lnTo>
                  <a:lnTo>
                    <a:pt x="5609158" y="4802708"/>
                  </a:lnTo>
                  <a:lnTo>
                    <a:pt x="5612244" y="4806175"/>
                  </a:lnTo>
                  <a:lnTo>
                    <a:pt x="5620093" y="4806645"/>
                  </a:lnTo>
                  <a:lnTo>
                    <a:pt x="5623801" y="4803559"/>
                  </a:lnTo>
                  <a:lnTo>
                    <a:pt x="5625096" y="4781689"/>
                  </a:lnTo>
                  <a:lnTo>
                    <a:pt x="5626189" y="4763821"/>
                  </a:lnTo>
                  <a:lnTo>
                    <a:pt x="5627319" y="4745914"/>
                  </a:lnTo>
                  <a:lnTo>
                    <a:pt x="5628754" y="4723917"/>
                  </a:lnTo>
                  <a:close/>
                </a:path>
                <a:path w="18288000" h="9256395">
                  <a:moveTo>
                    <a:pt x="5642457" y="5812345"/>
                  </a:moveTo>
                  <a:lnTo>
                    <a:pt x="5638457" y="5773013"/>
                  </a:lnTo>
                  <a:lnTo>
                    <a:pt x="5634812" y="5734278"/>
                  </a:lnTo>
                  <a:lnTo>
                    <a:pt x="5634710" y="5733173"/>
                  </a:lnTo>
                  <a:lnTo>
                    <a:pt x="5631548" y="5730341"/>
                  </a:lnTo>
                  <a:lnTo>
                    <a:pt x="5627090" y="5730341"/>
                  </a:lnTo>
                  <a:lnTo>
                    <a:pt x="5623052" y="5730710"/>
                  </a:lnTo>
                  <a:lnTo>
                    <a:pt x="5620080" y="5734278"/>
                  </a:lnTo>
                  <a:lnTo>
                    <a:pt x="5622125" y="5756440"/>
                  </a:lnTo>
                  <a:lnTo>
                    <a:pt x="5623852" y="5774448"/>
                  </a:lnTo>
                  <a:lnTo>
                    <a:pt x="5625617" y="5792267"/>
                  </a:lnTo>
                  <a:lnTo>
                    <a:pt x="5627852" y="5813882"/>
                  </a:lnTo>
                  <a:lnTo>
                    <a:pt x="5631408" y="5816866"/>
                  </a:lnTo>
                  <a:lnTo>
                    <a:pt x="5635498" y="5816371"/>
                  </a:lnTo>
                  <a:lnTo>
                    <a:pt x="5639536" y="5815965"/>
                  </a:lnTo>
                  <a:lnTo>
                    <a:pt x="5642457" y="5812345"/>
                  </a:lnTo>
                  <a:close/>
                </a:path>
                <a:path w="18288000" h="9256395">
                  <a:moveTo>
                    <a:pt x="5644832" y="4522508"/>
                  </a:moveTo>
                  <a:lnTo>
                    <a:pt x="5641860" y="4518926"/>
                  </a:lnTo>
                  <a:lnTo>
                    <a:pt x="5637809" y="4518571"/>
                  </a:lnTo>
                  <a:lnTo>
                    <a:pt x="5633364" y="4518571"/>
                  </a:lnTo>
                  <a:lnTo>
                    <a:pt x="5626633" y="4561078"/>
                  </a:lnTo>
                  <a:lnTo>
                    <a:pt x="5623268" y="4600791"/>
                  </a:lnTo>
                  <a:lnTo>
                    <a:pt x="5626265" y="4604334"/>
                  </a:lnTo>
                  <a:lnTo>
                    <a:pt x="5634355" y="4605045"/>
                  </a:lnTo>
                  <a:lnTo>
                    <a:pt x="5637911" y="4602010"/>
                  </a:lnTo>
                  <a:lnTo>
                    <a:pt x="5639727" y="4580179"/>
                  </a:lnTo>
                  <a:lnTo>
                    <a:pt x="5641264" y="4562348"/>
                  </a:lnTo>
                  <a:lnTo>
                    <a:pt x="5642838" y="4544466"/>
                  </a:lnTo>
                  <a:lnTo>
                    <a:pt x="5644832" y="4522508"/>
                  </a:lnTo>
                  <a:close/>
                </a:path>
                <a:path w="18288000" h="9256395">
                  <a:moveTo>
                    <a:pt x="5651970" y="2987306"/>
                  </a:moveTo>
                  <a:lnTo>
                    <a:pt x="5645759" y="2947746"/>
                  </a:lnTo>
                  <a:lnTo>
                    <a:pt x="5639295" y="2908731"/>
                  </a:lnTo>
                  <a:lnTo>
                    <a:pt x="5636311" y="2906293"/>
                  </a:lnTo>
                  <a:lnTo>
                    <a:pt x="5631434" y="2906293"/>
                  </a:lnTo>
                  <a:lnTo>
                    <a:pt x="5627433" y="2906979"/>
                  </a:lnTo>
                  <a:lnTo>
                    <a:pt x="5624754" y="2910763"/>
                  </a:lnTo>
                  <a:lnTo>
                    <a:pt x="5628386" y="2932379"/>
                  </a:lnTo>
                  <a:lnTo>
                    <a:pt x="5631281" y="2950083"/>
                  </a:lnTo>
                  <a:lnTo>
                    <a:pt x="5634101" y="2967812"/>
                  </a:lnTo>
                  <a:lnTo>
                    <a:pt x="5637466" y="2989529"/>
                  </a:lnTo>
                  <a:lnTo>
                    <a:pt x="5641162" y="2992310"/>
                  </a:lnTo>
                  <a:lnTo>
                    <a:pt x="5649214" y="2991053"/>
                  </a:lnTo>
                  <a:lnTo>
                    <a:pt x="5651970" y="2987306"/>
                  </a:lnTo>
                  <a:close/>
                </a:path>
                <a:path w="18288000" h="9256395">
                  <a:moveTo>
                    <a:pt x="5654167" y="8932558"/>
                  </a:moveTo>
                  <a:lnTo>
                    <a:pt x="5651792" y="8928849"/>
                  </a:lnTo>
                  <a:lnTo>
                    <a:pt x="5622620" y="8922296"/>
                  </a:lnTo>
                  <a:lnTo>
                    <a:pt x="5617667" y="8922296"/>
                  </a:lnTo>
                  <a:lnTo>
                    <a:pt x="5615025" y="8924303"/>
                  </a:lnTo>
                  <a:lnTo>
                    <a:pt x="5613425" y="8931275"/>
                  </a:lnTo>
                  <a:lnTo>
                    <a:pt x="5615775" y="8935009"/>
                  </a:lnTo>
                  <a:lnTo>
                    <a:pt x="5648845" y="8942426"/>
                  </a:lnTo>
                  <a:lnTo>
                    <a:pt x="5652503" y="8940063"/>
                  </a:lnTo>
                  <a:lnTo>
                    <a:pt x="5654167" y="8932558"/>
                  </a:lnTo>
                  <a:close/>
                </a:path>
                <a:path w="18288000" h="9256395">
                  <a:moveTo>
                    <a:pt x="5658383" y="8352790"/>
                  </a:moveTo>
                  <a:lnTo>
                    <a:pt x="5657596" y="8348345"/>
                  </a:lnTo>
                  <a:lnTo>
                    <a:pt x="5635904" y="8332940"/>
                  </a:lnTo>
                  <a:lnTo>
                    <a:pt x="5616168" y="8318601"/>
                  </a:lnTo>
                  <a:lnTo>
                    <a:pt x="5614695" y="8318157"/>
                  </a:lnTo>
                  <a:lnTo>
                    <a:pt x="5611038" y="8318157"/>
                  </a:lnTo>
                  <a:lnTo>
                    <a:pt x="5608879" y="8319160"/>
                  </a:lnTo>
                  <a:lnTo>
                    <a:pt x="5605170" y="8324240"/>
                  </a:lnTo>
                  <a:lnTo>
                    <a:pt x="5605843" y="8328698"/>
                  </a:lnTo>
                  <a:lnTo>
                    <a:pt x="5627586" y="8344509"/>
                  </a:lnTo>
                  <a:lnTo>
                    <a:pt x="5649404" y="8360003"/>
                  </a:lnTo>
                  <a:lnTo>
                    <a:pt x="5653837" y="8359229"/>
                  </a:lnTo>
                  <a:lnTo>
                    <a:pt x="5658383" y="8352790"/>
                  </a:lnTo>
                  <a:close/>
                </a:path>
                <a:path w="18288000" h="9256395">
                  <a:moveTo>
                    <a:pt x="5660377" y="2698102"/>
                  </a:moveTo>
                  <a:lnTo>
                    <a:pt x="5646674" y="2656954"/>
                  </a:lnTo>
                  <a:lnTo>
                    <a:pt x="5632843" y="2616860"/>
                  </a:lnTo>
                  <a:lnTo>
                    <a:pt x="5629973" y="2614955"/>
                  </a:lnTo>
                  <a:lnTo>
                    <a:pt x="5626112" y="2614955"/>
                  </a:lnTo>
                  <a:lnTo>
                    <a:pt x="5625287" y="2615082"/>
                  </a:lnTo>
                  <a:lnTo>
                    <a:pt x="5620626" y="2616720"/>
                  </a:lnTo>
                  <a:lnTo>
                    <a:pt x="5618594" y="2620949"/>
                  </a:lnTo>
                  <a:lnTo>
                    <a:pt x="5626328" y="2643187"/>
                  </a:lnTo>
                  <a:lnTo>
                    <a:pt x="5632666" y="2661704"/>
                  </a:lnTo>
                  <a:lnTo>
                    <a:pt x="5638914" y="2680271"/>
                  </a:lnTo>
                  <a:lnTo>
                    <a:pt x="5646331" y="2702712"/>
                  </a:lnTo>
                  <a:lnTo>
                    <a:pt x="5650509" y="2704833"/>
                  </a:lnTo>
                  <a:lnTo>
                    <a:pt x="5658256" y="2702280"/>
                  </a:lnTo>
                  <a:lnTo>
                    <a:pt x="5660377" y="2698102"/>
                  </a:lnTo>
                  <a:close/>
                </a:path>
                <a:path w="18288000" h="9256395">
                  <a:moveTo>
                    <a:pt x="5660466" y="2628303"/>
                  </a:moveTo>
                  <a:lnTo>
                    <a:pt x="5640425" y="2585961"/>
                  </a:lnTo>
                  <a:lnTo>
                    <a:pt x="5620474" y="2545080"/>
                  </a:lnTo>
                  <a:lnTo>
                    <a:pt x="5617832" y="2543556"/>
                  </a:lnTo>
                  <a:lnTo>
                    <a:pt x="5613984" y="2543556"/>
                  </a:lnTo>
                  <a:lnTo>
                    <a:pt x="5612866" y="2543810"/>
                  </a:lnTo>
                  <a:lnTo>
                    <a:pt x="5608117" y="2546159"/>
                  </a:lnTo>
                  <a:lnTo>
                    <a:pt x="5606593" y="2550630"/>
                  </a:lnTo>
                  <a:lnTo>
                    <a:pt x="5608434" y="2554313"/>
                  </a:lnTo>
                  <a:lnTo>
                    <a:pt x="5617743" y="2573286"/>
                  </a:lnTo>
                  <a:lnTo>
                    <a:pt x="5627001" y="2592413"/>
                  </a:lnTo>
                  <a:lnTo>
                    <a:pt x="5636171" y="2611628"/>
                  </a:lnTo>
                  <a:lnTo>
                    <a:pt x="5646953" y="2634589"/>
                  </a:lnTo>
                  <a:lnTo>
                    <a:pt x="5651398" y="2636202"/>
                  </a:lnTo>
                  <a:lnTo>
                    <a:pt x="5658853" y="2632735"/>
                  </a:lnTo>
                  <a:lnTo>
                    <a:pt x="5660466" y="2628303"/>
                  </a:lnTo>
                  <a:close/>
                </a:path>
                <a:path w="18288000" h="9256395">
                  <a:moveTo>
                    <a:pt x="5665686" y="4321505"/>
                  </a:moveTo>
                  <a:lnTo>
                    <a:pt x="5662803" y="4317860"/>
                  </a:lnTo>
                  <a:lnTo>
                    <a:pt x="5658764" y="4317390"/>
                  </a:lnTo>
                  <a:lnTo>
                    <a:pt x="5654192" y="4317390"/>
                  </a:lnTo>
                  <a:lnTo>
                    <a:pt x="5646610" y="4359643"/>
                  </a:lnTo>
                  <a:lnTo>
                    <a:pt x="5642305" y="4399292"/>
                  </a:lnTo>
                  <a:lnTo>
                    <a:pt x="5645226" y="4402899"/>
                  </a:lnTo>
                  <a:lnTo>
                    <a:pt x="5653303" y="4403788"/>
                  </a:lnTo>
                  <a:lnTo>
                    <a:pt x="5656910" y="4400842"/>
                  </a:lnTo>
                  <a:lnTo>
                    <a:pt x="5659247" y="4379049"/>
                  </a:lnTo>
                  <a:lnTo>
                    <a:pt x="5661203" y="4361243"/>
                  </a:lnTo>
                  <a:lnTo>
                    <a:pt x="5663196" y="4343412"/>
                  </a:lnTo>
                  <a:lnTo>
                    <a:pt x="5665686" y="4321505"/>
                  </a:lnTo>
                  <a:close/>
                </a:path>
                <a:path w="18288000" h="9256395">
                  <a:moveTo>
                    <a:pt x="5667768" y="6012675"/>
                  </a:moveTo>
                  <a:lnTo>
                    <a:pt x="5664632" y="5991034"/>
                  </a:lnTo>
                  <a:lnTo>
                    <a:pt x="5662117" y="5973292"/>
                  </a:lnTo>
                  <a:lnTo>
                    <a:pt x="5659679" y="5955487"/>
                  </a:lnTo>
                  <a:lnTo>
                    <a:pt x="5656821" y="5933999"/>
                  </a:lnTo>
                  <a:lnTo>
                    <a:pt x="5653735" y="5931370"/>
                  </a:lnTo>
                  <a:lnTo>
                    <a:pt x="5649074" y="5931370"/>
                  </a:lnTo>
                  <a:lnTo>
                    <a:pt x="5645048" y="5931903"/>
                  </a:lnTo>
                  <a:lnTo>
                    <a:pt x="5642216" y="5935599"/>
                  </a:lnTo>
                  <a:lnTo>
                    <a:pt x="5645124" y="5957468"/>
                  </a:lnTo>
                  <a:lnTo>
                    <a:pt x="5647575" y="5975337"/>
                  </a:lnTo>
                  <a:lnTo>
                    <a:pt x="5650090" y="5993130"/>
                  </a:lnTo>
                  <a:lnTo>
                    <a:pt x="5653240" y="6014821"/>
                  </a:lnTo>
                  <a:lnTo>
                    <a:pt x="5656961" y="6017590"/>
                  </a:lnTo>
                  <a:lnTo>
                    <a:pt x="5664987" y="6016409"/>
                  </a:lnTo>
                  <a:lnTo>
                    <a:pt x="5667768" y="6012675"/>
                  </a:lnTo>
                  <a:close/>
                </a:path>
                <a:path w="18288000" h="9256395">
                  <a:moveTo>
                    <a:pt x="5677890" y="3188271"/>
                  </a:moveTo>
                  <a:lnTo>
                    <a:pt x="5673483" y="3148558"/>
                  </a:lnTo>
                  <a:lnTo>
                    <a:pt x="5668772" y="3109099"/>
                  </a:lnTo>
                  <a:lnTo>
                    <a:pt x="5665673" y="3106420"/>
                  </a:lnTo>
                  <a:lnTo>
                    <a:pt x="5661050" y="3106420"/>
                  </a:lnTo>
                  <a:lnTo>
                    <a:pt x="5657024" y="3106928"/>
                  </a:lnTo>
                  <a:lnTo>
                    <a:pt x="5654167" y="3110585"/>
                  </a:lnTo>
                  <a:lnTo>
                    <a:pt x="5654662" y="3114611"/>
                  </a:lnTo>
                  <a:lnTo>
                    <a:pt x="5656821" y="3132404"/>
                  </a:lnTo>
                  <a:lnTo>
                    <a:pt x="5658904" y="3150247"/>
                  </a:lnTo>
                  <a:lnTo>
                    <a:pt x="5660923" y="3168065"/>
                  </a:lnTo>
                  <a:lnTo>
                    <a:pt x="5663285" y="3189846"/>
                  </a:lnTo>
                  <a:lnTo>
                    <a:pt x="5666791" y="3192742"/>
                  </a:lnTo>
                  <a:lnTo>
                    <a:pt x="5674969" y="3191891"/>
                  </a:lnTo>
                  <a:lnTo>
                    <a:pt x="5677890" y="3188271"/>
                  </a:lnTo>
                  <a:close/>
                </a:path>
                <a:path w="18288000" h="9256395">
                  <a:moveTo>
                    <a:pt x="5683770" y="9227414"/>
                  </a:moveTo>
                  <a:lnTo>
                    <a:pt x="5683135" y="9221343"/>
                  </a:lnTo>
                  <a:lnTo>
                    <a:pt x="5683021" y="9220263"/>
                  </a:lnTo>
                  <a:lnTo>
                    <a:pt x="5680202" y="9217698"/>
                  </a:lnTo>
                  <a:lnTo>
                    <a:pt x="5676011" y="9217698"/>
                  </a:lnTo>
                  <a:lnTo>
                    <a:pt x="5672302" y="9218041"/>
                  </a:lnTo>
                  <a:lnTo>
                    <a:pt x="5669597" y="9221343"/>
                  </a:lnTo>
                  <a:lnTo>
                    <a:pt x="5669826" y="9223705"/>
                  </a:lnTo>
                  <a:lnTo>
                    <a:pt x="5669953" y="9225051"/>
                  </a:lnTo>
                  <a:lnTo>
                    <a:pt x="5670347" y="9228772"/>
                  </a:lnTo>
                  <a:lnTo>
                    <a:pt x="5673661" y="9231465"/>
                  </a:lnTo>
                  <a:lnTo>
                    <a:pt x="5677370" y="9231122"/>
                  </a:lnTo>
                  <a:lnTo>
                    <a:pt x="5681078" y="9230716"/>
                  </a:lnTo>
                  <a:lnTo>
                    <a:pt x="5683770" y="9227414"/>
                  </a:lnTo>
                  <a:close/>
                </a:path>
                <a:path w="18288000" h="9256395">
                  <a:moveTo>
                    <a:pt x="5686323" y="4120007"/>
                  </a:moveTo>
                  <a:lnTo>
                    <a:pt x="5683326" y="4116463"/>
                  </a:lnTo>
                  <a:lnTo>
                    <a:pt x="5679287" y="4116120"/>
                  </a:lnTo>
                  <a:lnTo>
                    <a:pt x="5674842" y="4116120"/>
                  </a:lnTo>
                  <a:lnTo>
                    <a:pt x="5671667" y="4118991"/>
                  </a:lnTo>
                  <a:lnTo>
                    <a:pt x="5669813" y="4140619"/>
                  </a:lnTo>
                  <a:lnTo>
                    <a:pt x="5668213" y="4158500"/>
                  </a:lnTo>
                  <a:lnTo>
                    <a:pt x="5666549" y="4176382"/>
                  </a:lnTo>
                  <a:lnTo>
                    <a:pt x="5664428" y="4198251"/>
                  </a:lnTo>
                  <a:lnTo>
                    <a:pt x="5667387" y="4201833"/>
                  </a:lnTo>
                  <a:lnTo>
                    <a:pt x="5682831" y="4159834"/>
                  </a:lnTo>
                  <a:lnTo>
                    <a:pt x="5684444" y="4141901"/>
                  </a:lnTo>
                  <a:lnTo>
                    <a:pt x="5686323" y="4120007"/>
                  </a:lnTo>
                  <a:close/>
                </a:path>
                <a:path w="18288000" h="9256395">
                  <a:moveTo>
                    <a:pt x="5686691" y="7089076"/>
                  </a:moveTo>
                  <a:lnTo>
                    <a:pt x="5678602" y="7070572"/>
                  </a:lnTo>
                  <a:lnTo>
                    <a:pt x="5672163" y="7055625"/>
                  </a:lnTo>
                  <a:lnTo>
                    <a:pt x="5665787" y="7040600"/>
                  </a:lnTo>
                  <a:lnTo>
                    <a:pt x="5658332" y="7022744"/>
                  </a:lnTo>
                  <a:lnTo>
                    <a:pt x="5655615" y="7021055"/>
                  </a:lnTo>
                  <a:lnTo>
                    <a:pt x="5651817" y="7021055"/>
                  </a:lnTo>
                  <a:lnTo>
                    <a:pt x="5650877" y="7021233"/>
                  </a:lnTo>
                  <a:lnTo>
                    <a:pt x="5646255" y="7023163"/>
                  </a:lnTo>
                  <a:lnTo>
                    <a:pt x="5644489" y="7027431"/>
                  </a:lnTo>
                  <a:lnTo>
                    <a:pt x="5646026" y="7031139"/>
                  </a:lnTo>
                  <a:lnTo>
                    <a:pt x="5665216" y="7076376"/>
                  </a:lnTo>
                  <a:lnTo>
                    <a:pt x="5677674" y="7096620"/>
                  </a:lnTo>
                  <a:lnTo>
                    <a:pt x="5685028" y="7093369"/>
                  </a:lnTo>
                  <a:lnTo>
                    <a:pt x="5686691" y="7089076"/>
                  </a:lnTo>
                  <a:close/>
                </a:path>
                <a:path w="18288000" h="9256395">
                  <a:moveTo>
                    <a:pt x="5694883" y="3390201"/>
                  </a:moveTo>
                  <a:lnTo>
                    <a:pt x="5692279" y="3351161"/>
                  </a:lnTo>
                  <a:lnTo>
                    <a:pt x="5689308" y="3311537"/>
                  </a:lnTo>
                  <a:lnTo>
                    <a:pt x="5686056" y="3307689"/>
                  </a:lnTo>
                  <a:lnTo>
                    <a:pt x="5681650" y="3307689"/>
                  </a:lnTo>
                  <a:lnTo>
                    <a:pt x="5677611" y="3308007"/>
                  </a:lnTo>
                  <a:lnTo>
                    <a:pt x="5674588" y="3311537"/>
                  </a:lnTo>
                  <a:lnTo>
                    <a:pt x="5676189" y="3332200"/>
                  </a:lnTo>
                  <a:lnTo>
                    <a:pt x="5677497" y="3350120"/>
                  </a:lnTo>
                  <a:lnTo>
                    <a:pt x="5678741" y="3368129"/>
                  </a:lnTo>
                  <a:lnTo>
                    <a:pt x="5680176" y="3390201"/>
                  </a:lnTo>
                  <a:lnTo>
                    <a:pt x="5680240" y="3391141"/>
                  </a:lnTo>
                  <a:lnTo>
                    <a:pt x="5683758" y="3394164"/>
                  </a:lnTo>
                  <a:lnTo>
                    <a:pt x="5687771" y="3393948"/>
                  </a:lnTo>
                  <a:lnTo>
                    <a:pt x="5691822" y="3393681"/>
                  </a:lnTo>
                  <a:lnTo>
                    <a:pt x="5694883" y="3390201"/>
                  </a:lnTo>
                  <a:close/>
                </a:path>
                <a:path w="18288000" h="9256395">
                  <a:moveTo>
                    <a:pt x="5699303" y="3917810"/>
                  </a:moveTo>
                  <a:lnTo>
                    <a:pt x="5696166" y="3914381"/>
                  </a:lnTo>
                  <a:lnTo>
                    <a:pt x="5692102" y="3914203"/>
                  </a:lnTo>
                  <a:lnTo>
                    <a:pt x="5687873" y="3914203"/>
                  </a:lnTo>
                  <a:lnTo>
                    <a:pt x="5684621" y="3917264"/>
                  </a:lnTo>
                  <a:lnTo>
                    <a:pt x="5683605" y="3938968"/>
                  </a:lnTo>
                  <a:lnTo>
                    <a:pt x="5682704" y="3956862"/>
                  </a:lnTo>
                  <a:lnTo>
                    <a:pt x="5681726" y="3974820"/>
                  </a:lnTo>
                  <a:lnTo>
                    <a:pt x="5680456" y="3996855"/>
                  </a:lnTo>
                  <a:lnTo>
                    <a:pt x="5683555" y="4000322"/>
                  </a:lnTo>
                  <a:lnTo>
                    <a:pt x="5687593" y="4000563"/>
                  </a:lnTo>
                  <a:lnTo>
                    <a:pt x="5691810" y="4000766"/>
                  </a:lnTo>
                  <a:lnTo>
                    <a:pt x="5695124" y="3997718"/>
                  </a:lnTo>
                  <a:lnTo>
                    <a:pt x="5696394" y="3975646"/>
                  </a:lnTo>
                  <a:lnTo>
                    <a:pt x="5697359" y="3957624"/>
                  </a:lnTo>
                  <a:lnTo>
                    <a:pt x="5698274" y="3939679"/>
                  </a:lnTo>
                  <a:lnTo>
                    <a:pt x="5699303" y="3917810"/>
                  </a:lnTo>
                  <a:close/>
                </a:path>
                <a:path w="18288000" h="9256395">
                  <a:moveTo>
                    <a:pt x="5701792" y="6211671"/>
                  </a:moveTo>
                  <a:lnTo>
                    <a:pt x="5697652" y="6190069"/>
                  </a:lnTo>
                  <a:lnTo>
                    <a:pt x="5694350" y="6172416"/>
                  </a:lnTo>
                  <a:lnTo>
                    <a:pt x="5691124" y="6154788"/>
                  </a:lnTo>
                  <a:lnTo>
                    <a:pt x="5687352" y="6133681"/>
                  </a:lnTo>
                  <a:lnTo>
                    <a:pt x="5684393" y="6131280"/>
                  </a:lnTo>
                  <a:lnTo>
                    <a:pt x="5679478" y="6131280"/>
                  </a:lnTo>
                  <a:lnTo>
                    <a:pt x="5675490" y="6131992"/>
                  </a:lnTo>
                  <a:lnTo>
                    <a:pt x="5672823" y="6135802"/>
                  </a:lnTo>
                  <a:lnTo>
                    <a:pt x="5676671" y="6157404"/>
                  </a:lnTo>
                  <a:lnTo>
                    <a:pt x="5679910" y="6175095"/>
                  </a:lnTo>
                  <a:lnTo>
                    <a:pt x="5683224" y="6192812"/>
                  </a:lnTo>
                  <a:lnTo>
                    <a:pt x="5687390" y="6214465"/>
                  </a:lnTo>
                  <a:lnTo>
                    <a:pt x="5691187" y="6217094"/>
                  </a:lnTo>
                  <a:lnTo>
                    <a:pt x="5699201" y="6215532"/>
                  </a:lnTo>
                  <a:lnTo>
                    <a:pt x="5701792" y="6211671"/>
                  </a:lnTo>
                  <a:close/>
                </a:path>
                <a:path w="18288000" h="9256395">
                  <a:moveTo>
                    <a:pt x="5703240" y="3592639"/>
                  </a:moveTo>
                  <a:lnTo>
                    <a:pt x="5702757" y="3570986"/>
                  </a:lnTo>
                  <a:lnTo>
                    <a:pt x="5702274" y="3553028"/>
                  </a:lnTo>
                  <a:lnTo>
                    <a:pt x="5701728" y="3535095"/>
                  </a:lnTo>
                  <a:lnTo>
                    <a:pt x="5700979" y="3513188"/>
                  </a:lnTo>
                  <a:lnTo>
                    <a:pt x="5700966" y="3512756"/>
                  </a:lnTo>
                  <a:lnTo>
                    <a:pt x="5697715" y="3509632"/>
                  </a:lnTo>
                  <a:lnTo>
                    <a:pt x="5693778" y="3509632"/>
                  </a:lnTo>
                  <a:lnTo>
                    <a:pt x="5689460" y="3509784"/>
                  </a:lnTo>
                  <a:lnTo>
                    <a:pt x="5686298" y="3513188"/>
                  </a:lnTo>
                  <a:lnTo>
                    <a:pt x="5687034" y="3534613"/>
                  </a:lnTo>
                  <a:lnTo>
                    <a:pt x="5687580" y="3552609"/>
                  </a:lnTo>
                  <a:lnTo>
                    <a:pt x="5688063" y="3570617"/>
                  </a:lnTo>
                  <a:lnTo>
                    <a:pt x="5688482" y="3588893"/>
                  </a:lnTo>
                  <a:lnTo>
                    <a:pt x="5688571" y="3592893"/>
                  </a:lnTo>
                  <a:lnTo>
                    <a:pt x="5691835" y="3596081"/>
                  </a:lnTo>
                  <a:lnTo>
                    <a:pt x="5699950" y="3596081"/>
                  </a:lnTo>
                  <a:lnTo>
                    <a:pt x="5703240" y="3592639"/>
                  </a:lnTo>
                  <a:close/>
                </a:path>
                <a:path w="18288000" h="9256395">
                  <a:moveTo>
                    <a:pt x="5703417" y="8801392"/>
                  </a:moveTo>
                  <a:lnTo>
                    <a:pt x="5701385" y="8797442"/>
                  </a:lnTo>
                  <a:lnTo>
                    <a:pt x="5666791" y="8786101"/>
                  </a:lnTo>
                  <a:lnTo>
                    <a:pt x="5666054" y="8785835"/>
                  </a:lnTo>
                  <a:lnTo>
                    <a:pt x="5661469" y="8785835"/>
                  </a:lnTo>
                  <a:lnTo>
                    <a:pt x="5658891" y="8787574"/>
                  </a:lnTo>
                  <a:lnTo>
                    <a:pt x="5656681" y="8794191"/>
                  </a:lnTo>
                  <a:lnTo>
                    <a:pt x="5658650" y="8798166"/>
                  </a:lnTo>
                  <a:lnTo>
                    <a:pt x="5697067" y="8810815"/>
                  </a:lnTo>
                  <a:lnTo>
                    <a:pt x="5701042" y="8808771"/>
                  </a:lnTo>
                  <a:lnTo>
                    <a:pt x="5703417" y="8801392"/>
                  </a:lnTo>
                  <a:close/>
                </a:path>
                <a:path w="18288000" h="9256395">
                  <a:moveTo>
                    <a:pt x="5704230" y="3715270"/>
                  </a:moveTo>
                  <a:lnTo>
                    <a:pt x="5700966" y="3711956"/>
                  </a:lnTo>
                  <a:lnTo>
                    <a:pt x="5692813" y="3711956"/>
                  </a:lnTo>
                  <a:lnTo>
                    <a:pt x="5689549" y="3715270"/>
                  </a:lnTo>
                  <a:lnTo>
                    <a:pt x="5689536" y="3719322"/>
                  </a:lnTo>
                  <a:lnTo>
                    <a:pt x="5689409" y="3737241"/>
                  </a:lnTo>
                  <a:lnTo>
                    <a:pt x="5689219" y="3755047"/>
                  </a:lnTo>
                  <a:lnTo>
                    <a:pt x="5688965" y="3773005"/>
                  </a:lnTo>
                  <a:lnTo>
                    <a:pt x="5688635" y="3790924"/>
                  </a:lnTo>
                  <a:lnTo>
                    <a:pt x="5688571" y="3794976"/>
                  </a:lnTo>
                  <a:lnTo>
                    <a:pt x="5691886" y="3798430"/>
                  </a:lnTo>
                  <a:lnTo>
                    <a:pt x="5699595" y="3798430"/>
                  </a:lnTo>
                  <a:lnTo>
                    <a:pt x="5703887" y="3755237"/>
                  </a:lnTo>
                  <a:lnTo>
                    <a:pt x="5704205" y="3719322"/>
                  </a:lnTo>
                  <a:lnTo>
                    <a:pt x="5704230" y="3715270"/>
                  </a:lnTo>
                  <a:close/>
                </a:path>
                <a:path w="18288000" h="9256395">
                  <a:moveTo>
                    <a:pt x="5718505" y="2892260"/>
                  </a:moveTo>
                  <a:lnTo>
                    <a:pt x="5706897" y="2850553"/>
                  </a:lnTo>
                  <a:lnTo>
                    <a:pt x="5696077" y="2813100"/>
                  </a:lnTo>
                  <a:lnTo>
                    <a:pt x="5692241" y="2807627"/>
                  </a:lnTo>
                  <a:lnTo>
                    <a:pt x="5687504" y="2807627"/>
                  </a:lnTo>
                  <a:lnTo>
                    <a:pt x="5682881" y="2808986"/>
                  </a:lnTo>
                  <a:lnTo>
                    <a:pt x="5680646" y="2813100"/>
                  </a:lnTo>
                  <a:lnTo>
                    <a:pt x="5681802" y="2817012"/>
                  </a:lnTo>
                  <a:lnTo>
                    <a:pt x="5687276" y="2835757"/>
                  </a:lnTo>
                  <a:lnTo>
                    <a:pt x="5692660" y="2854591"/>
                  </a:lnTo>
                  <a:lnTo>
                    <a:pt x="5697969" y="2873425"/>
                  </a:lnTo>
                  <a:lnTo>
                    <a:pt x="5703176" y="2892260"/>
                  </a:lnTo>
                  <a:lnTo>
                    <a:pt x="5704230" y="2896158"/>
                  </a:lnTo>
                  <a:lnTo>
                    <a:pt x="5708294" y="2898508"/>
                  </a:lnTo>
                  <a:lnTo>
                    <a:pt x="5716194" y="2896336"/>
                  </a:lnTo>
                  <a:lnTo>
                    <a:pt x="5718505" y="2892260"/>
                  </a:lnTo>
                  <a:close/>
                </a:path>
                <a:path w="18288000" h="9256395">
                  <a:moveTo>
                    <a:pt x="5727433" y="9190457"/>
                  </a:moveTo>
                  <a:lnTo>
                    <a:pt x="5727116" y="9183916"/>
                  </a:lnTo>
                  <a:lnTo>
                    <a:pt x="5727077" y="9183065"/>
                  </a:lnTo>
                  <a:lnTo>
                    <a:pt x="5724068" y="9180220"/>
                  </a:lnTo>
                  <a:lnTo>
                    <a:pt x="5720461" y="9180220"/>
                  </a:lnTo>
                  <a:lnTo>
                    <a:pt x="5709869" y="9180728"/>
                  </a:lnTo>
                  <a:lnTo>
                    <a:pt x="5706973" y="9183916"/>
                  </a:lnTo>
                  <a:lnTo>
                    <a:pt x="5707291" y="9190457"/>
                  </a:lnTo>
                  <a:lnTo>
                    <a:pt x="5707329" y="9191434"/>
                  </a:lnTo>
                  <a:lnTo>
                    <a:pt x="5710479" y="9194444"/>
                  </a:lnTo>
                  <a:lnTo>
                    <a:pt x="5714276" y="9194140"/>
                  </a:lnTo>
                  <a:lnTo>
                    <a:pt x="5724537" y="9193644"/>
                  </a:lnTo>
                  <a:lnTo>
                    <a:pt x="5727433" y="9190457"/>
                  </a:lnTo>
                  <a:close/>
                </a:path>
                <a:path w="18288000" h="9256395">
                  <a:moveTo>
                    <a:pt x="5734659" y="7719136"/>
                  </a:moveTo>
                  <a:lnTo>
                    <a:pt x="5705932" y="7680858"/>
                  </a:lnTo>
                  <a:lnTo>
                    <a:pt x="5695874" y="7667066"/>
                  </a:lnTo>
                  <a:lnTo>
                    <a:pt x="5693664" y="7666025"/>
                  </a:lnTo>
                  <a:lnTo>
                    <a:pt x="5689955" y="7666025"/>
                  </a:lnTo>
                  <a:lnTo>
                    <a:pt x="5688469" y="7666482"/>
                  </a:lnTo>
                  <a:lnTo>
                    <a:pt x="5683961" y="7669758"/>
                  </a:lnTo>
                  <a:lnTo>
                    <a:pt x="5683237" y="7674280"/>
                  </a:lnTo>
                  <a:lnTo>
                    <a:pt x="5694286" y="7689431"/>
                  </a:lnTo>
                  <a:lnTo>
                    <a:pt x="5703062" y="7701293"/>
                  </a:lnTo>
                  <a:lnTo>
                    <a:pt x="5711888" y="7713078"/>
                  </a:lnTo>
                  <a:lnTo>
                    <a:pt x="5723153" y="7727899"/>
                  </a:lnTo>
                  <a:lnTo>
                    <a:pt x="5727700" y="7728534"/>
                  </a:lnTo>
                  <a:lnTo>
                    <a:pt x="5734050" y="7723670"/>
                  </a:lnTo>
                  <a:lnTo>
                    <a:pt x="5734659" y="7719136"/>
                  </a:lnTo>
                  <a:close/>
                </a:path>
                <a:path w="18288000" h="9256395">
                  <a:moveTo>
                    <a:pt x="5741505" y="2814713"/>
                  </a:moveTo>
                  <a:lnTo>
                    <a:pt x="5723687" y="2771406"/>
                  </a:lnTo>
                  <a:lnTo>
                    <a:pt x="5705830" y="2729420"/>
                  </a:lnTo>
                  <a:lnTo>
                    <a:pt x="5703087" y="2727731"/>
                  </a:lnTo>
                  <a:lnTo>
                    <a:pt x="5699214" y="2727731"/>
                  </a:lnTo>
                  <a:lnTo>
                    <a:pt x="5698223" y="2727922"/>
                  </a:lnTo>
                  <a:lnTo>
                    <a:pt x="5693473" y="2729966"/>
                  </a:lnTo>
                  <a:lnTo>
                    <a:pt x="5691733" y="2734360"/>
                  </a:lnTo>
                  <a:lnTo>
                    <a:pt x="5701677" y="2757563"/>
                  </a:lnTo>
                  <a:lnTo>
                    <a:pt x="5709932" y="2777159"/>
                  </a:lnTo>
                  <a:lnTo>
                    <a:pt x="5718111" y="2796832"/>
                  </a:lnTo>
                  <a:lnTo>
                    <a:pt x="5726150" y="2816504"/>
                  </a:lnTo>
                  <a:lnTo>
                    <a:pt x="5727700" y="2820327"/>
                  </a:lnTo>
                  <a:lnTo>
                    <a:pt x="5732043" y="2822168"/>
                  </a:lnTo>
                  <a:lnTo>
                    <a:pt x="5739676" y="2819057"/>
                  </a:lnTo>
                  <a:lnTo>
                    <a:pt x="5741505" y="2814713"/>
                  </a:lnTo>
                  <a:close/>
                </a:path>
                <a:path w="18288000" h="9256395">
                  <a:moveTo>
                    <a:pt x="5745226" y="6408763"/>
                  </a:moveTo>
                  <a:lnTo>
                    <a:pt x="5740070" y="6387655"/>
                  </a:lnTo>
                  <a:lnTo>
                    <a:pt x="5735929" y="6370282"/>
                  </a:lnTo>
                  <a:lnTo>
                    <a:pt x="5731827" y="6352743"/>
                  </a:lnTo>
                  <a:lnTo>
                    <a:pt x="5727014" y="6331725"/>
                  </a:lnTo>
                  <a:lnTo>
                    <a:pt x="5724055" y="6329464"/>
                  </a:lnTo>
                  <a:lnTo>
                    <a:pt x="5719534" y="6329464"/>
                  </a:lnTo>
                  <a:lnTo>
                    <a:pt x="5715038" y="6330480"/>
                  </a:lnTo>
                  <a:lnTo>
                    <a:pt x="5712561" y="6334430"/>
                  </a:lnTo>
                  <a:lnTo>
                    <a:pt x="5717514" y="6356070"/>
                  </a:lnTo>
                  <a:lnTo>
                    <a:pt x="5721642" y="6373673"/>
                  </a:lnTo>
                  <a:lnTo>
                    <a:pt x="5725795" y="6391122"/>
                  </a:lnTo>
                  <a:lnTo>
                    <a:pt x="5730964" y="6412281"/>
                  </a:lnTo>
                  <a:lnTo>
                    <a:pt x="5734951" y="6414694"/>
                  </a:lnTo>
                  <a:lnTo>
                    <a:pt x="5742825" y="6412751"/>
                  </a:lnTo>
                  <a:lnTo>
                    <a:pt x="5745226" y="6408763"/>
                  </a:lnTo>
                  <a:close/>
                </a:path>
                <a:path w="18288000" h="9256395">
                  <a:moveTo>
                    <a:pt x="5753379" y="8125968"/>
                  </a:moveTo>
                  <a:lnTo>
                    <a:pt x="5753100" y="8121434"/>
                  </a:lnTo>
                  <a:lnTo>
                    <a:pt x="5740451" y="8110169"/>
                  </a:lnTo>
                  <a:lnTo>
                    <a:pt x="5730773" y="8101444"/>
                  </a:lnTo>
                  <a:lnTo>
                    <a:pt x="5721147" y="8092668"/>
                  </a:lnTo>
                  <a:lnTo>
                    <a:pt x="5711609" y="8083855"/>
                  </a:lnTo>
                  <a:lnTo>
                    <a:pt x="5710237" y="8082559"/>
                  </a:lnTo>
                  <a:lnTo>
                    <a:pt x="5708485" y="8081937"/>
                  </a:lnTo>
                  <a:lnTo>
                    <a:pt x="5704814" y="8081937"/>
                  </a:lnTo>
                  <a:lnTo>
                    <a:pt x="5702884" y="8082699"/>
                  </a:lnTo>
                  <a:lnTo>
                    <a:pt x="5698782" y="8087144"/>
                  </a:lnTo>
                  <a:lnTo>
                    <a:pt x="5698947" y="8091678"/>
                  </a:lnTo>
                  <a:lnTo>
                    <a:pt x="5730862" y="8120862"/>
                  </a:lnTo>
                  <a:lnTo>
                    <a:pt x="5743600" y="8132178"/>
                  </a:lnTo>
                  <a:lnTo>
                    <a:pt x="5748121" y="8131899"/>
                  </a:lnTo>
                  <a:lnTo>
                    <a:pt x="5753379" y="8125968"/>
                  </a:lnTo>
                  <a:close/>
                </a:path>
                <a:path w="18288000" h="9256395">
                  <a:moveTo>
                    <a:pt x="5760174" y="8644026"/>
                  </a:moveTo>
                  <a:lnTo>
                    <a:pt x="5758548" y="8639861"/>
                  </a:lnTo>
                  <a:lnTo>
                    <a:pt x="5718416" y="8621852"/>
                  </a:lnTo>
                  <a:lnTo>
                    <a:pt x="5717413" y="8621649"/>
                  </a:lnTo>
                  <a:lnTo>
                    <a:pt x="5713742" y="8621649"/>
                  </a:lnTo>
                  <a:lnTo>
                    <a:pt x="5711190" y="8623173"/>
                  </a:lnTo>
                  <a:lnTo>
                    <a:pt x="5708370" y="8629307"/>
                  </a:lnTo>
                  <a:lnTo>
                    <a:pt x="5709932" y="8633511"/>
                  </a:lnTo>
                  <a:lnTo>
                    <a:pt x="5722391" y="8639213"/>
                  </a:lnTo>
                  <a:lnTo>
                    <a:pt x="5752833" y="8652815"/>
                  </a:lnTo>
                  <a:lnTo>
                    <a:pt x="5756884" y="8651227"/>
                  </a:lnTo>
                  <a:lnTo>
                    <a:pt x="5758751" y="8647252"/>
                  </a:lnTo>
                  <a:lnTo>
                    <a:pt x="5760174" y="8644026"/>
                  </a:lnTo>
                  <a:close/>
                </a:path>
                <a:path w="18288000" h="9256395">
                  <a:moveTo>
                    <a:pt x="5767006" y="3089008"/>
                  </a:moveTo>
                  <a:lnTo>
                    <a:pt x="5757430" y="3046742"/>
                  </a:lnTo>
                  <a:lnTo>
                    <a:pt x="5747588" y="3005213"/>
                  </a:lnTo>
                  <a:lnTo>
                    <a:pt x="5744642" y="3003004"/>
                  </a:lnTo>
                  <a:lnTo>
                    <a:pt x="5740057" y="3003004"/>
                  </a:lnTo>
                  <a:lnTo>
                    <a:pt x="5735510" y="3004096"/>
                  </a:lnTo>
                  <a:lnTo>
                    <a:pt x="5733072" y="3008096"/>
                  </a:lnTo>
                  <a:lnTo>
                    <a:pt x="5738558" y="3031032"/>
                  </a:lnTo>
                  <a:lnTo>
                    <a:pt x="5743029" y="3050082"/>
                  </a:lnTo>
                  <a:lnTo>
                    <a:pt x="5747410" y="3069171"/>
                  </a:lnTo>
                  <a:lnTo>
                    <a:pt x="5752579" y="3092221"/>
                  </a:lnTo>
                  <a:lnTo>
                    <a:pt x="5756567" y="3094698"/>
                  </a:lnTo>
                  <a:lnTo>
                    <a:pt x="5764504" y="3092958"/>
                  </a:lnTo>
                  <a:lnTo>
                    <a:pt x="5767006" y="3089008"/>
                  </a:lnTo>
                  <a:close/>
                </a:path>
                <a:path w="18288000" h="9256395">
                  <a:moveTo>
                    <a:pt x="5769356" y="9130436"/>
                  </a:moveTo>
                  <a:lnTo>
                    <a:pt x="5766333" y="9127325"/>
                  </a:lnTo>
                  <a:lnTo>
                    <a:pt x="5749506" y="9127134"/>
                  </a:lnTo>
                  <a:lnTo>
                    <a:pt x="5745683" y="9127134"/>
                  </a:lnTo>
                  <a:lnTo>
                    <a:pt x="5742622" y="9130132"/>
                  </a:lnTo>
                  <a:lnTo>
                    <a:pt x="5742521" y="9137675"/>
                  </a:lnTo>
                  <a:lnTo>
                    <a:pt x="5745543" y="9140787"/>
                  </a:lnTo>
                  <a:lnTo>
                    <a:pt x="5762396" y="9140990"/>
                  </a:lnTo>
                  <a:lnTo>
                    <a:pt x="5766232" y="9140990"/>
                  </a:lnTo>
                  <a:lnTo>
                    <a:pt x="5769280" y="9137967"/>
                  </a:lnTo>
                  <a:lnTo>
                    <a:pt x="5769356" y="9130436"/>
                  </a:lnTo>
                  <a:close/>
                </a:path>
                <a:path w="18288000" h="9256395">
                  <a:moveTo>
                    <a:pt x="5774702" y="7270432"/>
                  </a:moveTo>
                  <a:lnTo>
                    <a:pt x="5765330" y="7252589"/>
                  </a:lnTo>
                  <a:lnTo>
                    <a:pt x="5757850" y="7238149"/>
                  </a:lnTo>
                  <a:lnTo>
                    <a:pt x="5750433" y="7223607"/>
                  </a:lnTo>
                  <a:lnTo>
                    <a:pt x="5741809" y="7206462"/>
                  </a:lnTo>
                  <a:lnTo>
                    <a:pt x="5739231" y="7204977"/>
                  </a:lnTo>
                  <a:lnTo>
                    <a:pt x="5735472" y="7204977"/>
                  </a:lnTo>
                  <a:lnTo>
                    <a:pt x="5734367" y="7205231"/>
                  </a:lnTo>
                  <a:lnTo>
                    <a:pt x="5729719" y="7207542"/>
                  </a:lnTo>
                  <a:lnTo>
                    <a:pt x="5728259" y="7211923"/>
                  </a:lnTo>
                  <a:lnTo>
                    <a:pt x="5730049" y="7215530"/>
                  </a:lnTo>
                  <a:lnTo>
                    <a:pt x="5752401" y="7259333"/>
                  </a:lnTo>
                  <a:lnTo>
                    <a:pt x="5766244" y="7278611"/>
                  </a:lnTo>
                  <a:lnTo>
                    <a:pt x="5773344" y="7274852"/>
                  </a:lnTo>
                  <a:lnTo>
                    <a:pt x="5774702" y="7270432"/>
                  </a:lnTo>
                  <a:close/>
                </a:path>
                <a:path w="18288000" h="9256395">
                  <a:moveTo>
                    <a:pt x="5798845" y="6603301"/>
                  </a:moveTo>
                  <a:lnTo>
                    <a:pt x="5792559" y="6582461"/>
                  </a:lnTo>
                  <a:lnTo>
                    <a:pt x="5787479" y="6565328"/>
                  </a:lnTo>
                  <a:lnTo>
                    <a:pt x="5782449" y="6548044"/>
                  </a:lnTo>
                  <a:lnTo>
                    <a:pt x="5776582" y="6527482"/>
                  </a:lnTo>
                  <a:lnTo>
                    <a:pt x="5773763" y="6525463"/>
                  </a:lnTo>
                  <a:lnTo>
                    <a:pt x="5769102" y="6525463"/>
                  </a:lnTo>
                  <a:lnTo>
                    <a:pt x="5764542" y="6526758"/>
                  </a:lnTo>
                  <a:lnTo>
                    <a:pt x="5762256" y="6530810"/>
                  </a:lnTo>
                  <a:lnTo>
                    <a:pt x="5768340" y="6552120"/>
                  </a:lnTo>
                  <a:lnTo>
                    <a:pt x="5773394" y="6569469"/>
                  </a:lnTo>
                  <a:lnTo>
                    <a:pt x="5778487" y="6586677"/>
                  </a:lnTo>
                  <a:lnTo>
                    <a:pt x="5784761" y="6607403"/>
                  </a:lnTo>
                  <a:lnTo>
                    <a:pt x="5784812" y="6607581"/>
                  </a:lnTo>
                  <a:lnTo>
                    <a:pt x="5788914" y="6609753"/>
                  </a:lnTo>
                  <a:lnTo>
                    <a:pt x="5796661" y="6607403"/>
                  </a:lnTo>
                  <a:lnTo>
                    <a:pt x="5798845" y="6603301"/>
                  </a:lnTo>
                  <a:close/>
                </a:path>
                <a:path w="18288000" h="9256395">
                  <a:moveTo>
                    <a:pt x="5806122" y="3287852"/>
                  </a:moveTo>
                  <a:lnTo>
                    <a:pt x="5798553" y="3245269"/>
                  </a:lnTo>
                  <a:lnTo>
                    <a:pt x="5790654" y="3203117"/>
                  </a:lnTo>
                  <a:lnTo>
                    <a:pt x="5787593" y="3200692"/>
                  </a:lnTo>
                  <a:lnTo>
                    <a:pt x="5783135" y="3200692"/>
                  </a:lnTo>
                  <a:lnTo>
                    <a:pt x="5778652" y="3201568"/>
                  </a:lnTo>
                  <a:lnTo>
                    <a:pt x="5776023" y="3205442"/>
                  </a:lnTo>
                  <a:lnTo>
                    <a:pt x="5780443" y="3228670"/>
                  </a:lnTo>
                  <a:lnTo>
                    <a:pt x="5784012" y="3247936"/>
                  </a:lnTo>
                  <a:lnTo>
                    <a:pt x="5787479" y="3267189"/>
                  </a:lnTo>
                  <a:lnTo>
                    <a:pt x="5790857" y="3286366"/>
                  </a:lnTo>
                  <a:lnTo>
                    <a:pt x="5791543" y="3290392"/>
                  </a:lnTo>
                  <a:lnTo>
                    <a:pt x="5795302" y="3293097"/>
                  </a:lnTo>
                  <a:lnTo>
                    <a:pt x="5803430" y="3291687"/>
                  </a:lnTo>
                  <a:lnTo>
                    <a:pt x="5806122" y="3287852"/>
                  </a:lnTo>
                  <a:close/>
                </a:path>
                <a:path w="18288000" h="9256395">
                  <a:moveTo>
                    <a:pt x="5811736" y="9060116"/>
                  </a:moveTo>
                  <a:lnTo>
                    <a:pt x="5808891" y="9056789"/>
                  </a:lnTo>
                  <a:lnTo>
                    <a:pt x="5785599" y="9054935"/>
                  </a:lnTo>
                  <a:lnTo>
                    <a:pt x="5781459" y="9054935"/>
                  </a:lnTo>
                  <a:lnTo>
                    <a:pt x="5778462" y="9057640"/>
                  </a:lnTo>
                  <a:lnTo>
                    <a:pt x="5777852" y="9065057"/>
                  </a:lnTo>
                  <a:lnTo>
                    <a:pt x="5780671" y="9068397"/>
                  </a:lnTo>
                  <a:lnTo>
                    <a:pt x="5804027" y="9070276"/>
                  </a:lnTo>
                  <a:lnTo>
                    <a:pt x="5807888" y="9070543"/>
                  </a:lnTo>
                  <a:lnTo>
                    <a:pt x="5811139" y="9067724"/>
                  </a:lnTo>
                  <a:lnTo>
                    <a:pt x="5811736" y="9060116"/>
                  </a:lnTo>
                  <a:close/>
                </a:path>
                <a:path w="18288000" h="9256395">
                  <a:moveTo>
                    <a:pt x="5813006" y="3005061"/>
                  </a:moveTo>
                  <a:lnTo>
                    <a:pt x="5797385" y="2960928"/>
                  </a:lnTo>
                  <a:lnTo>
                    <a:pt x="5781649" y="2917977"/>
                  </a:lnTo>
                  <a:lnTo>
                    <a:pt x="5778779" y="2916072"/>
                  </a:lnTo>
                  <a:lnTo>
                    <a:pt x="5774893" y="2916072"/>
                  </a:lnTo>
                  <a:lnTo>
                    <a:pt x="5774004" y="2916212"/>
                  </a:lnTo>
                  <a:lnTo>
                    <a:pt x="5769305" y="2917977"/>
                  </a:lnTo>
                  <a:lnTo>
                    <a:pt x="5767336" y="2922270"/>
                  </a:lnTo>
                  <a:lnTo>
                    <a:pt x="5776112" y="2945993"/>
                  </a:lnTo>
                  <a:lnTo>
                    <a:pt x="5783377" y="2965983"/>
                  </a:lnTo>
                  <a:lnTo>
                    <a:pt x="5790539" y="2986036"/>
                  </a:lnTo>
                  <a:lnTo>
                    <a:pt x="5797588" y="3006077"/>
                  </a:lnTo>
                  <a:lnTo>
                    <a:pt x="5798934" y="3009963"/>
                  </a:lnTo>
                  <a:lnTo>
                    <a:pt x="5803214" y="3012008"/>
                  </a:lnTo>
                  <a:lnTo>
                    <a:pt x="5810948" y="3009303"/>
                  </a:lnTo>
                  <a:lnTo>
                    <a:pt x="5813006" y="3005061"/>
                  </a:lnTo>
                  <a:close/>
                </a:path>
                <a:path w="18288000" h="9256395">
                  <a:moveTo>
                    <a:pt x="5829033" y="8460867"/>
                  </a:moveTo>
                  <a:lnTo>
                    <a:pt x="5827852" y="8456524"/>
                  </a:lnTo>
                  <a:lnTo>
                    <a:pt x="5804649" y="8442998"/>
                  </a:lnTo>
                  <a:lnTo>
                    <a:pt x="5783973" y="8430654"/>
                  </a:lnTo>
                  <a:lnTo>
                    <a:pt x="5782716" y="8430323"/>
                  </a:lnTo>
                  <a:lnTo>
                    <a:pt x="5779033" y="8430323"/>
                  </a:lnTo>
                  <a:lnTo>
                    <a:pt x="5776684" y="8431543"/>
                  </a:lnTo>
                  <a:lnTo>
                    <a:pt x="5773318" y="8437169"/>
                  </a:lnTo>
                  <a:lnTo>
                    <a:pt x="5774385" y="8441499"/>
                  </a:lnTo>
                  <a:lnTo>
                    <a:pt x="5797410" y="8455266"/>
                  </a:lnTo>
                  <a:lnTo>
                    <a:pt x="5820753" y="8468868"/>
                  </a:lnTo>
                  <a:lnTo>
                    <a:pt x="5825083" y="8467687"/>
                  </a:lnTo>
                  <a:lnTo>
                    <a:pt x="5829033" y="8460867"/>
                  </a:lnTo>
                  <a:close/>
                </a:path>
                <a:path w="18288000" h="9256395">
                  <a:moveTo>
                    <a:pt x="5835993" y="3488283"/>
                  </a:moveTo>
                  <a:lnTo>
                    <a:pt x="5830379" y="3445383"/>
                  </a:lnTo>
                  <a:lnTo>
                    <a:pt x="5824398" y="3402812"/>
                  </a:lnTo>
                  <a:lnTo>
                    <a:pt x="5821324" y="3400234"/>
                  </a:lnTo>
                  <a:lnTo>
                    <a:pt x="5816549" y="3400234"/>
                  </a:lnTo>
                  <a:lnTo>
                    <a:pt x="5812510" y="3400818"/>
                  </a:lnTo>
                  <a:lnTo>
                    <a:pt x="5809716" y="3404565"/>
                  </a:lnTo>
                  <a:lnTo>
                    <a:pt x="5813056" y="3427958"/>
                  </a:lnTo>
                  <a:lnTo>
                    <a:pt x="5815723" y="3447364"/>
                  </a:lnTo>
                  <a:lnTo>
                    <a:pt x="5818314" y="3466769"/>
                  </a:lnTo>
                  <a:lnTo>
                    <a:pt x="5821311" y="3490137"/>
                  </a:lnTo>
                  <a:lnTo>
                    <a:pt x="5825020" y="3493008"/>
                  </a:lnTo>
                  <a:lnTo>
                    <a:pt x="5833122" y="3491979"/>
                  </a:lnTo>
                  <a:lnTo>
                    <a:pt x="5835993" y="3488283"/>
                  </a:lnTo>
                  <a:close/>
                </a:path>
                <a:path w="18288000" h="9256395">
                  <a:moveTo>
                    <a:pt x="5836348" y="5105235"/>
                  </a:moveTo>
                  <a:lnTo>
                    <a:pt x="5836031" y="5081905"/>
                  </a:lnTo>
                  <a:lnTo>
                    <a:pt x="5835840" y="5062296"/>
                  </a:lnTo>
                  <a:lnTo>
                    <a:pt x="5835688" y="5042624"/>
                  </a:lnTo>
                  <a:lnTo>
                    <a:pt x="5835599" y="5018887"/>
                  </a:lnTo>
                  <a:lnTo>
                    <a:pt x="5832297" y="5015560"/>
                  </a:lnTo>
                  <a:lnTo>
                    <a:pt x="5824105" y="5015560"/>
                  </a:lnTo>
                  <a:lnTo>
                    <a:pt x="5820803" y="5018887"/>
                  </a:lnTo>
                  <a:lnTo>
                    <a:pt x="5820905" y="5042624"/>
                  </a:lnTo>
                  <a:lnTo>
                    <a:pt x="5821045" y="5062169"/>
                  </a:lnTo>
                  <a:lnTo>
                    <a:pt x="5821235" y="5081727"/>
                  </a:lnTo>
                  <a:lnTo>
                    <a:pt x="5821489" y="5101374"/>
                  </a:lnTo>
                  <a:lnTo>
                    <a:pt x="5821540" y="5105463"/>
                  </a:lnTo>
                  <a:lnTo>
                    <a:pt x="5824855" y="5108410"/>
                  </a:lnTo>
                  <a:lnTo>
                    <a:pt x="5828995" y="5108664"/>
                  </a:lnTo>
                  <a:lnTo>
                    <a:pt x="5833021" y="5108664"/>
                  </a:lnTo>
                  <a:lnTo>
                    <a:pt x="5836348" y="5105235"/>
                  </a:lnTo>
                  <a:close/>
                </a:path>
                <a:path w="18288000" h="9256395">
                  <a:moveTo>
                    <a:pt x="5838088" y="4816767"/>
                  </a:moveTo>
                  <a:lnTo>
                    <a:pt x="5834862" y="4813376"/>
                  </a:lnTo>
                  <a:lnTo>
                    <a:pt x="5826480" y="4813376"/>
                  </a:lnTo>
                  <a:lnTo>
                    <a:pt x="5822289" y="4859769"/>
                  </a:lnTo>
                  <a:lnTo>
                    <a:pt x="5821591" y="4898834"/>
                  </a:lnTo>
                  <a:lnTo>
                    <a:pt x="5821540" y="4902924"/>
                  </a:lnTo>
                  <a:lnTo>
                    <a:pt x="5824855" y="4906353"/>
                  </a:lnTo>
                  <a:lnTo>
                    <a:pt x="5833021" y="4906353"/>
                  </a:lnTo>
                  <a:lnTo>
                    <a:pt x="5836323" y="4903114"/>
                  </a:lnTo>
                  <a:lnTo>
                    <a:pt x="5836717" y="4879594"/>
                  </a:lnTo>
                  <a:lnTo>
                    <a:pt x="5837085" y="4860074"/>
                  </a:lnTo>
                  <a:lnTo>
                    <a:pt x="5837504" y="4840490"/>
                  </a:lnTo>
                  <a:lnTo>
                    <a:pt x="5837987" y="4820856"/>
                  </a:lnTo>
                  <a:lnTo>
                    <a:pt x="5838088" y="4816767"/>
                  </a:lnTo>
                  <a:close/>
                </a:path>
                <a:path w="18288000" h="9256395">
                  <a:moveTo>
                    <a:pt x="5842584" y="5307203"/>
                  </a:moveTo>
                  <a:lnTo>
                    <a:pt x="5840717" y="5264645"/>
                  </a:lnTo>
                  <a:lnTo>
                    <a:pt x="5839142" y="5221389"/>
                  </a:lnTo>
                  <a:lnTo>
                    <a:pt x="5839130" y="5220982"/>
                  </a:lnTo>
                  <a:lnTo>
                    <a:pt x="5835840" y="5217820"/>
                  </a:lnTo>
                  <a:lnTo>
                    <a:pt x="5831878" y="5217820"/>
                  </a:lnTo>
                  <a:lnTo>
                    <a:pt x="5827534" y="5217960"/>
                  </a:lnTo>
                  <a:lnTo>
                    <a:pt x="5824334" y="5221389"/>
                  </a:lnTo>
                  <a:lnTo>
                    <a:pt x="5825147" y="5244477"/>
                  </a:lnTo>
                  <a:lnTo>
                    <a:pt x="5825896" y="5264048"/>
                  </a:lnTo>
                  <a:lnTo>
                    <a:pt x="5826709" y="5283619"/>
                  </a:lnTo>
                  <a:lnTo>
                    <a:pt x="5827776" y="5307203"/>
                  </a:lnTo>
                  <a:lnTo>
                    <a:pt x="5827801" y="5307901"/>
                  </a:lnTo>
                  <a:lnTo>
                    <a:pt x="5831141" y="5311114"/>
                  </a:lnTo>
                  <a:lnTo>
                    <a:pt x="5835345" y="5310848"/>
                  </a:lnTo>
                  <a:lnTo>
                    <a:pt x="5839422" y="5310657"/>
                  </a:lnTo>
                  <a:lnTo>
                    <a:pt x="5842584" y="5307203"/>
                  </a:lnTo>
                  <a:close/>
                </a:path>
                <a:path w="18288000" h="9256395">
                  <a:moveTo>
                    <a:pt x="5846127" y="4614850"/>
                  </a:moveTo>
                  <a:lnTo>
                    <a:pt x="5842990" y="4611370"/>
                  </a:lnTo>
                  <a:lnTo>
                    <a:pt x="5838914" y="4611154"/>
                  </a:lnTo>
                  <a:lnTo>
                    <a:pt x="5834596" y="4611154"/>
                  </a:lnTo>
                  <a:lnTo>
                    <a:pt x="5829185" y="4657407"/>
                  </a:lnTo>
                  <a:lnTo>
                    <a:pt x="5827268" y="4700536"/>
                  </a:lnTo>
                  <a:lnTo>
                    <a:pt x="5830417" y="4703978"/>
                  </a:lnTo>
                  <a:lnTo>
                    <a:pt x="5834519" y="4704143"/>
                  </a:lnTo>
                  <a:lnTo>
                    <a:pt x="5838609" y="4704359"/>
                  </a:lnTo>
                  <a:lnTo>
                    <a:pt x="5842038" y="4701159"/>
                  </a:lnTo>
                  <a:lnTo>
                    <a:pt x="5843054" y="4677613"/>
                  </a:lnTo>
                  <a:lnTo>
                    <a:pt x="5843956" y="4658106"/>
                  </a:lnTo>
                  <a:lnTo>
                    <a:pt x="5844908" y="4638548"/>
                  </a:lnTo>
                  <a:lnTo>
                    <a:pt x="5846127" y="4614850"/>
                  </a:lnTo>
                  <a:close/>
                </a:path>
                <a:path w="18288000" h="9256395">
                  <a:moveTo>
                    <a:pt x="5852744" y="8969273"/>
                  </a:moveTo>
                  <a:lnTo>
                    <a:pt x="5850140" y="8965730"/>
                  </a:lnTo>
                  <a:lnTo>
                    <a:pt x="5820613" y="8961044"/>
                  </a:lnTo>
                  <a:lnTo>
                    <a:pt x="5816028" y="8961044"/>
                  </a:lnTo>
                  <a:lnTo>
                    <a:pt x="5813183" y="8963368"/>
                  </a:lnTo>
                  <a:lnTo>
                    <a:pt x="5812015" y="8970594"/>
                  </a:lnTo>
                  <a:lnTo>
                    <a:pt x="5814580" y="8974163"/>
                  </a:lnTo>
                  <a:lnTo>
                    <a:pt x="5848007" y="8979471"/>
                  </a:lnTo>
                  <a:lnTo>
                    <a:pt x="5851563" y="8976881"/>
                  </a:lnTo>
                  <a:lnTo>
                    <a:pt x="5852744" y="8969273"/>
                  </a:lnTo>
                  <a:close/>
                </a:path>
                <a:path w="18288000" h="9256395">
                  <a:moveTo>
                    <a:pt x="5855525" y="5508790"/>
                  </a:moveTo>
                  <a:lnTo>
                    <a:pt x="5852249" y="5466842"/>
                  </a:lnTo>
                  <a:lnTo>
                    <a:pt x="5849201" y="5423649"/>
                  </a:lnTo>
                  <a:lnTo>
                    <a:pt x="5849150" y="5422824"/>
                  </a:lnTo>
                  <a:lnTo>
                    <a:pt x="5845911" y="5419852"/>
                  </a:lnTo>
                  <a:lnTo>
                    <a:pt x="5841530" y="5419852"/>
                  </a:lnTo>
                  <a:lnTo>
                    <a:pt x="5837453" y="5420118"/>
                  </a:lnTo>
                  <a:lnTo>
                    <a:pt x="5834380" y="5423649"/>
                  </a:lnTo>
                  <a:lnTo>
                    <a:pt x="5835916" y="5446217"/>
                  </a:lnTo>
                  <a:lnTo>
                    <a:pt x="5837339" y="5465750"/>
                  </a:lnTo>
                  <a:lnTo>
                    <a:pt x="5838825" y="5485269"/>
                  </a:lnTo>
                  <a:lnTo>
                    <a:pt x="5840692" y="5508790"/>
                  </a:lnTo>
                  <a:lnTo>
                    <a:pt x="5840781" y="5509984"/>
                  </a:lnTo>
                  <a:lnTo>
                    <a:pt x="5844324" y="5513057"/>
                  </a:lnTo>
                  <a:lnTo>
                    <a:pt x="5852503" y="5512359"/>
                  </a:lnTo>
                  <a:lnTo>
                    <a:pt x="5855525" y="5508790"/>
                  </a:lnTo>
                  <a:close/>
                </a:path>
                <a:path w="18288000" h="9256395">
                  <a:moveTo>
                    <a:pt x="5856770" y="3689845"/>
                  </a:moveTo>
                  <a:lnTo>
                    <a:pt x="5854890" y="3667442"/>
                  </a:lnTo>
                  <a:lnTo>
                    <a:pt x="5853176" y="3647910"/>
                  </a:lnTo>
                  <a:lnTo>
                    <a:pt x="5851258" y="3627043"/>
                  </a:lnTo>
                  <a:lnTo>
                    <a:pt x="5849112" y="3605047"/>
                  </a:lnTo>
                  <a:lnTo>
                    <a:pt x="5848997" y="3603841"/>
                  </a:lnTo>
                  <a:lnTo>
                    <a:pt x="5845822" y="3601021"/>
                  </a:lnTo>
                  <a:lnTo>
                    <a:pt x="5841289" y="3601021"/>
                  </a:lnTo>
                  <a:lnTo>
                    <a:pt x="5837225" y="3601428"/>
                  </a:lnTo>
                  <a:lnTo>
                    <a:pt x="5834253" y="3605047"/>
                  </a:lnTo>
                  <a:lnTo>
                    <a:pt x="5834659" y="3609111"/>
                  </a:lnTo>
                  <a:lnTo>
                    <a:pt x="5836539" y="3628440"/>
                  </a:lnTo>
                  <a:lnTo>
                    <a:pt x="5838215" y="3646563"/>
                  </a:lnTo>
                  <a:lnTo>
                    <a:pt x="5839942" y="3666172"/>
                  </a:lnTo>
                  <a:lnTo>
                    <a:pt x="5841924" y="3689845"/>
                  </a:lnTo>
                  <a:lnTo>
                    <a:pt x="5842025" y="3691051"/>
                  </a:lnTo>
                  <a:lnTo>
                    <a:pt x="5845505" y="3694049"/>
                  </a:lnTo>
                  <a:lnTo>
                    <a:pt x="5853747" y="3693426"/>
                  </a:lnTo>
                  <a:lnTo>
                    <a:pt x="5856770" y="3689845"/>
                  </a:lnTo>
                  <a:close/>
                </a:path>
                <a:path w="18288000" h="9256395">
                  <a:moveTo>
                    <a:pt x="5859272" y="4413123"/>
                  </a:moveTo>
                  <a:lnTo>
                    <a:pt x="5856224" y="4409567"/>
                  </a:lnTo>
                  <a:lnTo>
                    <a:pt x="5852147" y="4409275"/>
                  </a:lnTo>
                  <a:lnTo>
                    <a:pt x="5847740" y="4409275"/>
                  </a:lnTo>
                  <a:lnTo>
                    <a:pt x="5840869" y="4461472"/>
                  </a:lnTo>
                  <a:lnTo>
                    <a:pt x="5838304" y="4498352"/>
                  </a:lnTo>
                  <a:lnTo>
                    <a:pt x="5841377" y="4501883"/>
                  </a:lnTo>
                  <a:lnTo>
                    <a:pt x="5849493" y="4502429"/>
                  </a:lnTo>
                  <a:lnTo>
                    <a:pt x="5853061" y="4499356"/>
                  </a:lnTo>
                  <a:lnTo>
                    <a:pt x="5854471" y="4478921"/>
                  </a:lnTo>
                  <a:lnTo>
                    <a:pt x="5855627" y="4462526"/>
                  </a:lnTo>
                  <a:lnTo>
                    <a:pt x="5856821" y="4446092"/>
                  </a:lnTo>
                  <a:lnTo>
                    <a:pt x="5859272" y="4413123"/>
                  </a:lnTo>
                  <a:close/>
                </a:path>
                <a:path w="18288000" h="9256395">
                  <a:moveTo>
                    <a:pt x="5863425" y="6794411"/>
                  </a:moveTo>
                  <a:lnTo>
                    <a:pt x="5855906" y="6773964"/>
                  </a:lnTo>
                  <a:lnTo>
                    <a:pt x="5849823" y="6757136"/>
                  </a:lnTo>
                  <a:lnTo>
                    <a:pt x="5843816" y="6740195"/>
                  </a:lnTo>
                  <a:lnTo>
                    <a:pt x="5836831" y="6720167"/>
                  </a:lnTo>
                  <a:lnTo>
                    <a:pt x="5833986" y="6718262"/>
                  </a:lnTo>
                  <a:lnTo>
                    <a:pt x="5830151" y="6718262"/>
                  </a:lnTo>
                  <a:lnTo>
                    <a:pt x="5829338" y="6718389"/>
                  </a:lnTo>
                  <a:lnTo>
                    <a:pt x="5824702" y="6720002"/>
                  </a:lnTo>
                  <a:lnTo>
                    <a:pt x="5822683" y="6724180"/>
                  </a:lnTo>
                  <a:lnTo>
                    <a:pt x="5829960" y="6745084"/>
                  </a:lnTo>
                  <a:lnTo>
                    <a:pt x="5836005" y="6762102"/>
                  </a:lnTo>
                  <a:lnTo>
                    <a:pt x="5842114" y="6778993"/>
                  </a:lnTo>
                  <a:lnTo>
                    <a:pt x="5849658" y="6799516"/>
                  </a:lnTo>
                  <a:lnTo>
                    <a:pt x="5853862" y="6801447"/>
                  </a:lnTo>
                  <a:lnTo>
                    <a:pt x="5861482" y="6798640"/>
                  </a:lnTo>
                  <a:lnTo>
                    <a:pt x="5863425" y="6794411"/>
                  </a:lnTo>
                  <a:close/>
                </a:path>
                <a:path w="18288000" h="9256395">
                  <a:moveTo>
                    <a:pt x="5864022" y="7873517"/>
                  </a:moveTo>
                  <a:lnTo>
                    <a:pt x="5851550" y="7859789"/>
                  </a:lnTo>
                  <a:lnTo>
                    <a:pt x="5841784" y="7848879"/>
                  </a:lnTo>
                  <a:lnTo>
                    <a:pt x="5832081" y="7837881"/>
                  </a:lnTo>
                  <a:lnTo>
                    <a:pt x="5821019" y="7825181"/>
                  </a:lnTo>
                  <a:lnTo>
                    <a:pt x="5819000" y="7824343"/>
                  </a:lnTo>
                  <a:lnTo>
                    <a:pt x="5815304" y="7824343"/>
                  </a:lnTo>
                  <a:lnTo>
                    <a:pt x="5813603" y="7824927"/>
                  </a:lnTo>
                  <a:lnTo>
                    <a:pt x="5809234" y="7828724"/>
                  </a:lnTo>
                  <a:lnTo>
                    <a:pt x="5808904" y="7833296"/>
                  </a:lnTo>
                  <a:lnTo>
                    <a:pt x="5821210" y="7847419"/>
                  </a:lnTo>
                  <a:lnTo>
                    <a:pt x="5830989" y="7858480"/>
                  </a:lnTo>
                  <a:lnTo>
                    <a:pt x="5840806" y="7869466"/>
                  </a:lnTo>
                  <a:lnTo>
                    <a:pt x="5853341" y="7883271"/>
                  </a:lnTo>
                  <a:lnTo>
                    <a:pt x="5857926" y="7883461"/>
                  </a:lnTo>
                  <a:lnTo>
                    <a:pt x="5863806" y="7878089"/>
                  </a:lnTo>
                  <a:lnTo>
                    <a:pt x="5864022" y="7873517"/>
                  </a:lnTo>
                  <a:close/>
                </a:path>
                <a:path w="18288000" h="9256395">
                  <a:moveTo>
                    <a:pt x="5868632" y="3892143"/>
                  </a:moveTo>
                  <a:lnTo>
                    <a:pt x="5866866" y="3849624"/>
                  </a:lnTo>
                  <a:lnTo>
                    <a:pt x="5864682" y="3806431"/>
                  </a:lnTo>
                  <a:lnTo>
                    <a:pt x="5861380" y="3802710"/>
                  </a:lnTo>
                  <a:lnTo>
                    <a:pt x="5857481" y="3802710"/>
                  </a:lnTo>
                  <a:lnTo>
                    <a:pt x="5852998" y="3802938"/>
                  </a:lnTo>
                  <a:lnTo>
                    <a:pt x="5849874" y="3806431"/>
                  </a:lnTo>
                  <a:lnTo>
                    <a:pt x="5851080" y="3829304"/>
                  </a:lnTo>
                  <a:lnTo>
                    <a:pt x="5852020" y="3848938"/>
                  </a:lnTo>
                  <a:lnTo>
                    <a:pt x="5852896" y="3868547"/>
                  </a:lnTo>
                  <a:lnTo>
                    <a:pt x="5853823" y="3892143"/>
                  </a:lnTo>
                  <a:lnTo>
                    <a:pt x="5853849" y="3892702"/>
                  </a:lnTo>
                  <a:lnTo>
                    <a:pt x="5857176" y="3895941"/>
                  </a:lnTo>
                  <a:lnTo>
                    <a:pt x="5865444" y="3895572"/>
                  </a:lnTo>
                  <a:lnTo>
                    <a:pt x="5868632" y="3892143"/>
                  </a:lnTo>
                  <a:close/>
                </a:path>
                <a:path w="18288000" h="9256395">
                  <a:moveTo>
                    <a:pt x="5869635" y="4210761"/>
                  </a:moveTo>
                  <a:lnTo>
                    <a:pt x="5866422" y="4207345"/>
                  </a:lnTo>
                  <a:lnTo>
                    <a:pt x="5858002" y="4207345"/>
                  </a:lnTo>
                  <a:lnTo>
                    <a:pt x="5854852" y="4210380"/>
                  </a:lnTo>
                  <a:lnTo>
                    <a:pt x="5854065" y="4234015"/>
                  </a:lnTo>
                  <a:lnTo>
                    <a:pt x="5853341" y="4253636"/>
                  </a:lnTo>
                  <a:lnTo>
                    <a:pt x="5852528" y="4273169"/>
                  </a:lnTo>
                  <a:lnTo>
                    <a:pt x="5851461" y="4296613"/>
                  </a:lnTo>
                  <a:lnTo>
                    <a:pt x="5854611" y="4300067"/>
                  </a:lnTo>
                  <a:lnTo>
                    <a:pt x="5868111" y="4254220"/>
                  </a:lnTo>
                  <a:lnTo>
                    <a:pt x="5869508" y="4214850"/>
                  </a:lnTo>
                  <a:lnTo>
                    <a:pt x="5869635" y="4210761"/>
                  </a:lnTo>
                  <a:close/>
                </a:path>
                <a:path w="18288000" h="9256395">
                  <a:moveTo>
                    <a:pt x="5871756" y="4094721"/>
                  </a:moveTo>
                  <a:lnTo>
                    <a:pt x="5871667" y="4025684"/>
                  </a:lnTo>
                  <a:lnTo>
                    <a:pt x="5871527" y="4012222"/>
                  </a:lnTo>
                  <a:lnTo>
                    <a:pt x="5871476" y="4008170"/>
                  </a:lnTo>
                  <a:lnTo>
                    <a:pt x="5868225" y="4004957"/>
                  </a:lnTo>
                  <a:lnTo>
                    <a:pt x="5859958" y="4004957"/>
                  </a:lnTo>
                  <a:lnTo>
                    <a:pt x="5856821" y="4008170"/>
                  </a:lnTo>
                  <a:lnTo>
                    <a:pt x="5856719" y="4012222"/>
                  </a:lnTo>
                  <a:lnTo>
                    <a:pt x="5856859" y="4025684"/>
                  </a:lnTo>
                  <a:lnTo>
                    <a:pt x="5857011" y="4094721"/>
                  </a:lnTo>
                  <a:lnTo>
                    <a:pt x="5860275" y="4098023"/>
                  </a:lnTo>
                  <a:lnTo>
                    <a:pt x="5868454" y="4098023"/>
                  </a:lnTo>
                  <a:lnTo>
                    <a:pt x="5871756" y="4094721"/>
                  </a:lnTo>
                  <a:close/>
                </a:path>
                <a:path w="18288000" h="9256395">
                  <a:moveTo>
                    <a:pt x="5874994" y="3198672"/>
                  </a:moveTo>
                  <a:lnTo>
                    <a:pt x="5861545" y="3153765"/>
                  </a:lnTo>
                  <a:lnTo>
                    <a:pt x="5848909" y="3113151"/>
                  </a:lnTo>
                  <a:lnTo>
                    <a:pt x="5845124" y="3108071"/>
                  </a:lnTo>
                  <a:lnTo>
                    <a:pt x="5840298" y="3108071"/>
                  </a:lnTo>
                  <a:lnTo>
                    <a:pt x="5835624" y="3109544"/>
                  </a:lnTo>
                  <a:lnTo>
                    <a:pt x="5833465" y="3113735"/>
                  </a:lnTo>
                  <a:lnTo>
                    <a:pt x="5841035" y="3137814"/>
                  </a:lnTo>
                  <a:lnTo>
                    <a:pt x="5847296" y="3158121"/>
                  </a:lnTo>
                  <a:lnTo>
                    <a:pt x="5853468" y="3178518"/>
                  </a:lnTo>
                  <a:lnTo>
                    <a:pt x="5860694" y="3202876"/>
                  </a:lnTo>
                  <a:lnTo>
                    <a:pt x="5864822" y="3205175"/>
                  </a:lnTo>
                  <a:lnTo>
                    <a:pt x="5872518" y="3202876"/>
                  </a:lnTo>
                  <a:lnTo>
                    <a:pt x="5872696" y="3202876"/>
                  </a:lnTo>
                  <a:lnTo>
                    <a:pt x="5874994" y="3198672"/>
                  </a:lnTo>
                  <a:close/>
                </a:path>
                <a:path w="18288000" h="9256395">
                  <a:moveTo>
                    <a:pt x="5875769" y="5709717"/>
                  </a:moveTo>
                  <a:lnTo>
                    <a:pt x="5873026" y="5686387"/>
                  </a:lnTo>
                  <a:lnTo>
                    <a:pt x="5870816" y="5666956"/>
                  </a:lnTo>
                  <a:lnTo>
                    <a:pt x="5868670" y="5647461"/>
                  </a:lnTo>
                  <a:lnTo>
                    <a:pt x="5866206" y="5624157"/>
                  </a:lnTo>
                  <a:lnTo>
                    <a:pt x="5863031" y="5621375"/>
                  </a:lnTo>
                  <a:lnTo>
                    <a:pt x="5858472" y="5621375"/>
                  </a:lnTo>
                  <a:lnTo>
                    <a:pt x="5854420" y="5621794"/>
                  </a:lnTo>
                  <a:lnTo>
                    <a:pt x="5851474" y="5625439"/>
                  </a:lnTo>
                  <a:lnTo>
                    <a:pt x="5853963" y="5649049"/>
                  </a:lnTo>
                  <a:lnTo>
                    <a:pt x="5856109" y="5668607"/>
                  </a:lnTo>
                  <a:lnTo>
                    <a:pt x="5858319" y="5688076"/>
                  </a:lnTo>
                  <a:lnTo>
                    <a:pt x="5861075" y="5711482"/>
                  </a:lnTo>
                  <a:lnTo>
                    <a:pt x="5864796" y="5714365"/>
                  </a:lnTo>
                  <a:lnTo>
                    <a:pt x="5872861" y="5713400"/>
                  </a:lnTo>
                  <a:lnTo>
                    <a:pt x="5875769" y="5709717"/>
                  </a:lnTo>
                  <a:close/>
                </a:path>
                <a:path w="18288000" h="9256395">
                  <a:moveTo>
                    <a:pt x="5875909" y="7444727"/>
                  </a:moveTo>
                  <a:lnTo>
                    <a:pt x="5865177" y="7427646"/>
                  </a:lnTo>
                  <a:lnTo>
                    <a:pt x="5856630" y="7413803"/>
                  </a:lnTo>
                  <a:lnTo>
                    <a:pt x="5848147" y="7399871"/>
                  </a:lnTo>
                  <a:lnTo>
                    <a:pt x="5838368" y="7383602"/>
                  </a:lnTo>
                  <a:lnTo>
                    <a:pt x="5835942" y="7382345"/>
                  </a:lnTo>
                  <a:lnTo>
                    <a:pt x="5832195" y="7382345"/>
                  </a:lnTo>
                  <a:lnTo>
                    <a:pt x="5830900" y="7382675"/>
                  </a:lnTo>
                  <a:lnTo>
                    <a:pt x="5826277" y="7385431"/>
                  </a:lnTo>
                  <a:lnTo>
                    <a:pt x="5825147" y="7389914"/>
                  </a:lnTo>
                  <a:lnTo>
                    <a:pt x="5835675" y="7407427"/>
                  </a:lnTo>
                  <a:lnTo>
                    <a:pt x="5861507" y="7449223"/>
                  </a:lnTo>
                  <a:lnTo>
                    <a:pt x="5868098" y="7453516"/>
                  </a:lnTo>
                  <a:lnTo>
                    <a:pt x="5874893" y="7449223"/>
                  </a:lnTo>
                  <a:lnTo>
                    <a:pt x="5875909" y="7444727"/>
                  </a:lnTo>
                  <a:close/>
                </a:path>
                <a:path w="18288000" h="9256395">
                  <a:moveTo>
                    <a:pt x="5884710" y="9203614"/>
                  </a:moveTo>
                  <a:lnTo>
                    <a:pt x="5884240" y="9199905"/>
                  </a:lnTo>
                  <a:lnTo>
                    <a:pt x="5883770" y="9196464"/>
                  </a:lnTo>
                  <a:lnTo>
                    <a:pt x="5880938" y="9194101"/>
                  </a:lnTo>
                  <a:lnTo>
                    <a:pt x="5876607" y="9194101"/>
                  </a:lnTo>
                  <a:lnTo>
                    <a:pt x="5872962" y="9194571"/>
                  </a:lnTo>
                  <a:lnTo>
                    <a:pt x="5870346" y="9198013"/>
                  </a:lnTo>
                  <a:lnTo>
                    <a:pt x="5870816" y="9201658"/>
                  </a:lnTo>
                  <a:lnTo>
                    <a:pt x="5871362" y="9205366"/>
                  </a:lnTo>
                  <a:lnTo>
                    <a:pt x="5874740" y="9207995"/>
                  </a:lnTo>
                  <a:lnTo>
                    <a:pt x="5878449" y="9207462"/>
                  </a:lnTo>
                  <a:lnTo>
                    <a:pt x="5882094" y="9206979"/>
                  </a:lnTo>
                  <a:lnTo>
                    <a:pt x="5884710" y="9203614"/>
                  </a:lnTo>
                  <a:close/>
                </a:path>
                <a:path w="18288000" h="9256395">
                  <a:moveTo>
                    <a:pt x="5897829" y="8855748"/>
                  </a:moveTo>
                  <a:lnTo>
                    <a:pt x="5895518" y="8851938"/>
                  </a:lnTo>
                  <a:lnTo>
                    <a:pt x="5859615" y="8842972"/>
                  </a:lnTo>
                  <a:lnTo>
                    <a:pt x="5855220" y="8842972"/>
                  </a:lnTo>
                  <a:lnTo>
                    <a:pt x="5852299" y="8845118"/>
                  </a:lnTo>
                  <a:lnTo>
                    <a:pt x="5852426" y="8845118"/>
                  </a:lnTo>
                  <a:lnTo>
                    <a:pt x="5850712" y="8851938"/>
                  </a:lnTo>
                  <a:lnTo>
                    <a:pt x="5852960" y="8855748"/>
                  </a:lnTo>
                  <a:lnTo>
                    <a:pt x="5892177" y="8865540"/>
                  </a:lnTo>
                  <a:lnTo>
                    <a:pt x="5896000" y="8863266"/>
                  </a:lnTo>
                  <a:lnTo>
                    <a:pt x="5897829" y="8855748"/>
                  </a:lnTo>
                  <a:close/>
                </a:path>
                <a:path w="18288000" h="9256395">
                  <a:moveTo>
                    <a:pt x="5903912" y="5909678"/>
                  </a:moveTo>
                  <a:lnTo>
                    <a:pt x="5900242" y="5886628"/>
                  </a:lnTo>
                  <a:lnTo>
                    <a:pt x="5897257" y="5867362"/>
                  </a:lnTo>
                  <a:lnTo>
                    <a:pt x="5894324" y="5847918"/>
                  </a:lnTo>
                  <a:lnTo>
                    <a:pt x="5890907" y="5824677"/>
                  </a:lnTo>
                  <a:lnTo>
                    <a:pt x="5887834" y="5822099"/>
                  </a:lnTo>
                  <a:lnTo>
                    <a:pt x="5883059" y="5822099"/>
                  </a:lnTo>
                  <a:lnTo>
                    <a:pt x="5879020" y="5822696"/>
                  </a:lnTo>
                  <a:lnTo>
                    <a:pt x="5876226" y="5826442"/>
                  </a:lnTo>
                  <a:lnTo>
                    <a:pt x="5879693" y="5850090"/>
                  </a:lnTo>
                  <a:lnTo>
                    <a:pt x="5882627" y="5869597"/>
                  </a:lnTo>
                  <a:lnTo>
                    <a:pt x="5885624" y="5888914"/>
                  </a:lnTo>
                  <a:lnTo>
                    <a:pt x="5889307" y="5912040"/>
                  </a:lnTo>
                  <a:lnTo>
                    <a:pt x="5893168" y="5914745"/>
                  </a:lnTo>
                  <a:lnTo>
                    <a:pt x="5901156" y="5913463"/>
                  </a:lnTo>
                  <a:lnTo>
                    <a:pt x="5903912" y="5909678"/>
                  </a:lnTo>
                  <a:close/>
                </a:path>
                <a:path w="18288000" h="9256395">
                  <a:moveTo>
                    <a:pt x="5910415" y="8251990"/>
                  </a:moveTo>
                  <a:lnTo>
                    <a:pt x="5909729" y="8247507"/>
                  </a:lnTo>
                  <a:lnTo>
                    <a:pt x="5885726" y="8229651"/>
                  </a:lnTo>
                  <a:lnTo>
                    <a:pt x="5863755" y="8212899"/>
                  </a:lnTo>
                  <a:lnTo>
                    <a:pt x="5862218" y="8212417"/>
                  </a:lnTo>
                  <a:lnTo>
                    <a:pt x="5858535" y="8212417"/>
                  </a:lnTo>
                  <a:lnTo>
                    <a:pt x="5856414" y="8213369"/>
                  </a:lnTo>
                  <a:lnTo>
                    <a:pt x="5852579" y="8218348"/>
                  </a:lnTo>
                  <a:lnTo>
                    <a:pt x="5853163" y="8222843"/>
                  </a:lnTo>
                  <a:lnTo>
                    <a:pt x="5866650" y="8233207"/>
                  </a:lnTo>
                  <a:lnTo>
                    <a:pt x="5887542" y="8248967"/>
                  </a:lnTo>
                  <a:lnTo>
                    <a:pt x="5901233" y="8259064"/>
                  </a:lnTo>
                  <a:lnTo>
                    <a:pt x="5905703" y="8258378"/>
                  </a:lnTo>
                  <a:lnTo>
                    <a:pt x="5910415" y="8251990"/>
                  </a:lnTo>
                  <a:close/>
                </a:path>
                <a:path w="18288000" h="9256395">
                  <a:moveTo>
                    <a:pt x="5927483" y="3395065"/>
                  </a:moveTo>
                  <a:lnTo>
                    <a:pt x="5916231" y="3349625"/>
                  </a:lnTo>
                  <a:lnTo>
                    <a:pt x="5904674" y="3305073"/>
                  </a:lnTo>
                  <a:lnTo>
                    <a:pt x="5901753" y="3302939"/>
                  </a:lnTo>
                  <a:lnTo>
                    <a:pt x="5897092" y="3302939"/>
                  </a:lnTo>
                  <a:lnTo>
                    <a:pt x="5892470" y="3304159"/>
                  </a:lnTo>
                  <a:lnTo>
                    <a:pt x="5890095" y="3308248"/>
                  </a:lnTo>
                  <a:lnTo>
                    <a:pt x="5891149" y="3312223"/>
                  </a:lnTo>
                  <a:lnTo>
                    <a:pt x="5896508" y="3332696"/>
                  </a:lnTo>
                  <a:lnTo>
                    <a:pt x="5901791" y="3353295"/>
                  </a:lnTo>
                  <a:lnTo>
                    <a:pt x="5906973" y="3373958"/>
                  </a:lnTo>
                  <a:lnTo>
                    <a:pt x="5913005" y="3398583"/>
                  </a:lnTo>
                  <a:lnTo>
                    <a:pt x="5917019" y="3401047"/>
                  </a:lnTo>
                  <a:lnTo>
                    <a:pt x="5925032" y="3399104"/>
                  </a:lnTo>
                  <a:lnTo>
                    <a:pt x="5927483" y="3395065"/>
                  </a:lnTo>
                  <a:close/>
                </a:path>
                <a:path w="18288000" h="9256395">
                  <a:moveTo>
                    <a:pt x="5929350" y="9176474"/>
                  </a:moveTo>
                  <a:lnTo>
                    <a:pt x="5928715" y="9169197"/>
                  </a:lnTo>
                  <a:lnTo>
                    <a:pt x="5925782" y="9166542"/>
                  </a:lnTo>
                  <a:lnTo>
                    <a:pt x="5921654" y="9166542"/>
                  </a:lnTo>
                  <a:lnTo>
                    <a:pt x="5911418" y="9167431"/>
                  </a:lnTo>
                  <a:lnTo>
                    <a:pt x="5908649" y="9170721"/>
                  </a:lnTo>
                  <a:lnTo>
                    <a:pt x="5909284" y="9178214"/>
                  </a:lnTo>
                  <a:lnTo>
                    <a:pt x="5912536" y="9180995"/>
                  </a:lnTo>
                  <a:lnTo>
                    <a:pt x="5926569" y="9179776"/>
                  </a:lnTo>
                  <a:lnTo>
                    <a:pt x="5929350" y="9176474"/>
                  </a:lnTo>
                  <a:close/>
                </a:path>
                <a:path w="18288000" h="9256395">
                  <a:moveTo>
                    <a:pt x="5939650" y="6981126"/>
                  </a:moveTo>
                  <a:lnTo>
                    <a:pt x="5930811" y="6961137"/>
                  </a:lnTo>
                  <a:lnTo>
                    <a:pt x="5923673" y="6944728"/>
                  </a:lnTo>
                  <a:lnTo>
                    <a:pt x="5916612" y="6928218"/>
                  </a:lnTo>
                  <a:lnTo>
                    <a:pt x="5908472" y="6908876"/>
                  </a:lnTo>
                  <a:lnTo>
                    <a:pt x="5905754" y="6907174"/>
                  </a:lnTo>
                  <a:lnTo>
                    <a:pt x="5901931" y="6907174"/>
                  </a:lnTo>
                  <a:lnTo>
                    <a:pt x="5900979" y="6907352"/>
                  </a:lnTo>
                  <a:lnTo>
                    <a:pt x="5896305" y="6909308"/>
                  </a:lnTo>
                  <a:lnTo>
                    <a:pt x="5894540" y="6913613"/>
                  </a:lnTo>
                  <a:lnTo>
                    <a:pt x="5903099" y="6933959"/>
                  </a:lnTo>
                  <a:lnTo>
                    <a:pt x="5910199" y="6950545"/>
                  </a:lnTo>
                  <a:lnTo>
                    <a:pt x="5917362" y="6967042"/>
                  </a:lnTo>
                  <a:lnTo>
                    <a:pt x="5926226" y="6987095"/>
                  </a:lnTo>
                  <a:lnTo>
                    <a:pt x="5930582" y="6988772"/>
                  </a:lnTo>
                  <a:lnTo>
                    <a:pt x="5937986" y="6985470"/>
                  </a:lnTo>
                  <a:lnTo>
                    <a:pt x="5939650" y="6981126"/>
                  </a:lnTo>
                  <a:close/>
                </a:path>
                <a:path w="18288000" h="9256395">
                  <a:moveTo>
                    <a:pt x="5940590" y="6108204"/>
                  </a:moveTo>
                  <a:lnTo>
                    <a:pt x="5935878" y="6085243"/>
                  </a:lnTo>
                  <a:lnTo>
                    <a:pt x="5932043" y="6066104"/>
                  </a:lnTo>
                  <a:lnTo>
                    <a:pt x="5928271" y="6046851"/>
                  </a:lnTo>
                  <a:lnTo>
                    <a:pt x="5923902" y="6023978"/>
                  </a:lnTo>
                  <a:lnTo>
                    <a:pt x="5920854" y="6021540"/>
                  </a:lnTo>
                  <a:lnTo>
                    <a:pt x="5916396" y="6021540"/>
                  </a:lnTo>
                  <a:lnTo>
                    <a:pt x="5911913" y="6022403"/>
                  </a:lnTo>
                  <a:lnTo>
                    <a:pt x="5909272" y="6026264"/>
                  </a:lnTo>
                  <a:lnTo>
                    <a:pt x="5913742" y="6049657"/>
                  </a:lnTo>
                  <a:lnTo>
                    <a:pt x="5917527" y="6068987"/>
                  </a:lnTo>
                  <a:lnTo>
                    <a:pt x="5921375" y="6088189"/>
                  </a:lnTo>
                  <a:lnTo>
                    <a:pt x="5926099" y="6111214"/>
                  </a:lnTo>
                  <a:lnTo>
                    <a:pt x="5930023" y="6113792"/>
                  </a:lnTo>
                  <a:lnTo>
                    <a:pt x="5938024" y="6112116"/>
                  </a:lnTo>
                  <a:lnTo>
                    <a:pt x="5940590" y="6108204"/>
                  </a:lnTo>
                  <a:close/>
                </a:path>
                <a:path w="18288000" h="9256395">
                  <a:moveTo>
                    <a:pt x="5948184" y="8717356"/>
                  </a:moveTo>
                  <a:lnTo>
                    <a:pt x="5946241" y="8713318"/>
                  </a:lnTo>
                  <a:lnTo>
                    <a:pt x="5904992" y="8698611"/>
                  </a:lnTo>
                  <a:lnTo>
                    <a:pt x="5904166" y="8698471"/>
                  </a:lnTo>
                  <a:lnTo>
                    <a:pt x="5900483" y="8698471"/>
                  </a:lnTo>
                  <a:lnTo>
                    <a:pt x="5897778" y="8700249"/>
                  </a:lnTo>
                  <a:lnTo>
                    <a:pt x="5895378" y="8706790"/>
                  </a:lnTo>
                  <a:lnTo>
                    <a:pt x="5897270" y="8710854"/>
                  </a:lnTo>
                  <a:lnTo>
                    <a:pt x="5941619" y="8726678"/>
                  </a:lnTo>
                  <a:lnTo>
                    <a:pt x="5945619" y="8724722"/>
                  </a:lnTo>
                  <a:lnTo>
                    <a:pt x="5948184" y="8717356"/>
                  </a:lnTo>
                  <a:close/>
                </a:path>
                <a:path w="18288000" h="9256395">
                  <a:moveTo>
                    <a:pt x="5970549" y="3593744"/>
                  </a:moveTo>
                  <a:lnTo>
                    <a:pt x="5961431" y="3547694"/>
                  </a:lnTo>
                  <a:lnTo>
                    <a:pt x="5952033" y="3502660"/>
                  </a:lnTo>
                  <a:lnTo>
                    <a:pt x="5948997" y="3500310"/>
                  </a:lnTo>
                  <a:lnTo>
                    <a:pt x="5944451" y="3500310"/>
                  </a:lnTo>
                  <a:lnTo>
                    <a:pt x="5939891" y="3501275"/>
                  </a:lnTo>
                  <a:lnTo>
                    <a:pt x="5937339" y="3505250"/>
                  </a:lnTo>
                  <a:lnTo>
                    <a:pt x="5942546" y="3529863"/>
                  </a:lnTo>
                  <a:lnTo>
                    <a:pt x="5946838" y="3550666"/>
                  </a:lnTo>
                  <a:lnTo>
                    <a:pt x="5951042" y="3571583"/>
                  </a:lnTo>
                  <a:lnTo>
                    <a:pt x="5955919" y="3596576"/>
                  </a:lnTo>
                  <a:lnTo>
                    <a:pt x="5959792" y="3599230"/>
                  </a:lnTo>
                  <a:lnTo>
                    <a:pt x="5967908" y="3597656"/>
                  </a:lnTo>
                  <a:lnTo>
                    <a:pt x="5970549" y="3593744"/>
                  </a:lnTo>
                  <a:close/>
                </a:path>
                <a:path w="18288000" h="9256395">
                  <a:moveTo>
                    <a:pt x="5971718" y="9135300"/>
                  </a:moveTo>
                  <a:lnTo>
                    <a:pt x="5971616" y="9132379"/>
                  </a:lnTo>
                  <a:lnTo>
                    <a:pt x="5971489" y="9128595"/>
                  </a:lnTo>
                  <a:lnTo>
                    <a:pt x="5971464" y="9127820"/>
                  </a:lnTo>
                  <a:lnTo>
                    <a:pt x="5968428" y="9124899"/>
                  </a:lnTo>
                  <a:lnTo>
                    <a:pt x="5964745" y="9124899"/>
                  </a:lnTo>
                  <a:lnTo>
                    <a:pt x="5947956" y="9125433"/>
                  </a:lnTo>
                  <a:lnTo>
                    <a:pt x="5947702" y="9125433"/>
                  </a:lnTo>
                  <a:lnTo>
                    <a:pt x="5944730" y="9128595"/>
                  </a:lnTo>
                  <a:lnTo>
                    <a:pt x="5944844" y="9132379"/>
                  </a:lnTo>
                  <a:lnTo>
                    <a:pt x="5944971" y="9136164"/>
                  </a:lnTo>
                  <a:lnTo>
                    <a:pt x="5948146" y="9139047"/>
                  </a:lnTo>
                  <a:lnTo>
                    <a:pt x="5951029" y="9139047"/>
                  </a:lnTo>
                  <a:lnTo>
                    <a:pt x="5964961" y="9138602"/>
                  </a:lnTo>
                  <a:lnTo>
                    <a:pt x="5968631" y="9138602"/>
                  </a:lnTo>
                  <a:lnTo>
                    <a:pt x="5971718" y="9135300"/>
                  </a:lnTo>
                  <a:close/>
                </a:path>
                <a:path w="18288000" h="9256395">
                  <a:moveTo>
                    <a:pt x="5986500" y="6304750"/>
                  </a:moveTo>
                  <a:lnTo>
                    <a:pt x="5975883" y="6262954"/>
                  </a:lnTo>
                  <a:lnTo>
                    <a:pt x="5966625" y="6224956"/>
                  </a:lnTo>
                  <a:lnTo>
                    <a:pt x="5965825" y="6221565"/>
                  </a:lnTo>
                  <a:lnTo>
                    <a:pt x="5962878" y="6219342"/>
                  </a:lnTo>
                  <a:lnTo>
                    <a:pt x="5958306" y="6219342"/>
                  </a:lnTo>
                  <a:lnTo>
                    <a:pt x="5953747" y="6220422"/>
                  </a:lnTo>
                  <a:lnTo>
                    <a:pt x="5951296" y="6224409"/>
                  </a:lnTo>
                  <a:lnTo>
                    <a:pt x="5952236" y="6228385"/>
                  </a:lnTo>
                  <a:lnTo>
                    <a:pt x="5961532" y="6266523"/>
                  </a:lnTo>
                  <a:lnTo>
                    <a:pt x="5972175" y="6308458"/>
                  </a:lnTo>
                  <a:lnTo>
                    <a:pt x="5976226" y="6310808"/>
                  </a:lnTo>
                  <a:lnTo>
                    <a:pt x="5984125" y="6308788"/>
                  </a:lnTo>
                  <a:lnTo>
                    <a:pt x="5986500" y="6304750"/>
                  </a:lnTo>
                  <a:close/>
                </a:path>
                <a:path w="18288000" h="9256395">
                  <a:moveTo>
                    <a:pt x="5990514" y="7610449"/>
                  </a:moveTo>
                  <a:lnTo>
                    <a:pt x="5978398" y="7594206"/>
                  </a:lnTo>
                  <a:lnTo>
                    <a:pt x="5968746" y="7581087"/>
                  </a:lnTo>
                  <a:lnTo>
                    <a:pt x="5959183" y="7567904"/>
                  </a:lnTo>
                  <a:lnTo>
                    <a:pt x="5948324" y="7552715"/>
                  </a:lnTo>
                  <a:lnTo>
                    <a:pt x="5946064" y="7551648"/>
                  </a:lnTo>
                  <a:lnTo>
                    <a:pt x="5942330" y="7551648"/>
                  </a:lnTo>
                  <a:lnTo>
                    <a:pt x="5940857" y="7552080"/>
                  </a:lnTo>
                  <a:lnTo>
                    <a:pt x="5936297" y="7555319"/>
                  </a:lnTo>
                  <a:lnTo>
                    <a:pt x="5935523" y="7559878"/>
                  </a:lnTo>
                  <a:lnTo>
                    <a:pt x="5947359" y="7576426"/>
                  </a:lnTo>
                  <a:lnTo>
                    <a:pt x="5956973" y="7589685"/>
                  </a:lnTo>
                  <a:lnTo>
                    <a:pt x="5966688" y="7602880"/>
                  </a:lnTo>
                  <a:lnTo>
                    <a:pt x="5978868" y="7619187"/>
                  </a:lnTo>
                  <a:lnTo>
                    <a:pt x="5983440" y="7619847"/>
                  </a:lnTo>
                  <a:lnTo>
                    <a:pt x="5989866" y="7615009"/>
                  </a:lnTo>
                  <a:lnTo>
                    <a:pt x="5990514" y="7610449"/>
                  </a:lnTo>
                  <a:close/>
                </a:path>
                <a:path w="18288000" h="9256395">
                  <a:moveTo>
                    <a:pt x="6004268" y="3794201"/>
                  </a:moveTo>
                  <a:lnTo>
                    <a:pt x="5997333" y="3747935"/>
                  </a:lnTo>
                  <a:lnTo>
                    <a:pt x="5989993" y="3702215"/>
                  </a:lnTo>
                  <a:lnTo>
                    <a:pt x="5986958" y="3699738"/>
                  </a:lnTo>
                  <a:lnTo>
                    <a:pt x="5982030" y="3699738"/>
                  </a:lnTo>
                  <a:lnTo>
                    <a:pt x="5977979" y="3700399"/>
                  </a:lnTo>
                  <a:lnTo>
                    <a:pt x="5975223" y="3704247"/>
                  </a:lnTo>
                  <a:lnTo>
                    <a:pt x="5979299" y="3729215"/>
                  </a:lnTo>
                  <a:lnTo>
                    <a:pt x="5982614" y="3750221"/>
                  </a:lnTo>
                  <a:lnTo>
                    <a:pt x="5985827" y="3771265"/>
                  </a:lnTo>
                  <a:lnTo>
                    <a:pt x="5989523" y="3796347"/>
                  </a:lnTo>
                  <a:lnTo>
                    <a:pt x="5993269" y="3799167"/>
                  </a:lnTo>
                  <a:lnTo>
                    <a:pt x="6001448" y="3797973"/>
                  </a:lnTo>
                  <a:lnTo>
                    <a:pt x="6004268" y="3794201"/>
                  </a:lnTo>
                  <a:close/>
                </a:path>
                <a:path w="18288000" h="9256395">
                  <a:moveTo>
                    <a:pt x="6006655" y="8020456"/>
                  </a:moveTo>
                  <a:lnTo>
                    <a:pt x="6006465" y="8015884"/>
                  </a:lnTo>
                  <a:lnTo>
                    <a:pt x="5992825" y="8003311"/>
                  </a:lnTo>
                  <a:lnTo>
                    <a:pt x="5982132" y="7993316"/>
                  </a:lnTo>
                  <a:lnTo>
                    <a:pt x="5971489" y="7983220"/>
                  </a:lnTo>
                  <a:lnTo>
                    <a:pt x="5959589" y="7971777"/>
                  </a:lnTo>
                  <a:lnTo>
                    <a:pt x="5957709" y="7971041"/>
                  </a:lnTo>
                  <a:lnTo>
                    <a:pt x="5954014" y="7971041"/>
                  </a:lnTo>
                  <a:lnTo>
                    <a:pt x="5952121" y="7971777"/>
                  </a:lnTo>
                  <a:lnTo>
                    <a:pt x="5947930" y="7976121"/>
                  </a:lnTo>
                  <a:lnTo>
                    <a:pt x="5948007" y="7980705"/>
                  </a:lnTo>
                  <a:lnTo>
                    <a:pt x="5961507" y="7993685"/>
                  </a:lnTo>
                  <a:lnTo>
                    <a:pt x="5972226" y="8003832"/>
                  </a:lnTo>
                  <a:lnTo>
                    <a:pt x="5982982" y="8013903"/>
                  </a:lnTo>
                  <a:lnTo>
                    <a:pt x="5996686" y="8026552"/>
                  </a:lnTo>
                  <a:lnTo>
                    <a:pt x="6001270" y="8026349"/>
                  </a:lnTo>
                  <a:lnTo>
                    <a:pt x="6006655" y="8020456"/>
                  </a:lnTo>
                  <a:close/>
                </a:path>
                <a:path w="18288000" h="9256395">
                  <a:moveTo>
                    <a:pt x="6008217" y="8553564"/>
                  </a:moveTo>
                  <a:lnTo>
                    <a:pt x="6006681" y="8549335"/>
                  </a:lnTo>
                  <a:lnTo>
                    <a:pt x="5972289" y="8532939"/>
                  </a:lnTo>
                  <a:lnTo>
                    <a:pt x="5961075" y="8527453"/>
                  </a:lnTo>
                  <a:lnTo>
                    <a:pt x="5960008" y="8527224"/>
                  </a:lnTo>
                  <a:lnTo>
                    <a:pt x="5956325" y="8527224"/>
                  </a:lnTo>
                  <a:lnTo>
                    <a:pt x="5953798" y="8528685"/>
                  </a:lnTo>
                  <a:lnTo>
                    <a:pt x="5950813" y="8534730"/>
                  </a:lnTo>
                  <a:lnTo>
                    <a:pt x="5952274" y="8538997"/>
                  </a:lnTo>
                  <a:lnTo>
                    <a:pt x="5966079" y="8545766"/>
                  </a:lnTo>
                  <a:lnTo>
                    <a:pt x="6000648" y="8562238"/>
                  </a:lnTo>
                  <a:lnTo>
                    <a:pt x="6004890" y="8560689"/>
                  </a:lnTo>
                  <a:lnTo>
                    <a:pt x="6008217" y="8553564"/>
                  </a:lnTo>
                  <a:close/>
                </a:path>
                <a:path w="18288000" h="9256395">
                  <a:moveTo>
                    <a:pt x="6013526" y="9070264"/>
                  </a:moveTo>
                  <a:lnTo>
                    <a:pt x="6010529" y="9067076"/>
                  </a:lnTo>
                  <a:lnTo>
                    <a:pt x="5987148" y="9066403"/>
                  </a:lnTo>
                  <a:lnTo>
                    <a:pt x="5983236" y="9066403"/>
                  </a:lnTo>
                  <a:lnTo>
                    <a:pt x="5980163" y="9069349"/>
                  </a:lnTo>
                  <a:lnTo>
                    <a:pt x="5980049" y="9073083"/>
                  </a:lnTo>
                  <a:lnTo>
                    <a:pt x="5979922" y="9076893"/>
                  </a:lnTo>
                  <a:lnTo>
                    <a:pt x="5982919" y="9080094"/>
                  </a:lnTo>
                  <a:lnTo>
                    <a:pt x="6006325" y="9080792"/>
                  </a:lnTo>
                  <a:lnTo>
                    <a:pt x="6010249" y="9080792"/>
                  </a:lnTo>
                  <a:lnTo>
                    <a:pt x="6013323" y="9077833"/>
                  </a:lnTo>
                  <a:lnTo>
                    <a:pt x="6013424" y="9074074"/>
                  </a:lnTo>
                  <a:lnTo>
                    <a:pt x="6013526" y="9070264"/>
                  </a:lnTo>
                  <a:close/>
                </a:path>
                <a:path w="18288000" h="9256395">
                  <a:moveTo>
                    <a:pt x="6028131" y="7162279"/>
                  </a:moveTo>
                  <a:lnTo>
                    <a:pt x="6017907" y="7142899"/>
                  </a:lnTo>
                  <a:lnTo>
                    <a:pt x="6009652" y="7126999"/>
                  </a:lnTo>
                  <a:lnTo>
                    <a:pt x="6001499" y="7111035"/>
                  </a:lnTo>
                  <a:lnTo>
                    <a:pt x="5992190" y="7092505"/>
                  </a:lnTo>
                  <a:lnTo>
                    <a:pt x="5989599" y="7091019"/>
                  </a:lnTo>
                  <a:lnTo>
                    <a:pt x="5985802" y="7091019"/>
                  </a:lnTo>
                  <a:lnTo>
                    <a:pt x="5984684" y="7091273"/>
                  </a:lnTo>
                  <a:lnTo>
                    <a:pt x="5980011" y="7093598"/>
                  </a:lnTo>
                  <a:lnTo>
                    <a:pt x="5978537" y="7098004"/>
                  </a:lnTo>
                  <a:lnTo>
                    <a:pt x="5980341" y="7101637"/>
                  </a:lnTo>
                  <a:lnTo>
                    <a:pt x="6004903" y="7149706"/>
                  </a:lnTo>
                  <a:lnTo>
                    <a:pt x="6019609" y="7170534"/>
                  </a:lnTo>
                  <a:lnTo>
                    <a:pt x="6026772" y="7166737"/>
                  </a:lnTo>
                  <a:lnTo>
                    <a:pt x="6028131" y="7162279"/>
                  </a:lnTo>
                  <a:close/>
                </a:path>
                <a:path w="18288000" h="9256395">
                  <a:moveTo>
                    <a:pt x="6028652" y="3995953"/>
                  </a:moveTo>
                  <a:lnTo>
                    <a:pt x="6023864" y="3949522"/>
                  </a:lnTo>
                  <a:lnTo>
                    <a:pt x="6018644" y="3903319"/>
                  </a:lnTo>
                  <a:lnTo>
                    <a:pt x="6015482" y="3900589"/>
                  </a:lnTo>
                  <a:lnTo>
                    <a:pt x="6010808" y="3900589"/>
                  </a:lnTo>
                  <a:lnTo>
                    <a:pt x="6006719" y="3901071"/>
                  </a:lnTo>
                  <a:lnTo>
                    <a:pt x="6003798" y="3904767"/>
                  </a:lnTo>
                  <a:lnTo>
                    <a:pt x="6006719" y="3929964"/>
                  </a:lnTo>
                  <a:lnTo>
                    <a:pt x="6009056" y="3951122"/>
                  </a:lnTo>
                  <a:lnTo>
                    <a:pt x="6011291" y="3972268"/>
                  </a:lnTo>
                  <a:lnTo>
                    <a:pt x="6013831" y="3997426"/>
                  </a:lnTo>
                  <a:lnTo>
                    <a:pt x="6017565" y="4000385"/>
                  </a:lnTo>
                  <a:lnTo>
                    <a:pt x="6025667" y="3999598"/>
                  </a:lnTo>
                  <a:lnTo>
                    <a:pt x="6028652" y="3995953"/>
                  </a:lnTo>
                  <a:close/>
                </a:path>
                <a:path w="18288000" h="9256395">
                  <a:moveTo>
                    <a:pt x="6042368" y="6498666"/>
                  </a:moveTo>
                  <a:lnTo>
                    <a:pt x="6035319" y="6476200"/>
                  </a:lnTo>
                  <a:lnTo>
                    <a:pt x="6029579" y="6457518"/>
                  </a:lnTo>
                  <a:lnTo>
                    <a:pt x="6023915" y="6438773"/>
                  </a:lnTo>
                  <a:lnTo>
                    <a:pt x="6017425" y="6416802"/>
                  </a:lnTo>
                  <a:lnTo>
                    <a:pt x="6014618" y="6414808"/>
                  </a:lnTo>
                  <a:lnTo>
                    <a:pt x="6009894" y="6414808"/>
                  </a:lnTo>
                  <a:lnTo>
                    <a:pt x="6005271" y="6416154"/>
                  </a:lnTo>
                  <a:lnTo>
                    <a:pt x="6003036" y="6420269"/>
                  </a:lnTo>
                  <a:lnTo>
                    <a:pt x="6004179" y="6424193"/>
                  </a:lnTo>
                  <a:lnTo>
                    <a:pt x="6015418" y="6461823"/>
                  </a:lnTo>
                  <a:lnTo>
                    <a:pt x="6028169" y="6502819"/>
                  </a:lnTo>
                  <a:lnTo>
                    <a:pt x="6032411" y="6505270"/>
                  </a:lnTo>
                  <a:lnTo>
                    <a:pt x="6040209" y="6502819"/>
                  </a:lnTo>
                  <a:lnTo>
                    <a:pt x="6042368" y="6498666"/>
                  </a:lnTo>
                  <a:close/>
                </a:path>
                <a:path w="18288000" h="9256395">
                  <a:moveTo>
                    <a:pt x="6043739" y="4198594"/>
                  </a:moveTo>
                  <a:lnTo>
                    <a:pt x="6041148" y="4152836"/>
                  </a:lnTo>
                  <a:lnTo>
                    <a:pt x="6038037" y="4106380"/>
                  </a:lnTo>
                  <a:lnTo>
                    <a:pt x="6034722" y="4102519"/>
                  </a:lnTo>
                  <a:lnTo>
                    <a:pt x="6030290" y="4102519"/>
                  </a:lnTo>
                  <a:lnTo>
                    <a:pt x="6026201" y="4102811"/>
                  </a:lnTo>
                  <a:lnTo>
                    <a:pt x="6023102" y="4106380"/>
                  </a:lnTo>
                  <a:lnTo>
                    <a:pt x="6024791" y="4130611"/>
                  </a:lnTo>
                  <a:lnTo>
                    <a:pt x="6026162" y="4151909"/>
                  </a:lnTo>
                  <a:lnTo>
                    <a:pt x="6027445" y="4173220"/>
                  </a:lnTo>
                  <a:lnTo>
                    <a:pt x="6028829" y="4198594"/>
                  </a:lnTo>
                  <a:lnTo>
                    <a:pt x="6028868" y="4199369"/>
                  </a:lnTo>
                  <a:lnTo>
                    <a:pt x="6032436" y="4202595"/>
                  </a:lnTo>
                  <a:lnTo>
                    <a:pt x="6036488" y="4202315"/>
                  </a:lnTo>
                  <a:lnTo>
                    <a:pt x="6040590" y="4202099"/>
                  </a:lnTo>
                  <a:lnTo>
                    <a:pt x="6043739" y="4198594"/>
                  </a:lnTo>
                  <a:close/>
                </a:path>
                <a:path w="18288000" h="9256395">
                  <a:moveTo>
                    <a:pt x="6044717" y="4713427"/>
                  </a:moveTo>
                  <a:lnTo>
                    <a:pt x="6041415" y="4710074"/>
                  </a:lnTo>
                  <a:lnTo>
                    <a:pt x="6033097" y="4710074"/>
                  </a:lnTo>
                  <a:lnTo>
                    <a:pt x="6029807" y="4713427"/>
                  </a:lnTo>
                  <a:lnTo>
                    <a:pt x="6029782" y="4717402"/>
                  </a:lnTo>
                  <a:lnTo>
                    <a:pt x="6029655" y="4733683"/>
                  </a:lnTo>
                  <a:lnTo>
                    <a:pt x="6029553" y="4806442"/>
                  </a:lnTo>
                  <a:lnTo>
                    <a:pt x="6032893" y="4809756"/>
                  </a:lnTo>
                  <a:lnTo>
                    <a:pt x="6041110" y="4809756"/>
                  </a:lnTo>
                  <a:lnTo>
                    <a:pt x="6044400" y="4806442"/>
                  </a:lnTo>
                  <a:lnTo>
                    <a:pt x="6044552" y="4733683"/>
                  </a:lnTo>
                  <a:lnTo>
                    <a:pt x="6044679" y="4717402"/>
                  </a:lnTo>
                  <a:lnTo>
                    <a:pt x="6044717" y="4713427"/>
                  </a:lnTo>
                  <a:close/>
                </a:path>
                <a:path w="18288000" h="9256395">
                  <a:moveTo>
                    <a:pt x="6048057" y="5008473"/>
                  </a:moveTo>
                  <a:lnTo>
                    <a:pt x="6046698" y="4962398"/>
                  </a:lnTo>
                  <a:lnTo>
                    <a:pt x="6045720" y="4919637"/>
                  </a:lnTo>
                  <a:lnTo>
                    <a:pt x="6045657" y="4915573"/>
                  </a:lnTo>
                  <a:lnTo>
                    <a:pt x="6042418" y="4912411"/>
                  </a:lnTo>
                  <a:lnTo>
                    <a:pt x="6034024" y="4912411"/>
                  </a:lnTo>
                  <a:lnTo>
                    <a:pt x="6030747" y="4915814"/>
                  </a:lnTo>
                  <a:lnTo>
                    <a:pt x="6031801" y="4962017"/>
                  </a:lnTo>
                  <a:lnTo>
                    <a:pt x="6033033" y="5004841"/>
                  </a:lnTo>
                  <a:lnTo>
                    <a:pt x="6036272" y="5012245"/>
                  </a:lnTo>
                  <a:lnTo>
                    <a:pt x="6040729" y="5012042"/>
                  </a:lnTo>
                  <a:lnTo>
                    <a:pt x="6044831" y="5011915"/>
                  </a:lnTo>
                  <a:lnTo>
                    <a:pt x="6048057" y="5008473"/>
                  </a:lnTo>
                  <a:close/>
                </a:path>
                <a:path w="18288000" h="9256395">
                  <a:moveTo>
                    <a:pt x="6048883" y="4511243"/>
                  </a:moveTo>
                  <a:lnTo>
                    <a:pt x="6045619" y="4507839"/>
                  </a:lnTo>
                  <a:lnTo>
                    <a:pt x="6037211" y="4507839"/>
                  </a:lnTo>
                  <a:lnTo>
                    <a:pt x="6033998" y="4510976"/>
                  </a:lnTo>
                  <a:lnTo>
                    <a:pt x="6033681" y="4526381"/>
                  </a:lnTo>
                  <a:lnTo>
                    <a:pt x="6033414" y="4537710"/>
                  </a:lnTo>
                  <a:lnTo>
                    <a:pt x="6033122" y="4549051"/>
                  </a:lnTo>
                  <a:lnTo>
                    <a:pt x="6032233" y="4580140"/>
                  </a:lnTo>
                  <a:lnTo>
                    <a:pt x="6031738" y="4599838"/>
                  </a:lnTo>
                  <a:lnTo>
                    <a:pt x="6031636" y="4603940"/>
                  </a:lnTo>
                  <a:lnTo>
                    <a:pt x="6034989" y="4607471"/>
                  </a:lnTo>
                  <a:lnTo>
                    <a:pt x="6043219" y="4607471"/>
                  </a:lnTo>
                  <a:lnTo>
                    <a:pt x="6046533" y="4604245"/>
                  </a:lnTo>
                  <a:lnTo>
                    <a:pt x="6047143" y="4580560"/>
                  </a:lnTo>
                  <a:lnTo>
                    <a:pt x="6048019" y="4549470"/>
                  </a:lnTo>
                  <a:lnTo>
                    <a:pt x="6048311" y="4538103"/>
                  </a:lnTo>
                  <a:lnTo>
                    <a:pt x="6048578" y="4526724"/>
                  </a:lnTo>
                  <a:lnTo>
                    <a:pt x="6048807" y="4515358"/>
                  </a:lnTo>
                  <a:lnTo>
                    <a:pt x="6048883" y="4511243"/>
                  </a:lnTo>
                  <a:close/>
                </a:path>
                <a:path w="18288000" h="9256395">
                  <a:moveTo>
                    <a:pt x="6049543" y="4397667"/>
                  </a:moveTo>
                  <a:lnTo>
                    <a:pt x="6049061" y="4355274"/>
                  </a:lnTo>
                  <a:lnTo>
                    <a:pt x="6048159" y="4312361"/>
                  </a:lnTo>
                  <a:lnTo>
                    <a:pt x="6044857" y="4305198"/>
                  </a:lnTo>
                  <a:lnTo>
                    <a:pt x="6036399" y="4305198"/>
                  </a:lnTo>
                  <a:lnTo>
                    <a:pt x="6033160" y="4308627"/>
                  </a:lnTo>
                  <a:lnTo>
                    <a:pt x="6033757" y="4333672"/>
                  </a:lnTo>
                  <a:lnTo>
                    <a:pt x="6034151" y="4355033"/>
                  </a:lnTo>
                  <a:lnTo>
                    <a:pt x="6034456" y="4376356"/>
                  </a:lnTo>
                  <a:lnTo>
                    <a:pt x="6034659" y="4397667"/>
                  </a:lnTo>
                  <a:lnTo>
                    <a:pt x="6034684" y="4401769"/>
                  </a:lnTo>
                  <a:lnTo>
                    <a:pt x="6038012" y="4405071"/>
                  </a:lnTo>
                  <a:lnTo>
                    <a:pt x="6046241" y="4405071"/>
                  </a:lnTo>
                  <a:lnTo>
                    <a:pt x="6049505" y="4401769"/>
                  </a:lnTo>
                  <a:lnTo>
                    <a:pt x="6049543" y="4397667"/>
                  </a:lnTo>
                  <a:close/>
                </a:path>
                <a:path w="18288000" h="9256395">
                  <a:moveTo>
                    <a:pt x="6053213" y="8994076"/>
                  </a:moveTo>
                  <a:lnTo>
                    <a:pt x="6050407" y="8990673"/>
                  </a:lnTo>
                  <a:lnTo>
                    <a:pt x="6020663" y="8987688"/>
                  </a:lnTo>
                  <a:lnTo>
                    <a:pt x="6016371" y="8987688"/>
                  </a:lnTo>
                  <a:lnTo>
                    <a:pt x="6013399" y="8990317"/>
                  </a:lnTo>
                  <a:lnTo>
                    <a:pt x="6012612" y="8997721"/>
                  </a:lnTo>
                  <a:lnTo>
                    <a:pt x="6015380" y="9001150"/>
                  </a:lnTo>
                  <a:lnTo>
                    <a:pt x="6049124" y="9004567"/>
                  </a:lnTo>
                  <a:lnTo>
                    <a:pt x="6052464" y="9001747"/>
                  </a:lnTo>
                  <a:lnTo>
                    <a:pt x="6053213" y="8994076"/>
                  </a:lnTo>
                  <a:close/>
                </a:path>
                <a:path w="18288000" h="9256395">
                  <a:moveTo>
                    <a:pt x="6057925" y="5210264"/>
                  </a:moveTo>
                  <a:lnTo>
                    <a:pt x="6056401" y="5186146"/>
                  </a:lnTo>
                  <a:lnTo>
                    <a:pt x="6055157" y="5164988"/>
                  </a:lnTo>
                  <a:lnTo>
                    <a:pt x="6053963" y="5143678"/>
                  </a:lnTo>
                  <a:lnTo>
                    <a:pt x="6052629" y="5118201"/>
                  </a:lnTo>
                  <a:lnTo>
                    <a:pt x="6052591" y="5117579"/>
                  </a:lnTo>
                  <a:lnTo>
                    <a:pt x="6049302" y="5114493"/>
                  </a:lnTo>
                  <a:lnTo>
                    <a:pt x="6045365" y="5114493"/>
                  </a:lnTo>
                  <a:lnTo>
                    <a:pt x="6040869" y="5114696"/>
                  </a:lnTo>
                  <a:lnTo>
                    <a:pt x="6037707" y="5118201"/>
                  </a:lnTo>
                  <a:lnTo>
                    <a:pt x="6038989" y="5142877"/>
                  </a:lnTo>
                  <a:lnTo>
                    <a:pt x="6041415" y="5185245"/>
                  </a:lnTo>
                  <a:lnTo>
                    <a:pt x="6046482" y="5214251"/>
                  </a:lnTo>
                  <a:lnTo>
                    <a:pt x="6050712" y="5214061"/>
                  </a:lnTo>
                  <a:lnTo>
                    <a:pt x="6054801" y="5213794"/>
                  </a:lnTo>
                  <a:lnTo>
                    <a:pt x="6057925" y="5210264"/>
                  </a:lnTo>
                  <a:close/>
                </a:path>
                <a:path w="18288000" h="9256395">
                  <a:moveTo>
                    <a:pt x="6074473" y="5411571"/>
                  </a:moveTo>
                  <a:lnTo>
                    <a:pt x="6070054" y="5365343"/>
                  </a:lnTo>
                  <a:lnTo>
                    <a:pt x="6066104" y="5320271"/>
                  </a:lnTo>
                  <a:lnTo>
                    <a:pt x="6066015" y="5319230"/>
                  </a:lnTo>
                  <a:lnTo>
                    <a:pt x="6062789" y="5316321"/>
                  </a:lnTo>
                  <a:lnTo>
                    <a:pt x="6058293" y="5316321"/>
                  </a:lnTo>
                  <a:lnTo>
                    <a:pt x="6054191" y="5316664"/>
                  </a:lnTo>
                  <a:lnTo>
                    <a:pt x="6051143" y="5320271"/>
                  </a:lnTo>
                  <a:lnTo>
                    <a:pt x="6053201" y="5344211"/>
                  </a:lnTo>
                  <a:lnTo>
                    <a:pt x="6055093" y="5365343"/>
                  </a:lnTo>
                  <a:lnTo>
                    <a:pt x="6057189" y="5387886"/>
                  </a:lnTo>
                  <a:lnTo>
                    <a:pt x="6059652" y="5413032"/>
                  </a:lnTo>
                  <a:lnTo>
                    <a:pt x="6063386" y="5415966"/>
                  </a:lnTo>
                  <a:lnTo>
                    <a:pt x="6067387" y="5415623"/>
                  </a:lnTo>
                  <a:lnTo>
                    <a:pt x="6071489" y="5415216"/>
                  </a:lnTo>
                  <a:lnTo>
                    <a:pt x="6074473" y="5411571"/>
                  </a:lnTo>
                  <a:close/>
                </a:path>
                <a:path w="18288000" h="9256395">
                  <a:moveTo>
                    <a:pt x="6078486" y="8363750"/>
                  </a:moveTo>
                  <a:lnTo>
                    <a:pt x="6077407" y="8359330"/>
                  </a:lnTo>
                  <a:lnTo>
                    <a:pt x="6051766" y="8343582"/>
                  </a:lnTo>
                  <a:lnTo>
                    <a:pt x="6029858" y="8329777"/>
                  </a:lnTo>
                  <a:lnTo>
                    <a:pt x="6028626" y="8328965"/>
                  </a:lnTo>
                  <a:lnTo>
                    <a:pt x="6027280" y="8328596"/>
                  </a:lnTo>
                  <a:lnTo>
                    <a:pt x="6023584" y="8328596"/>
                  </a:lnTo>
                  <a:lnTo>
                    <a:pt x="6021273" y="8329777"/>
                  </a:lnTo>
                  <a:lnTo>
                    <a:pt x="6017755" y="8335251"/>
                  </a:lnTo>
                  <a:lnTo>
                    <a:pt x="6018746" y="8339696"/>
                  </a:lnTo>
                  <a:lnTo>
                    <a:pt x="6022073" y="8341830"/>
                  </a:lnTo>
                  <a:lnTo>
                    <a:pt x="6044184" y="8355774"/>
                  </a:lnTo>
                  <a:lnTo>
                    <a:pt x="6069952" y="8371599"/>
                  </a:lnTo>
                  <a:lnTo>
                    <a:pt x="6074384" y="8370532"/>
                  </a:lnTo>
                  <a:lnTo>
                    <a:pt x="6078486" y="8363750"/>
                  </a:lnTo>
                  <a:close/>
                </a:path>
                <a:path w="18288000" h="9256395">
                  <a:moveTo>
                    <a:pt x="6084773" y="9173185"/>
                  </a:moveTo>
                  <a:lnTo>
                    <a:pt x="6083630" y="9166174"/>
                  </a:lnTo>
                  <a:lnTo>
                    <a:pt x="6080874" y="9163952"/>
                  </a:lnTo>
                  <a:lnTo>
                    <a:pt x="6076416" y="9163952"/>
                  </a:lnTo>
                  <a:lnTo>
                    <a:pt x="6072771" y="9164549"/>
                  </a:lnTo>
                  <a:lnTo>
                    <a:pt x="6070282" y="9167990"/>
                  </a:lnTo>
                  <a:lnTo>
                    <a:pt x="6071489" y="9175344"/>
                  </a:lnTo>
                  <a:lnTo>
                    <a:pt x="6075007" y="9177896"/>
                  </a:lnTo>
                  <a:lnTo>
                    <a:pt x="6078639" y="9177236"/>
                  </a:lnTo>
                  <a:lnTo>
                    <a:pt x="6082360" y="9176626"/>
                  </a:lnTo>
                  <a:lnTo>
                    <a:pt x="6084773" y="9173185"/>
                  </a:lnTo>
                  <a:close/>
                </a:path>
                <a:path w="18288000" h="9256395">
                  <a:moveTo>
                    <a:pt x="6095543" y="8896896"/>
                  </a:moveTo>
                  <a:lnTo>
                    <a:pt x="6092990" y="8893251"/>
                  </a:lnTo>
                  <a:lnTo>
                    <a:pt x="6057163" y="8886723"/>
                  </a:lnTo>
                  <a:lnTo>
                    <a:pt x="6052375" y="8886723"/>
                  </a:lnTo>
                  <a:lnTo>
                    <a:pt x="6049594" y="8888946"/>
                  </a:lnTo>
                  <a:lnTo>
                    <a:pt x="6048248" y="8896134"/>
                  </a:lnTo>
                  <a:lnTo>
                    <a:pt x="6050750" y="8899804"/>
                  </a:lnTo>
                  <a:lnTo>
                    <a:pt x="6090577" y="8907081"/>
                  </a:lnTo>
                  <a:lnTo>
                    <a:pt x="6094171" y="8904529"/>
                  </a:lnTo>
                  <a:lnTo>
                    <a:pt x="6095543" y="8896896"/>
                  </a:lnTo>
                  <a:close/>
                </a:path>
                <a:path w="18288000" h="9256395">
                  <a:moveTo>
                    <a:pt x="6098248" y="5612117"/>
                  </a:moveTo>
                  <a:lnTo>
                    <a:pt x="6092114" y="5566105"/>
                  </a:lnTo>
                  <a:lnTo>
                    <a:pt x="6086856" y="5524043"/>
                  </a:lnTo>
                  <a:lnTo>
                    <a:pt x="6086411" y="5520245"/>
                  </a:lnTo>
                  <a:lnTo>
                    <a:pt x="6083262" y="5517527"/>
                  </a:lnTo>
                  <a:lnTo>
                    <a:pt x="6078575" y="5517527"/>
                  </a:lnTo>
                  <a:lnTo>
                    <a:pt x="6074499" y="5518023"/>
                  </a:lnTo>
                  <a:lnTo>
                    <a:pt x="6071590" y="5521731"/>
                  </a:lnTo>
                  <a:lnTo>
                    <a:pt x="6074664" y="5546903"/>
                  </a:lnTo>
                  <a:lnTo>
                    <a:pt x="6077343" y="5568023"/>
                  </a:lnTo>
                  <a:lnTo>
                    <a:pt x="6080099" y="5589092"/>
                  </a:lnTo>
                  <a:lnTo>
                    <a:pt x="6083478" y="5614136"/>
                  </a:lnTo>
                  <a:lnTo>
                    <a:pt x="6087224" y="5617019"/>
                  </a:lnTo>
                  <a:lnTo>
                    <a:pt x="6095403" y="5615876"/>
                  </a:lnTo>
                  <a:lnTo>
                    <a:pt x="6098248" y="5612117"/>
                  </a:lnTo>
                  <a:close/>
                </a:path>
                <a:path w="18288000" h="9256395">
                  <a:moveTo>
                    <a:pt x="6108865" y="6689115"/>
                  </a:moveTo>
                  <a:lnTo>
                    <a:pt x="6100559" y="6667157"/>
                  </a:lnTo>
                  <a:lnTo>
                    <a:pt x="6093765" y="6648844"/>
                  </a:lnTo>
                  <a:lnTo>
                    <a:pt x="6087046" y="6630441"/>
                  </a:lnTo>
                  <a:lnTo>
                    <a:pt x="6079363" y="6608966"/>
                  </a:lnTo>
                  <a:lnTo>
                    <a:pt x="6076518" y="6607086"/>
                  </a:lnTo>
                  <a:lnTo>
                    <a:pt x="6072644" y="6607086"/>
                  </a:lnTo>
                  <a:lnTo>
                    <a:pt x="6071806" y="6607213"/>
                  </a:lnTo>
                  <a:lnTo>
                    <a:pt x="6066891" y="6608966"/>
                  </a:lnTo>
                  <a:lnTo>
                    <a:pt x="6067107" y="6608966"/>
                  </a:lnTo>
                  <a:lnTo>
                    <a:pt x="6065139" y="6613106"/>
                  </a:lnTo>
                  <a:lnTo>
                    <a:pt x="6079883" y="6653962"/>
                  </a:lnTo>
                  <a:lnTo>
                    <a:pt x="6095047" y="6694386"/>
                  </a:lnTo>
                  <a:lnTo>
                    <a:pt x="6099314" y="6696291"/>
                  </a:lnTo>
                  <a:lnTo>
                    <a:pt x="6106947" y="6693382"/>
                  </a:lnTo>
                  <a:lnTo>
                    <a:pt x="6108865" y="6689115"/>
                  </a:lnTo>
                  <a:close/>
                </a:path>
                <a:path w="18288000" h="9256395">
                  <a:moveTo>
                    <a:pt x="6118415" y="7766063"/>
                  </a:moveTo>
                  <a:lnTo>
                    <a:pt x="6104991" y="7750937"/>
                  </a:lnTo>
                  <a:lnTo>
                    <a:pt x="6094273" y="7738681"/>
                  </a:lnTo>
                  <a:lnTo>
                    <a:pt x="6083643" y="7726337"/>
                  </a:lnTo>
                  <a:lnTo>
                    <a:pt x="6071692" y="7712265"/>
                  </a:lnTo>
                  <a:lnTo>
                    <a:pt x="6069622" y="7711376"/>
                  </a:lnTo>
                  <a:lnTo>
                    <a:pt x="6065888" y="7711376"/>
                  </a:lnTo>
                  <a:lnTo>
                    <a:pt x="6064224" y="7711948"/>
                  </a:lnTo>
                  <a:lnTo>
                    <a:pt x="6059779" y="7715694"/>
                  </a:lnTo>
                  <a:lnTo>
                    <a:pt x="6059386" y="7720292"/>
                  </a:lnTo>
                  <a:lnTo>
                    <a:pt x="6061976" y="7723378"/>
                  </a:lnTo>
                  <a:lnTo>
                    <a:pt x="6094044" y="7760576"/>
                  </a:lnTo>
                  <a:lnTo>
                    <a:pt x="6112154" y="7776045"/>
                  </a:lnTo>
                  <a:lnTo>
                    <a:pt x="6118149" y="7770673"/>
                  </a:lnTo>
                  <a:lnTo>
                    <a:pt x="6118415" y="7766063"/>
                  </a:lnTo>
                  <a:close/>
                </a:path>
                <a:path w="18288000" h="9256395">
                  <a:moveTo>
                    <a:pt x="6129388" y="7336587"/>
                  </a:moveTo>
                  <a:lnTo>
                    <a:pt x="6117780" y="7318057"/>
                  </a:lnTo>
                  <a:lnTo>
                    <a:pt x="6108395" y="7302817"/>
                  </a:lnTo>
                  <a:lnTo>
                    <a:pt x="6099099" y="7287476"/>
                  </a:lnTo>
                  <a:lnTo>
                    <a:pt x="6088532" y="7269785"/>
                  </a:lnTo>
                  <a:lnTo>
                    <a:pt x="6086081" y="7268502"/>
                  </a:lnTo>
                  <a:lnTo>
                    <a:pt x="6082296" y="7268502"/>
                  </a:lnTo>
                  <a:lnTo>
                    <a:pt x="6081014" y="7268845"/>
                  </a:lnTo>
                  <a:lnTo>
                    <a:pt x="6076353" y="7271613"/>
                  </a:lnTo>
                  <a:lnTo>
                    <a:pt x="6075197" y="7276109"/>
                  </a:lnTo>
                  <a:lnTo>
                    <a:pt x="6086513" y="7295058"/>
                  </a:lnTo>
                  <a:lnTo>
                    <a:pt x="6114796" y="7340981"/>
                  </a:lnTo>
                  <a:lnTo>
                    <a:pt x="6121514" y="7345426"/>
                  </a:lnTo>
                  <a:lnTo>
                    <a:pt x="6128347" y="7341121"/>
                  </a:lnTo>
                  <a:lnTo>
                    <a:pt x="6129388" y="7336587"/>
                  </a:lnTo>
                  <a:close/>
                </a:path>
                <a:path w="18288000" h="9256395">
                  <a:moveTo>
                    <a:pt x="6129845" y="5811558"/>
                  </a:moveTo>
                  <a:lnTo>
                    <a:pt x="6121857" y="5765838"/>
                  </a:lnTo>
                  <a:lnTo>
                    <a:pt x="6114948" y="5724004"/>
                  </a:lnTo>
                  <a:lnTo>
                    <a:pt x="6114377" y="5720346"/>
                  </a:lnTo>
                  <a:lnTo>
                    <a:pt x="6111329" y="5717845"/>
                  </a:lnTo>
                  <a:lnTo>
                    <a:pt x="6106414" y="5717845"/>
                  </a:lnTo>
                  <a:lnTo>
                    <a:pt x="6102350" y="5718492"/>
                  </a:lnTo>
                  <a:lnTo>
                    <a:pt x="6099594" y="5722315"/>
                  </a:lnTo>
                  <a:lnTo>
                    <a:pt x="6103658" y="5747334"/>
                  </a:lnTo>
                  <a:lnTo>
                    <a:pt x="6110783" y="5789282"/>
                  </a:lnTo>
                  <a:lnTo>
                    <a:pt x="6119076" y="5816866"/>
                  </a:lnTo>
                  <a:lnTo>
                    <a:pt x="6127153" y="5815419"/>
                  </a:lnTo>
                  <a:lnTo>
                    <a:pt x="6129845" y="5811558"/>
                  </a:lnTo>
                  <a:close/>
                </a:path>
                <a:path w="18288000" h="9256395">
                  <a:moveTo>
                    <a:pt x="6130595" y="9155087"/>
                  </a:moveTo>
                  <a:lnTo>
                    <a:pt x="6129718" y="9147899"/>
                  </a:lnTo>
                  <a:lnTo>
                    <a:pt x="6126848" y="9145422"/>
                  </a:lnTo>
                  <a:lnTo>
                    <a:pt x="6122568" y="9145422"/>
                  </a:lnTo>
                  <a:lnTo>
                    <a:pt x="6112370" y="9146680"/>
                  </a:lnTo>
                  <a:lnTo>
                    <a:pt x="6109716" y="9150058"/>
                  </a:lnTo>
                  <a:lnTo>
                    <a:pt x="6110617" y="9157513"/>
                  </a:lnTo>
                  <a:lnTo>
                    <a:pt x="6114097" y="9160154"/>
                  </a:lnTo>
                  <a:lnTo>
                    <a:pt x="6127940" y="9158478"/>
                  </a:lnTo>
                  <a:lnTo>
                    <a:pt x="6130595" y="9155087"/>
                  </a:lnTo>
                  <a:close/>
                </a:path>
                <a:path w="18288000" h="9256395">
                  <a:moveTo>
                    <a:pt x="6141237" y="8776335"/>
                  </a:moveTo>
                  <a:lnTo>
                    <a:pt x="6139002" y="8772461"/>
                  </a:lnTo>
                  <a:lnTo>
                    <a:pt x="6096965" y="8760841"/>
                  </a:lnTo>
                  <a:lnTo>
                    <a:pt x="6092456" y="8760841"/>
                  </a:lnTo>
                  <a:lnTo>
                    <a:pt x="6089764" y="8762784"/>
                  </a:lnTo>
                  <a:lnTo>
                    <a:pt x="6087796" y="8769642"/>
                  </a:lnTo>
                  <a:lnTo>
                    <a:pt x="6089980" y="8773554"/>
                  </a:lnTo>
                  <a:lnTo>
                    <a:pt x="6135268" y="8786101"/>
                  </a:lnTo>
                  <a:lnTo>
                    <a:pt x="6139192" y="8783891"/>
                  </a:lnTo>
                  <a:lnTo>
                    <a:pt x="6141237" y="8776335"/>
                  </a:lnTo>
                  <a:close/>
                </a:path>
                <a:path w="18288000" h="9256395">
                  <a:moveTo>
                    <a:pt x="6161506" y="8149463"/>
                  </a:moveTo>
                  <a:lnTo>
                    <a:pt x="6160909" y="8145031"/>
                  </a:lnTo>
                  <a:lnTo>
                    <a:pt x="6161036" y="8145031"/>
                  </a:lnTo>
                  <a:lnTo>
                    <a:pt x="6146190" y="8133601"/>
                  </a:lnTo>
                  <a:lnTo>
                    <a:pt x="6134671" y="8124596"/>
                  </a:lnTo>
                  <a:lnTo>
                    <a:pt x="6123229" y="8115528"/>
                  </a:lnTo>
                  <a:lnTo>
                    <a:pt x="6110529" y="8105356"/>
                  </a:lnTo>
                  <a:lnTo>
                    <a:pt x="6108928" y="8104835"/>
                  </a:lnTo>
                  <a:lnTo>
                    <a:pt x="6105220" y="8104835"/>
                  </a:lnTo>
                  <a:lnTo>
                    <a:pt x="6103112" y="8105749"/>
                  </a:lnTo>
                  <a:lnTo>
                    <a:pt x="6099187" y="8110626"/>
                  </a:lnTo>
                  <a:lnTo>
                    <a:pt x="6099670" y="8115186"/>
                  </a:lnTo>
                  <a:lnTo>
                    <a:pt x="6114199" y="8126857"/>
                  </a:lnTo>
                  <a:lnTo>
                    <a:pt x="6125730" y="8135975"/>
                  </a:lnTo>
                  <a:lnTo>
                    <a:pt x="6137326" y="8145031"/>
                  </a:lnTo>
                  <a:lnTo>
                    <a:pt x="6152108" y="8156410"/>
                  </a:lnTo>
                  <a:lnTo>
                    <a:pt x="6156642" y="8155813"/>
                  </a:lnTo>
                  <a:lnTo>
                    <a:pt x="6161506" y="8149463"/>
                  </a:lnTo>
                  <a:close/>
                </a:path>
                <a:path w="18288000" h="9256395">
                  <a:moveTo>
                    <a:pt x="6169888" y="6009424"/>
                  </a:moveTo>
                  <a:lnTo>
                    <a:pt x="6164415" y="5984824"/>
                  </a:lnTo>
                  <a:lnTo>
                    <a:pt x="6159919" y="5964110"/>
                  </a:lnTo>
                  <a:lnTo>
                    <a:pt x="6155512" y="5943358"/>
                  </a:lnTo>
                  <a:lnTo>
                    <a:pt x="6150483" y="5919114"/>
                  </a:lnTo>
                  <a:lnTo>
                    <a:pt x="6147435" y="5916714"/>
                  </a:lnTo>
                  <a:lnTo>
                    <a:pt x="6142914" y="5916714"/>
                  </a:lnTo>
                  <a:lnTo>
                    <a:pt x="6138380" y="5917654"/>
                  </a:lnTo>
                  <a:lnTo>
                    <a:pt x="6135789" y="5921591"/>
                  </a:lnTo>
                  <a:lnTo>
                    <a:pt x="6140932" y="5946419"/>
                  </a:lnTo>
                  <a:lnTo>
                    <a:pt x="6149860" y="5988024"/>
                  </a:lnTo>
                  <a:lnTo>
                    <a:pt x="6159360" y="6015202"/>
                  </a:lnTo>
                  <a:lnTo>
                    <a:pt x="6167374" y="6013412"/>
                  </a:lnTo>
                  <a:lnTo>
                    <a:pt x="6169888" y="6009424"/>
                  </a:lnTo>
                  <a:close/>
                </a:path>
                <a:path w="18288000" h="9256395">
                  <a:moveTo>
                    <a:pt x="6173813" y="9124188"/>
                  </a:moveTo>
                  <a:lnTo>
                    <a:pt x="6173267" y="9116797"/>
                  </a:lnTo>
                  <a:lnTo>
                    <a:pt x="6170282" y="9114079"/>
                  </a:lnTo>
                  <a:lnTo>
                    <a:pt x="6166205" y="9114079"/>
                  </a:lnTo>
                  <a:lnTo>
                    <a:pt x="6149429" y="9115285"/>
                  </a:lnTo>
                  <a:lnTo>
                    <a:pt x="6146597" y="9118562"/>
                  </a:lnTo>
                  <a:lnTo>
                    <a:pt x="6147105" y="9126118"/>
                  </a:lnTo>
                  <a:lnTo>
                    <a:pt x="6150330" y="9129014"/>
                  </a:lnTo>
                  <a:lnTo>
                    <a:pt x="6154166" y="9128684"/>
                  </a:lnTo>
                  <a:lnTo>
                    <a:pt x="6170981" y="9127465"/>
                  </a:lnTo>
                  <a:lnTo>
                    <a:pt x="6173813" y="9124188"/>
                  </a:lnTo>
                  <a:close/>
                </a:path>
                <a:path w="18288000" h="9256395">
                  <a:moveTo>
                    <a:pt x="6186652" y="6875208"/>
                  </a:moveTo>
                  <a:lnTo>
                    <a:pt x="6169126" y="6836016"/>
                  </a:lnTo>
                  <a:lnTo>
                    <a:pt x="6153556" y="6799999"/>
                  </a:lnTo>
                  <a:lnTo>
                    <a:pt x="6152375" y="6797180"/>
                  </a:lnTo>
                  <a:lnTo>
                    <a:pt x="6149632" y="6795478"/>
                  </a:lnTo>
                  <a:lnTo>
                    <a:pt x="6145796" y="6795478"/>
                  </a:lnTo>
                  <a:lnTo>
                    <a:pt x="6144819" y="6795681"/>
                  </a:lnTo>
                  <a:lnTo>
                    <a:pt x="6140120" y="6797675"/>
                  </a:lnTo>
                  <a:lnTo>
                    <a:pt x="6138367" y="6802006"/>
                  </a:lnTo>
                  <a:lnTo>
                    <a:pt x="6139954" y="6805777"/>
                  </a:lnTo>
                  <a:lnTo>
                    <a:pt x="6155588" y="6841960"/>
                  </a:lnTo>
                  <a:lnTo>
                    <a:pt x="6173190" y="6881330"/>
                  </a:lnTo>
                  <a:lnTo>
                    <a:pt x="6177597" y="6882968"/>
                  </a:lnTo>
                  <a:lnTo>
                    <a:pt x="6185014" y="6879590"/>
                  </a:lnTo>
                  <a:lnTo>
                    <a:pt x="6186652" y="6875208"/>
                  </a:lnTo>
                  <a:close/>
                </a:path>
                <a:path w="18288000" h="9256395">
                  <a:moveTo>
                    <a:pt x="6194450" y="8631339"/>
                  </a:moveTo>
                  <a:lnTo>
                    <a:pt x="6192583" y="8627224"/>
                  </a:lnTo>
                  <a:lnTo>
                    <a:pt x="6156985" y="8613623"/>
                  </a:lnTo>
                  <a:lnTo>
                    <a:pt x="6145542" y="8609114"/>
                  </a:lnTo>
                  <a:lnTo>
                    <a:pt x="6144653" y="8608962"/>
                  </a:lnTo>
                  <a:lnTo>
                    <a:pt x="6140945" y="8608962"/>
                  </a:lnTo>
                  <a:lnTo>
                    <a:pt x="6138265" y="8610663"/>
                  </a:lnTo>
                  <a:lnTo>
                    <a:pt x="6135700" y="8617128"/>
                  </a:lnTo>
                  <a:lnTo>
                    <a:pt x="6137503" y="8621268"/>
                  </a:lnTo>
                  <a:lnTo>
                    <a:pt x="6151804" y="8626894"/>
                  </a:lnTo>
                  <a:lnTo>
                    <a:pt x="6187554" y="8640585"/>
                  </a:lnTo>
                  <a:lnTo>
                    <a:pt x="6191682" y="8638705"/>
                  </a:lnTo>
                  <a:lnTo>
                    <a:pt x="6194450" y="8631339"/>
                  </a:lnTo>
                  <a:close/>
                </a:path>
                <a:path w="18288000" h="9256395">
                  <a:moveTo>
                    <a:pt x="6215748" y="9078468"/>
                  </a:moveTo>
                  <a:lnTo>
                    <a:pt x="6215685" y="9074658"/>
                  </a:lnTo>
                  <a:lnTo>
                    <a:pt x="6215608" y="9070886"/>
                  </a:lnTo>
                  <a:lnTo>
                    <a:pt x="6212903" y="9068232"/>
                  </a:lnTo>
                  <a:lnTo>
                    <a:pt x="6185293" y="9068232"/>
                  </a:lnTo>
                  <a:lnTo>
                    <a:pt x="6182233" y="9071369"/>
                  </a:lnTo>
                  <a:lnTo>
                    <a:pt x="6182347" y="9078963"/>
                  </a:lnTo>
                  <a:lnTo>
                    <a:pt x="6185420" y="9081999"/>
                  </a:lnTo>
                  <a:lnTo>
                    <a:pt x="6212344" y="9081999"/>
                  </a:lnTo>
                  <a:lnTo>
                    <a:pt x="6215748" y="9078468"/>
                  </a:lnTo>
                  <a:close/>
                </a:path>
                <a:path w="18288000" h="9256395">
                  <a:moveTo>
                    <a:pt x="6218987" y="6205220"/>
                  </a:moveTo>
                  <a:lnTo>
                    <a:pt x="6212383" y="6181039"/>
                  </a:lnTo>
                  <a:lnTo>
                    <a:pt x="6206922" y="6160617"/>
                  </a:lnTo>
                  <a:lnTo>
                    <a:pt x="6201537" y="6140043"/>
                  </a:lnTo>
                  <a:lnTo>
                    <a:pt x="6195377" y="6116040"/>
                  </a:lnTo>
                  <a:lnTo>
                    <a:pt x="6192444" y="6113869"/>
                  </a:lnTo>
                  <a:lnTo>
                    <a:pt x="6187783" y="6113869"/>
                  </a:lnTo>
                  <a:lnTo>
                    <a:pt x="6183185" y="6115037"/>
                  </a:lnTo>
                  <a:lnTo>
                    <a:pt x="6180772" y="6119088"/>
                  </a:lnTo>
                  <a:lnTo>
                    <a:pt x="6187097" y="6143790"/>
                  </a:lnTo>
                  <a:lnTo>
                    <a:pt x="6192507" y="6164427"/>
                  </a:lnTo>
                  <a:lnTo>
                    <a:pt x="6197993" y="6184925"/>
                  </a:lnTo>
                  <a:lnTo>
                    <a:pt x="6204623" y="6209169"/>
                  </a:lnTo>
                  <a:lnTo>
                    <a:pt x="6208687" y="6211519"/>
                  </a:lnTo>
                  <a:lnTo>
                    <a:pt x="6216662" y="6209322"/>
                  </a:lnTo>
                  <a:lnTo>
                    <a:pt x="6218987" y="6205220"/>
                  </a:lnTo>
                  <a:close/>
                </a:path>
                <a:path w="18288000" h="9256395">
                  <a:moveTo>
                    <a:pt x="6243536" y="7502626"/>
                  </a:moveTo>
                  <a:lnTo>
                    <a:pt x="6219977" y="7470584"/>
                  </a:lnTo>
                  <a:lnTo>
                    <a:pt x="6197765" y="7439393"/>
                  </a:lnTo>
                  <a:lnTo>
                    <a:pt x="6195492" y="7438288"/>
                  </a:lnTo>
                  <a:lnTo>
                    <a:pt x="6191732" y="7438288"/>
                  </a:lnTo>
                  <a:lnTo>
                    <a:pt x="6190259" y="7438720"/>
                  </a:lnTo>
                  <a:lnTo>
                    <a:pt x="6185649" y="7441959"/>
                  </a:lnTo>
                  <a:lnTo>
                    <a:pt x="6184862" y="7446531"/>
                  </a:lnTo>
                  <a:lnTo>
                    <a:pt x="6187186" y="7449845"/>
                  </a:lnTo>
                  <a:lnTo>
                    <a:pt x="6218694" y="7493736"/>
                  </a:lnTo>
                  <a:lnTo>
                    <a:pt x="6236360" y="7512075"/>
                  </a:lnTo>
                  <a:lnTo>
                    <a:pt x="6242863" y="7507224"/>
                  </a:lnTo>
                  <a:lnTo>
                    <a:pt x="6243536" y="7502626"/>
                  </a:lnTo>
                  <a:close/>
                </a:path>
                <a:path w="18288000" h="9256395">
                  <a:moveTo>
                    <a:pt x="6254750" y="9008021"/>
                  </a:moveTo>
                  <a:lnTo>
                    <a:pt x="6251791" y="9004770"/>
                  </a:lnTo>
                  <a:lnTo>
                    <a:pt x="6221920" y="9003335"/>
                  </a:lnTo>
                  <a:lnTo>
                    <a:pt x="6217856" y="9003335"/>
                  </a:lnTo>
                  <a:lnTo>
                    <a:pt x="6214796" y="9006205"/>
                  </a:lnTo>
                  <a:lnTo>
                    <a:pt x="6214415" y="9013761"/>
                  </a:lnTo>
                  <a:lnTo>
                    <a:pt x="6217361" y="9017038"/>
                  </a:lnTo>
                  <a:lnTo>
                    <a:pt x="6251143" y="9018664"/>
                  </a:lnTo>
                  <a:lnTo>
                    <a:pt x="6254420" y="9015705"/>
                  </a:lnTo>
                  <a:lnTo>
                    <a:pt x="6254750" y="9008021"/>
                  </a:lnTo>
                  <a:close/>
                </a:path>
                <a:path w="18288000" h="9256395">
                  <a:moveTo>
                    <a:pt x="6255537" y="8460524"/>
                  </a:moveTo>
                  <a:lnTo>
                    <a:pt x="6254077" y="8456219"/>
                  </a:lnTo>
                  <a:lnTo>
                    <a:pt x="6227254" y="8442719"/>
                  </a:lnTo>
                  <a:lnTo>
                    <a:pt x="6203124" y="8430222"/>
                  </a:lnTo>
                  <a:lnTo>
                    <a:pt x="6201994" y="8429968"/>
                  </a:lnTo>
                  <a:lnTo>
                    <a:pt x="6198286" y="8429968"/>
                  </a:lnTo>
                  <a:lnTo>
                    <a:pt x="6195784" y="8431365"/>
                  </a:lnTo>
                  <a:lnTo>
                    <a:pt x="6192659" y="8437334"/>
                  </a:lnTo>
                  <a:lnTo>
                    <a:pt x="6194018" y="8441665"/>
                  </a:lnTo>
                  <a:lnTo>
                    <a:pt x="6220726" y="8455495"/>
                  </a:lnTo>
                  <a:lnTo>
                    <a:pt x="6247676" y="8469084"/>
                  </a:lnTo>
                  <a:lnTo>
                    <a:pt x="6252007" y="8467623"/>
                  </a:lnTo>
                  <a:lnTo>
                    <a:pt x="6255537" y="8460524"/>
                  </a:lnTo>
                  <a:close/>
                </a:path>
                <a:path w="18288000" h="9256395">
                  <a:moveTo>
                    <a:pt x="6259258" y="7914818"/>
                  </a:moveTo>
                  <a:lnTo>
                    <a:pt x="6259119" y="7910208"/>
                  </a:lnTo>
                  <a:lnTo>
                    <a:pt x="6244437" y="7896288"/>
                  </a:lnTo>
                  <a:lnTo>
                    <a:pt x="6232715" y="7884998"/>
                  </a:lnTo>
                  <a:lnTo>
                    <a:pt x="6221057" y="7873632"/>
                  </a:lnTo>
                  <a:lnTo>
                    <a:pt x="6208103" y="7860779"/>
                  </a:lnTo>
                  <a:lnTo>
                    <a:pt x="6206236" y="7860068"/>
                  </a:lnTo>
                  <a:lnTo>
                    <a:pt x="6202502" y="7860068"/>
                  </a:lnTo>
                  <a:lnTo>
                    <a:pt x="6200635" y="7860779"/>
                  </a:lnTo>
                  <a:lnTo>
                    <a:pt x="6196381" y="7865059"/>
                  </a:lnTo>
                  <a:lnTo>
                    <a:pt x="6196381" y="7869669"/>
                  </a:lnTo>
                  <a:lnTo>
                    <a:pt x="6234366" y="7906829"/>
                  </a:lnTo>
                  <a:lnTo>
                    <a:pt x="6249124" y="7920799"/>
                  </a:lnTo>
                  <a:lnTo>
                    <a:pt x="6253619" y="7920799"/>
                  </a:lnTo>
                  <a:lnTo>
                    <a:pt x="6259258" y="7914818"/>
                  </a:lnTo>
                  <a:close/>
                </a:path>
                <a:path w="18288000" h="9256395">
                  <a:moveTo>
                    <a:pt x="6276314" y="7055815"/>
                  </a:moveTo>
                  <a:lnTo>
                    <a:pt x="6265278" y="7035127"/>
                  </a:lnTo>
                  <a:lnTo>
                    <a:pt x="6256210" y="7017855"/>
                  </a:lnTo>
                  <a:lnTo>
                    <a:pt x="6247219" y="7000443"/>
                  </a:lnTo>
                  <a:lnTo>
                    <a:pt x="6237021" y="6980390"/>
                  </a:lnTo>
                  <a:lnTo>
                    <a:pt x="6234417" y="6978904"/>
                  </a:lnTo>
                  <a:lnTo>
                    <a:pt x="6230607" y="6978904"/>
                  </a:lnTo>
                  <a:lnTo>
                    <a:pt x="6229464" y="6979171"/>
                  </a:lnTo>
                  <a:lnTo>
                    <a:pt x="6224752" y="6981533"/>
                  </a:lnTo>
                  <a:lnTo>
                    <a:pt x="6223279" y="6985990"/>
                  </a:lnTo>
                  <a:lnTo>
                    <a:pt x="6234049" y="7007199"/>
                  </a:lnTo>
                  <a:lnTo>
                    <a:pt x="6243091" y="7024700"/>
                  </a:lnTo>
                  <a:lnTo>
                    <a:pt x="6252197" y="7042061"/>
                  </a:lnTo>
                  <a:lnTo>
                    <a:pt x="6263271" y="7062825"/>
                  </a:lnTo>
                  <a:lnTo>
                    <a:pt x="6267755" y="7064172"/>
                  </a:lnTo>
                  <a:lnTo>
                    <a:pt x="6274968" y="7060298"/>
                  </a:lnTo>
                  <a:lnTo>
                    <a:pt x="6276314" y="7055815"/>
                  </a:lnTo>
                  <a:close/>
                </a:path>
                <a:path w="18288000" h="9256395">
                  <a:moveTo>
                    <a:pt x="6277813" y="6398260"/>
                  </a:moveTo>
                  <a:lnTo>
                    <a:pt x="6263424" y="6354280"/>
                  </a:lnTo>
                  <a:lnTo>
                    <a:pt x="6250698" y="6313754"/>
                  </a:lnTo>
                  <a:lnTo>
                    <a:pt x="6249721" y="6310541"/>
                  </a:lnTo>
                  <a:lnTo>
                    <a:pt x="6246914" y="6308585"/>
                  </a:lnTo>
                  <a:lnTo>
                    <a:pt x="6242126" y="6308585"/>
                  </a:lnTo>
                  <a:lnTo>
                    <a:pt x="6237452" y="6310033"/>
                  </a:lnTo>
                  <a:lnTo>
                    <a:pt x="6235255" y="6314198"/>
                  </a:lnTo>
                  <a:lnTo>
                    <a:pt x="6242786" y="6338494"/>
                  </a:lnTo>
                  <a:lnTo>
                    <a:pt x="6255766" y="6379019"/>
                  </a:lnTo>
                  <a:lnTo>
                    <a:pt x="6267869" y="6405080"/>
                  </a:lnTo>
                  <a:lnTo>
                    <a:pt x="6275692" y="6402476"/>
                  </a:lnTo>
                  <a:lnTo>
                    <a:pt x="6277813" y="6398260"/>
                  </a:lnTo>
                  <a:close/>
                </a:path>
                <a:path w="18288000" h="9256395">
                  <a:moveTo>
                    <a:pt x="6283896" y="9136774"/>
                  </a:moveTo>
                  <a:lnTo>
                    <a:pt x="6283147" y="9133129"/>
                  </a:lnTo>
                  <a:lnTo>
                    <a:pt x="6282550" y="9129890"/>
                  </a:lnTo>
                  <a:lnTo>
                    <a:pt x="6279883" y="9127795"/>
                  </a:lnTo>
                  <a:lnTo>
                    <a:pt x="6275273" y="9127795"/>
                  </a:lnTo>
                  <a:lnTo>
                    <a:pt x="6271628" y="9128544"/>
                  </a:lnTo>
                  <a:lnTo>
                    <a:pt x="6269202" y="9132049"/>
                  </a:lnTo>
                  <a:lnTo>
                    <a:pt x="6270688" y="9139403"/>
                  </a:lnTo>
                  <a:lnTo>
                    <a:pt x="6274193" y="9141765"/>
                  </a:lnTo>
                  <a:lnTo>
                    <a:pt x="6277902" y="9141092"/>
                  </a:lnTo>
                  <a:lnTo>
                    <a:pt x="6281547" y="9140342"/>
                  </a:lnTo>
                  <a:lnTo>
                    <a:pt x="6283896" y="9136774"/>
                  </a:lnTo>
                  <a:close/>
                </a:path>
                <a:path w="18288000" h="9256395">
                  <a:moveTo>
                    <a:pt x="6295428" y="8925827"/>
                  </a:moveTo>
                  <a:lnTo>
                    <a:pt x="6292672" y="8922347"/>
                  </a:lnTo>
                  <a:lnTo>
                    <a:pt x="6256502" y="8917953"/>
                  </a:lnTo>
                  <a:lnTo>
                    <a:pt x="6252057" y="8917953"/>
                  </a:lnTo>
                  <a:lnTo>
                    <a:pt x="6249124" y="8920480"/>
                  </a:lnTo>
                  <a:lnTo>
                    <a:pt x="6248184" y="8927859"/>
                  </a:lnTo>
                  <a:lnTo>
                    <a:pt x="6250889" y="8931377"/>
                  </a:lnTo>
                  <a:lnTo>
                    <a:pt x="6290945" y="8936291"/>
                  </a:lnTo>
                  <a:lnTo>
                    <a:pt x="6294513" y="8933536"/>
                  </a:lnTo>
                  <a:lnTo>
                    <a:pt x="6295428" y="8925827"/>
                  </a:lnTo>
                  <a:close/>
                </a:path>
                <a:path w="18288000" h="9256395">
                  <a:moveTo>
                    <a:pt x="6327191" y="8264474"/>
                  </a:moveTo>
                  <a:lnTo>
                    <a:pt x="6326200" y="8260004"/>
                  </a:lnTo>
                  <a:lnTo>
                    <a:pt x="6298235" y="8241995"/>
                  </a:lnTo>
                  <a:lnTo>
                    <a:pt x="6272581" y="8224990"/>
                  </a:lnTo>
                  <a:lnTo>
                    <a:pt x="6271184" y="8224596"/>
                  </a:lnTo>
                  <a:lnTo>
                    <a:pt x="6267462" y="8224596"/>
                  </a:lnTo>
                  <a:lnTo>
                    <a:pt x="6265176" y="8225714"/>
                  </a:lnTo>
                  <a:lnTo>
                    <a:pt x="6261544" y="8231111"/>
                  </a:lnTo>
                  <a:lnTo>
                    <a:pt x="6262433" y="8235607"/>
                  </a:lnTo>
                  <a:lnTo>
                    <a:pt x="6290310" y="8254098"/>
                  </a:lnTo>
                  <a:lnTo>
                    <a:pt x="6318428" y="8272208"/>
                  </a:lnTo>
                  <a:lnTo>
                    <a:pt x="6322898" y="8271218"/>
                  </a:lnTo>
                  <a:lnTo>
                    <a:pt x="6327191" y="8264474"/>
                  </a:lnTo>
                  <a:close/>
                </a:path>
                <a:path w="18288000" h="9256395">
                  <a:moveTo>
                    <a:pt x="6331013" y="9126931"/>
                  </a:moveTo>
                  <a:lnTo>
                    <a:pt x="6329908" y="9119857"/>
                  </a:lnTo>
                  <a:lnTo>
                    <a:pt x="6327114" y="9117546"/>
                  </a:lnTo>
                  <a:lnTo>
                    <a:pt x="6322669" y="9117546"/>
                  </a:lnTo>
                  <a:lnTo>
                    <a:pt x="6312509" y="9119121"/>
                  </a:lnTo>
                  <a:lnTo>
                    <a:pt x="6309982" y="9122600"/>
                  </a:lnTo>
                  <a:lnTo>
                    <a:pt x="6311125" y="9130017"/>
                  </a:lnTo>
                  <a:lnTo>
                    <a:pt x="6314567" y="9132557"/>
                  </a:lnTo>
                  <a:lnTo>
                    <a:pt x="6328473" y="9130398"/>
                  </a:lnTo>
                  <a:lnTo>
                    <a:pt x="6331013" y="9126931"/>
                  </a:lnTo>
                  <a:close/>
                </a:path>
                <a:path w="18288000" h="9256395">
                  <a:moveTo>
                    <a:pt x="6337935" y="8821903"/>
                  </a:moveTo>
                  <a:lnTo>
                    <a:pt x="6335458" y="8818169"/>
                  </a:lnTo>
                  <a:lnTo>
                    <a:pt x="6293383" y="8809507"/>
                  </a:lnTo>
                  <a:lnTo>
                    <a:pt x="6288443" y="8809507"/>
                  </a:lnTo>
                  <a:lnTo>
                    <a:pt x="6285700" y="8811641"/>
                  </a:lnTo>
                  <a:lnTo>
                    <a:pt x="6284176" y="8818778"/>
                  </a:lnTo>
                  <a:lnTo>
                    <a:pt x="6286614" y="8822538"/>
                  </a:lnTo>
                  <a:lnTo>
                    <a:pt x="6332702" y="8832063"/>
                  </a:lnTo>
                  <a:lnTo>
                    <a:pt x="6336411" y="8829548"/>
                  </a:lnTo>
                  <a:lnTo>
                    <a:pt x="6337808" y="8822538"/>
                  </a:lnTo>
                  <a:lnTo>
                    <a:pt x="6337935" y="8821903"/>
                  </a:lnTo>
                  <a:close/>
                </a:path>
                <a:path w="18288000" h="9256395">
                  <a:moveTo>
                    <a:pt x="6346977" y="6587769"/>
                  </a:moveTo>
                  <a:lnTo>
                    <a:pt x="6337770" y="6564389"/>
                  </a:lnTo>
                  <a:lnTo>
                    <a:pt x="6330162" y="6544653"/>
                  </a:lnTo>
                  <a:lnTo>
                    <a:pt x="6322631" y="6524803"/>
                  </a:lnTo>
                  <a:lnTo>
                    <a:pt x="6314135" y="6501930"/>
                  </a:lnTo>
                  <a:lnTo>
                    <a:pt x="6311277" y="6500038"/>
                  </a:lnTo>
                  <a:lnTo>
                    <a:pt x="6307391" y="6500038"/>
                  </a:lnTo>
                  <a:lnTo>
                    <a:pt x="6306515" y="6500190"/>
                  </a:lnTo>
                  <a:lnTo>
                    <a:pt x="6301803" y="6501930"/>
                  </a:lnTo>
                  <a:lnTo>
                    <a:pt x="6299835" y="6506223"/>
                  </a:lnTo>
                  <a:lnTo>
                    <a:pt x="6308687" y="6530048"/>
                  </a:lnTo>
                  <a:lnTo>
                    <a:pt x="6316243" y="6549987"/>
                  </a:lnTo>
                  <a:lnTo>
                    <a:pt x="6323889" y="6569811"/>
                  </a:lnTo>
                  <a:lnTo>
                    <a:pt x="6333109" y="6593268"/>
                  </a:lnTo>
                  <a:lnTo>
                    <a:pt x="6337440" y="6595135"/>
                  </a:lnTo>
                  <a:lnTo>
                    <a:pt x="6345110" y="6592100"/>
                  </a:lnTo>
                  <a:lnTo>
                    <a:pt x="6346977" y="6587769"/>
                  </a:lnTo>
                  <a:close/>
                </a:path>
                <a:path w="18288000" h="9256395">
                  <a:moveTo>
                    <a:pt x="6370587" y="7659014"/>
                  </a:moveTo>
                  <a:lnTo>
                    <a:pt x="6356159" y="7642517"/>
                  </a:lnTo>
                  <a:lnTo>
                    <a:pt x="6344475" y="7628928"/>
                  </a:lnTo>
                  <a:lnTo>
                    <a:pt x="6332893" y="7615275"/>
                  </a:lnTo>
                  <a:lnTo>
                    <a:pt x="6320002" y="7599832"/>
                  </a:lnTo>
                  <a:lnTo>
                    <a:pt x="6317894" y="7598931"/>
                  </a:lnTo>
                  <a:lnTo>
                    <a:pt x="6314135" y="7598931"/>
                  </a:lnTo>
                  <a:lnTo>
                    <a:pt x="6312471" y="7599489"/>
                  </a:lnTo>
                  <a:lnTo>
                    <a:pt x="6307975" y="7603210"/>
                  </a:lnTo>
                  <a:lnTo>
                    <a:pt x="6307544" y="7607833"/>
                  </a:lnTo>
                  <a:lnTo>
                    <a:pt x="6321653" y="7624737"/>
                  </a:lnTo>
                  <a:lnTo>
                    <a:pt x="6333312" y="7638478"/>
                  </a:lnTo>
                  <a:lnTo>
                    <a:pt x="6345072" y="7652131"/>
                  </a:lnTo>
                  <a:lnTo>
                    <a:pt x="6359550" y="7668704"/>
                  </a:lnTo>
                  <a:lnTo>
                    <a:pt x="6364211" y="7669022"/>
                  </a:lnTo>
                  <a:lnTo>
                    <a:pt x="6367234" y="7666329"/>
                  </a:lnTo>
                  <a:lnTo>
                    <a:pt x="6370282" y="7663650"/>
                  </a:lnTo>
                  <a:lnTo>
                    <a:pt x="6370587" y="7659014"/>
                  </a:lnTo>
                  <a:close/>
                </a:path>
                <a:path w="18288000" h="9256395">
                  <a:moveTo>
                    <a:pt x="6375324" y="9105405"/>
                  </a:moveTo>
                  <a:lnTo>
                    <a:pt x="6374536" y="9098128"/>
                  </a:lnTo>
                  <a:lnTo>
                    <a:pt x="6371628" y="9095588"/>
                  </a:lnTo>
                  <a:lnTo>
                    <a:pt x="6367361" y="9095588"/>
                  </a:lnTo>
                  <a:lnTo>
                    <a:pt x="6350635" y="9097404"/>
                  </a:lnTo>
                  <a:lnTo>
                    <a:pt x="6347917" y="9100782"/>
                  </a:lnTo>
                  <a:lnTo>
                    <a:pt x="6348717" y="9108300"/>
                  </a:lnTo>
                  <a:lnTo>
                    <a:pt x="6352108" y="9111031"/>
                  </a:lnTo>
                  <a:lnTo>
                    <a:pt x="6372619" y="9108783"/>
                  </a:lnTo>
                  <a:lnTo>
                    <a:pt x="6375324" y="9105405"/>
                  </a:lnTo>
                  <a:close/>
                </a:path>
                <a:path w="18288000" h="9256395">
                  <a:moveTo>
                    <a:pt x="6378232" y="7229754"/>
                  </a:moveTo>
                  <a:lnTo>
                    <a:pt x="6365672" y="7209790"/>
                  </a:lnTo>
                  <a:lnTo>
                    <a:pt x="6355385" y="7193153"/>
                  </a:lnTo>
                  <a:lnTo>
                    <a:pt x="6345225" y="7176465"/>
                  </a:lnTo>
                  <a:lnTo>
                    <a:pt x="6333820" y="7157440"/>
                  </a:lnTo>
                  <a:lnTo>
                    <a:pt x="6331369" y="7156158"/>
                  </a:lnTo>
                  <a:lnTo>
                    <a:pt x="6327559" y="7156158"/>
                  </a:lnTo>
                  <a:lnTo>
                    <a:pt x="6326264" y="7156488"/>
                  </a:lnTo>
                  <a:lnTo>
                    <a:pt x="6321565" y="7159282"/>
                  </a:lnTo>
                  <a:lnTo>
                    <a:pt x="6320409" y="7163829"/>
                  </a:lnTo>
                  <a:lnTo>
                    <a:pt x="6332550" y="7184110"/>
                  </a:lnTo>
                  <a:lnTo>
                    <a:pt x="6342774" y="7200887"/>
                  </a:lnTo>
                  <a:lnTo>
                    <a:pt x="6353111" y="7217613"/>
                  </a:lnTo>
                  <a:lnTo>
                    <a:pt x="6365735" y="7237666"/>
                  </a:lnTo>
                  <a:lnTo>
                    <a:pt x="6370320" y="7238682"/>
                  </a:lnTo>
                  <a:lnTo>
                    <a:pt x="6377203" y="7234314"/>
                  </a:lnTo>
                  <a:lnTo>
                    <a:pt x="6378232" y="7229754"/>
                  </a:lnTo>
                  <a:close/>
                </a:path>
                <a:path w="18288000" h="9256395">
                  <a:moveTo>
                    <a:pt x="6386068" y="8694737"/>
                  </a:moveTo>
                  <a:lnTo>
                    <a:pt x="6383909" y="8690775"/>
                  </a:lnTo>
                  <a:lnTo>
                    <a:pt x="6347396" y="8679828"/>
                  </a:lnTo>
                  <a:lnTo>
                    <a:pt x="6335839" y="8676234"/>
                  </a:lnTo>
                  <a:lnTo>
                    <a:pt x="6331242" y="8676234"/>
                  </a:lnTo>
                  <a:lnTo>
                    <a:pt x="6328562" y="8678088"/>
                  </a:lnTo>
                  <a:lnTo>
                    <a:pt x="6326454" y="8684895"/>
                  </a:lnTo>
                  <a:lnTo>
                    <a:pt x="6328550" y="8688895"/>
                  </a:lnTo>
                  <a:lnTo>
                    <a:pt x="6379921" y="8704453"/>
                  </a:lnTo>
                  <a:lnTo>
                    <a:pt x="6383858" y="8702281"/>
                  </a:lnTo>
                  <a:lnTo>
                    <a:pt x="6386068" y="8694737"/>
                  </a:lnTo>
                  <a:close/>
                </a:path>
                <a:path w="18288000" h="9256395">
                  <a:moveTo>
                    <a:pt x="6412293" y="8046250"/>
                  </a:moveTo>
                  <a:lnTo>
                    <a:pt x="6411760" y="8041665"/>
                  </a:lnTo>
                  <a:lnTo>
                    <a:pt x="6395948" y="8029080"/>
                  </a:lnTo>
                  <a:lnTo>
                    <a:pt x="6383299" y="8018843"/>
                  </a:lnTo>
                  <a:lnTo>
                    <a:pt x="6370701" y="8008506"/>
                  </a:lnTo>
                  <a:lnTo>
                    <a:pt x="6356807" y="7996961"/>
                  </a:lnTo>
                  <a:lnTo>
                    <a:pt x="6355156" y="7996415"/>
                  </a:lnTo>
                  <a:lnTo>
                    <a:pt x="6351422" y="7996415"/>
                  </a:lnTo>
                  <a:lnTo>
                    <a:pt x="6349352" y="7997291"/>
                  </a:lnTo>
                  <a:lnTo>
                    <a:pt x="6345339" y="8002105"/>
                  </a:lnTo>
                  <a:lnTo>
                    <a:pt x="6345745" y="8006702"/>
                  </a:lnTo>
                  <a:lnTo>
                    <a:pt x="6361417" y="8019745"/>
                  </a:lnTo>
                  <a:lnTo>
                    <a:pt x="6374104" y="8030146"/>
                  </a:lnTo>
                  <a:lnTo>
                    <a:pt x="6386830" y="8040446"/>
                  </a:lnTo>
                  <a:lnTo>
                    <a:pt x="6402718" y="8053108"/>
                  </a:lnTo>
                  <a:lnTo>
                    <a:pt x="6407290" y="8052549"/>
                  </a:lnTo>
                  <a:lnTo>
                    <a:pt x="6412293" y="8046250"/>
                  </a:lnTo>
                  <a:close/>
                </a:path>
                <a:path w="18288000" h="9256395">
                  <a:moveTo>
                    <a:pt x="6417983" y="9070340"/>
                  </a:moveTo>
                  <a:lnTo>
                    <a:pt x="6417653" y="9064612"/>
                  </a:lnTo>
                  <a:lnTo>
                    <a:pt x="6417551" y="9062860"/>
                  </a:lnTo>
                  <a:lnTo>
                    <a:pt x="6414516" y="9060040"/>
                  </a:lnTo>
                  <a:lnTo>
                    <a:pt x="6410465" y="9060040"/>
                  </a:lnTo>
                  <a:lnTo>
                    <a:pt x="6387135" y="9061361"/>
                  </a:lnTo>
                  <a:lnTo>
                    <a:pt x="6384226" y="9064612"/>
                  </a:lnTo>
                  <a:lnTo>
                    <a:pt x="6384531" y="9070340"/>
                  </a:lnTo>
                  <a:lnTo>
                    <a:pt x="6384633" y="9072232"/>
                  </a:lnTo>
                  <a:lnTo>
                    <a:pt x="6387655" y="9075115"/>
                  </a:lnTo>
                  <a:lnTo>
                    <a:pt x="6391707" y="9074950"/>
                  </a:lnTo>
                  <a:lnTo>
                    <a:pt x="6415075" y="9073604"/>
                  </a:lnTo>
                  <a:lnTo>
                    <a:pt x="6417983" y="9070340"/>
                  </a:lnTo>
                  <a:close/>
                </a:path>
                <a:path w="18288000" h="9256395">
                  <a:moveTo>
                    <a:pt x="6427089" y="6772884"/>
                  </a:moveTo>
                  <a:lnTo>
                    <a:pt x="6407747" y="6730911"/>
                  </a:lnTo>
                  <a:lnTo>
                    <a:pt x="6390462" y="6692087"/>
                  </a:lnTo>
                  <a:lnTo>
                    <a:pt x="6389256" y="6689280"/>
                  </a:lnTo>
                  <a:lnTo>
                    <a:pt x="6386512" y="6687617"/>
                  </a:lnTo>
                  <a:lnTo>
                    <a:pt x="6382652" y="6687617"/>
                  </a:lnTo>
                  <a:lnTo>
                    <a:pt x="6381636" y="6687820"/>
                  </a:lnTo>
                  <a:lnTo>
                    <a:pt x="6376898" y="6689877"/>
                  </a:lnTo>
                  <a:lnTo>
                    <a:pt x="6375171" y="6694271"/>
                  </a:lnTo>
                  <a:lnTo>
                    <a:pt x="6385446" y="6717589"/>
                  </a:lnTo>
                  <a:lnTo>
                    <a:pt x="6402984" y="6756374"/>
                  </a:lnTo>
                  <a:lnTo>
                    <a:pt x="6418034" y="6780835"/>
                  </a:lnTo>
                  <a:lnTo>
                    <a:pt x="6425489" y="6777329"/>
                  </a:lnTo>
                  <a:lnTo>
                    <a:pt x="6427089" y="6772884"/>
                  </a:lnTo>
                  <a:close/>
                </a:path>
                <a:path w="18288000" h="9256395">
                  <a:moveTo>
                    <a:pt x="6439929" y="8542541"/>
                  </a:moveTo>
                  <a:lnTo>
                    <a:pt x="6438138" y="8538350"/>
                  </a:lnTo>
                  <a:lnTo>
                    <a:pt x="6398311" y="8522030"/>
                  </a:lnTo>
                  <a:lnTo>
                    <a:pt x="6385433" y="8516582"/>
                  </a:lnTo>
                  <a:lnTo>
                    <a:pt x="6384493" y="8516404"/>
                  </a:lnTo>
                  <a:lnTo>
                    <a:pt x="6380759" y="8516404"/>
                  </a:lnTo>
                  <a:lnTo>
                    <a:pt x="6378092" y="8518042"/>
                  </a:lnTo>
                  <a:lnTo>
                    <a:pt x="6375387" y="8524418"/>
                  </a:lnTo>
                  <a:lnTo>
                    <a:pt x="6377089" y="8528647"/>
                  </a:lnTo>
                  <a:lnTo>
                    <a:pt x="6392748" y="8535264"/>
                  </a:lnTo>
                  <a:lnTo>
                    <a:pt x="6432791" y="8551672"/>
                  </a:lnTo>
                  <a:lnTo>
                    <a:pt x="6436957" y="8549894"/>
                  </a:lnTo>
                  <a:lnTo>
                    <a:pt x="6439929" y="8542541"/>
                  </a:lnTo>
                  <a:close/>
                </a:path>
                <a:path w="18288000" h="9256395">
                  <a:moveTo>
                    <a:pt x="6456794" y="9019807"/>
                  </a:moveTo>
                  <a:lnTo>
                    <a:pt x="6456769" y="9012123"/>
                  </a:lnTo>
                  <a:lnTo>
                    <a:pt x="6453657" y="9009012"/>
                  </a:lnTo>
                  <a:lnTo>
                    <a:pt x="6419824" y="9009012"/>
                  </a:lnTo>
                  <a:lnTo>
                    <a:pt x="6416776" y="9012123"/>
                  </a:lnTo>
                  <a:lnTo>
                    <a:pt x="6416815" y="9019807"/>
                  </a:lnTo>
                  <a:lnTo>
                    <a:pt x="6419901" y="9022918"/>
                  </a:lnTo>
                  <a:lnTo>
                    <a:pt x="6453683" y="9022918"/>
                  </a:lnTo>
                  <a:lnTo>
                    <a:pt x="6456794" y="9019807"/>
                  </a:lnTo>
                  <a:close/>
                </a:path>
                <a:path w="18288000" h="9256395">
                  <a:moveTo>
                    <a:pt x="6481889" y="9094902"/>
                  </a:moveTo>
                  <a:lnTo>
                    <a:pt x="6481077" y="9091257"/>
                  </a:lnTo>
                  <a:lnTo>
                    <a:pt x="6480403" y="9088082"/>
                  </a:lnTo>
                  <a:lnTo>
                    <a:pt x="6477736" y="9086126"/>
                  </a:lnTo>
                  <a:lnTo>
                    <a:pt x="6473050" y="9086126"/>
                  </a:lnTo>
                  <a:lnTo>
                    <a:pt x="6469405" y="9086990"/>
                  </a:lnTo>
                  <a:lnTo>
                    <a:pt x="6467119" y="9090571"/>
                  </a:lnTo>
                  <a:lnTo>
                    <a:pt x="6468732" y="9097861"/>
                  </a:lnTo>
                  <a:lnTo>
                    <a:pt x="6472377" y="9100147"/>
                  </a:lnTo>
                  <a:lnTo>
                    <a:pt x="6479603" y="9098534"/>
                  </a:lnTo>
                  <a:lnTo>
                    <a:pt x="6481889" y="9094902"/>
                  </a:lnTo>
                  <a:close/>
                </a:path>
                <a:path w="18288000" h="9256395">
                  <a:moveTo>
                    <a:pt x="6492595" y="7395680"/>
                  </a:moveTo>
                  <a:lnTo>
                    <a:pt x="6478638" y="7376795"/>
                  </a:lnTo>
                  <a:lnTo>
                    <a:pt x="6467157" y="7361009"/>
                  </a:lnTo>
                  <a:lnTo>
                    <a:pt x="6455753" y="7345108"/>
                  </a:lnTo>
                  <a:lnTo>
                    <a:pt x="6443065" y="7327074"/>
                  </a:lnTo>
                  <a:lnTo>
                    <a:pt x="6440767" y="7325957"/>
                  </a:lnTo>
                  <a:lnTo>
                    <a:pt x="6436969" y="7325957"/>
                  </a:lnTo>
                  <a:lnTo>
                    <a:pt x="6435484" y="7326389"/>
                  </a:lnTo>
                  <a:lnTo>
                    <a:pt x="6430848" y="7329640"/>
                  </a:lnTo>
                  <a:lnTo>
                    <a:pt x="6430023" y="7334250"/>
                  </a:lnTo>
                  <a:lnTo>
                    <a:pt x="6443700" y="7353668"/>
                  </a:lnTo>
                  <a:lnTo>
                    <a:pt x="6455156" y="7369670"/>
                  </a:lnTo>
                  <a:lnTo>
                    <a:pt x="6466700" y="7385545"/>
                  </a:lnTo>
                  <a:lnTo>
                    <a:pt x="6480721" y="7404519"/>
                  </a:lnTo>
                  <a:lnTo>
                    <a:pt x="6485356" y="7405205"/>
                  </a:lnTo>
                  <a:lnTo>
                    <a:pt x="6491922" y="7400315"/>
                  </a:lnTo>
                  <a:lnTo>
                    <a:pt x="6492595" y="7395680"/>
                  </a:lnTo>
                  <a:close/>
                </a:path>
                <a:path w="18288000" h="9256395">
                  <a:moveTo>
                    <a:pt x="6496659" y="8943632"/>
                  </a:moveTo>
                  <a:lnTo>
                    <a:pt x="6493726" y="8940292"/>
                  </a:lnTo>
                  <a:lnTo>
                    <a:pt x="6457353" y="8937841"/>
                  </a:lnTo>
                  <a:lnTo>
                    <a:pt x="6453175" y="8937841"/>
                  </a:lnTo>
                  <a:lnTo>
                    <a:pt x="6450139" y="8940622"/>
                  </a:lnTo>
                  <a:lnTo>
                    <a:pt x="6449581" y="8948179"/>
                  </a:lnTo>
                  <a:lnTo>
                    <a:pt x="6452489" y="8951544"/>
                  </a:lnTo>
                  <a:lnTo>
                    <a:pt x="6488963" y="8954046"/>
                  </a:lnTo>
                  <a:lnTo>
                    <a:pt x="6492773" y="8954351"/>
                  </a:lnTo>
                  <a:lnTo>
                    <a:pt x="6496151" y="8951366"/>
                  </a:lnTo>
                  <a:lnTo>
                    <a:pt x="6496659" y="8943632"/>
                  </a:lnTo>
                  <a:close/>
                </a:path>
                <a:path w="18288000" h="9256395">
                  <a:moveTo>
                    <a:pt x="6502527" y="8365210"/>
                  </a:moveTo>
                  <a:lnTo>
                    <a:pt x="6501155" y="8360829"/>
                  </a:lnTo>
                  <a:lnTo>
                    <a:pt x="6471640" y="8345157"/>
                  </a:lnTo>
                  <a:lnTo>
                    <a:pt x="6444818" y="8330463"/>
                  </a:lnTo>
                  <a:lnTo>
                    <a:pt x="6443612" y="8330171"/>
                  </a:lnTo>
                  <a:lnTo>
                    <a:pt x="6439878" y="8330171"/>
                  </a:lnTo>
                  <a:lnTo>
                    <a:pt x="6437414" y="8331517"/>
                  </a:lnTo>
                  <a:lnTo>
                    <a:pt x="6434150" y="8337397"/>
                  </a:lnTo>
                  <a:lnTo>
                    <a:pt x="6435407" y="8341792"/>
                  </a:lnTo>
                  <a:lnTo>
                    <a:pt x="6438900" y="8343735"/>
                  </a:lnTo>
                  <a:lnTo>
                    <a:pt x="6464770" y="8357895"/>
                  </a:lnTo>
                  <a:lnTo>
                    <a:pt x="6494437" y="8373669"/>
                  </a:lnTo>
                  <a:lnTo>
                    <a:pt x="6498818" y="8372284"/>
                  </a:lnTo>
                  <a:lnTo>
                    <a:pt x="6502527" y="8365210"/>
                  </a:lnTo>
                  <a:close/>
                </a:path>
                <a:path w="18288000" h="9256395">
                  <a:moveTo>
                    <a:pt x="6510147" y="7809039"/>
                  </a:moveTo>
                  <a:lnTo>
                    <a:pt x="6510058" y="7804391"/>
                  </a:lnTo>
                  <a:lnTo>
                    <a:pt x="6507137" y="7801584"/>
                  </a:lnTo>
                  <a:lnTo>
                    <a:pt x="6494348" y="7789189"/>
                  </a:lnTo>
                  <a:lnTo>
                    <a:pt x="6481585" y="7776642"/>
                  </a:lnTo>
                  <a:lnTo>
                    <a:pt x="6468897" y="7763967"/>
                  </a:lnTo>
                  <a:lnTo>
                    <a:pt x="6454889" y="7749768"/>
                  </a:lnTo>
                  <a:lnTo>
                    <a:pt x="6452984" y="7749019"/>
                  </a:lnTo>
                  <a:lnTo>
                    <a:pt x="6449238" y="7749019"/>
                  </a:lnTo>
                  <a:lnTo>
                    <a:pt x="6447333" y="7749768"/>
                  </a:lnTo>
                  <a:lnTo>
                    <a:pt x="6443053" y="7753959"/>
                  </a:lnTo>
                  <a:lnTo>
                    <a:pt x="6443002" y="7758608"/>
                  </a:lnTo>
                  <a:lnTo>
                    <a:pt x="6458496" y="7774318"/>
                  </a:lnTo>
                  <a:lnTo>
                    <a:pt x="6471259" y="7787056"/>
                  </a:lnTo>
                  <a:lnTo>
                    <a:pt x="6484086" y="7799692"/>
                  </a:lnTo>
                  <a:lnTo>
                    <a:pt x="6499860" y="7814970"/>
                  </a:lnTo>
                  <a:lnTo>
                    <a:pt x="6504445" y="7814970"/>
                  </a:lnTo>
                  <a:lnTo>
                    <a:pt x="6510147" y="7809039"/>
                  </a:lnTo>
                  <a:close/>
                </a:path>
                <a:path w="18288000" h="9256395">
                  <a:moveTo>
                    <a:pt x="6518656" y="6952564"/>
                  </a:moveTo>
                  <a:lnTo>
                    <a:pt x="6506578" y="6930441"/>
                  </a:lnTo>
                  <a:lnTo>
                    <a:pt x="6496571" y="6911772"/>
                  </a:lnTo>
                  <a:lnTo>
                    <a:pt x="6486690" y="6893039"/>
                  </a:lnTo>
                  <a:lnTo>
                    <a:pt x="6475641" y="6871703"/>
                  </a:lnTo>
                  <a:lnTo>
                    <a:pt x="6473037" y="6870230"/>
                  </a:lnTo>
                  <a:lnTo>
                    <a:pt x="6469189" y="6870230"/>
                  </a:lnTo>
                  <a:lnTo>
                    <a:pt x="6468021" y="6870497"/>
                  </a:lnTo>
                  <a:lnTo>
                    <a:pt x="6463271" y="6872948"/>
                  </a:lnTo>
                  <a:lnTo>
                    <a:pt x="6461823" y="6877431"/>
                  </a:lnTo>
                  <a:lnTo>
                    <a:pt x="6473482" y="6899935"/>
                  </a:lnTo>
                  <a:lnTo>
                    <a:pt x="6483413" y="6918769"/>
                  </a:lnTo>
                  <a:lnTo>
                    <a:pt x="6493472" y="6937527"/>
                  </a:lnTo>
                  <a:lnTo>
                    <a:pt x="6505613" y="6959752"/>
                  </a:lnTo>
                  <a:lnTo>
                    <a:pt x="6510121" y="6961060"/>
                  </a:lnTo>
                  <a:lnTo>
                    <a:pt x="6517348" y="6957098"/>
                  </a:lnTo>
                  <a:lnTo>
                    <a:pt x="6518656" y="6952564"/>
                  </a:lnTo>
                  <a:close/>
                </a:path>
                <a:path w="18288000" h="9256395">
                  <a:moveTo>
                    <a:pt x="6530467" y="9092578"/>
                  </a:moveTo>
                  <a:lnTo>
                    <a:pt x="6529159" y="9085631"/>
                  </a:lnTo>
                  <a:lnTo>
                    <a:pt x="6526454" y="9083459"/>
                  </a:lnTo>
                  <a:lnTo>
                    <a:pt x="6521844" y="9083459"/>
                  </a:lnTo>
                  <a:lnTo>
                    <a:pt x="6511760" y="9085326"/>
                  </a:lnTo>
                  <a:lnTo>
                    <a:pt x="6509309" y="9088869"/>
                  </a:lnTo>
                  <a:lnTo>
                    <a:pt x="6510655" y="9096121"/>
                  </a:lnTo>
                  <a:lnTo>
                    <a:pt x="6510680" y="9096261"/>
                  </a:lnTo>
                  <a:lnTo>
                    <a:pt x="6514287" y="9098661"/>
                  </a:lnTo>
                  <a:lnTo>
                    <a:pt x="6528028" y="9096121"/>
                  </a:lnTo>
                  <a:lnTo>
                    <a:pt x="6530467" y="9092578"/>
                  </a:lnTo>
                  <a:close/>
                </a:path>
                <a:path w="18288000" h="9256395">
                  <a:moveTo>
                    <a:pt x="6537160" y="8855189"/>
                  </a:moveTo>
                  <a:lnTo>
                    <a:pt x="6534480" y="8851494"/>
                  </a:lnTo>
                  <a:lnTo>
                    <a:pt x="6491935" y="8845385"/>
                  </a:lnTo>
                  <a:lnTo>
                    <a:pt x="6487350" y="8845385"/>
                  </a:lnTo>
                  <a:lnTo>
                    <a:pt x="6484429" y="8847823"/>
                  </a:lnTo>
                  <a:lnTo>
                    <a:pt x="6483324" y="8855189"/>
                  </a:lnTo>
                  <a:lnTo>
                    <a:pt x="6485991" y="8858796"/>
                  </a:lnTo>
                  <a:lnTo>
                    <a:pt x="6532524" y="8865527"/>
                  </a:lnTo>
                  <a:lnTo>
                    <a:pt x="6536106" y="8862797"/>
                  </a:lnTo>
                  <a:lnTo>
                    <a:pt x="6537160" y="8855189"/>
                  </a:lnTo>
                  <a:close/>
                </a:path>
                <a:path w="18288000" h="9256395">
                  <a:moveTo>
                    <a:pt x="6575869" y="8163992"/>
                  </a:moveTo>
                  <a:lnTo>
                    <a:pt x="6574942" y="8159470"/>
                  </a:lnTo>
                  <a:lnTo>
                    <a:pt x="6558051" y="8148218"/>
                  </a:lnTo>
                  <a:lnTo>
                    <a:pt x="6531153" y="8129892"/>
                  </a:lnTo>
                  <a:lnTo>
                    <a:pt x="6516611" y="8119758"/>
                  </a:lnTo>
                  <a:lnTo>
                    <a:pt x="6515151" y="8119326"/>
                  </a:lnTo>
                  <a:lnTo>
                    <a:pt x="6511404" y="8119326"/>
                  </a:lnTo>
                  <a:lnTo>
                    <a:pt x="6509156" y="8120405"/>
                  </a:lnTo>
                  <a:lnTo>
                    <a:pt x="6505410" y="8125727"/>
                  </a:lnTo>
                  <a:lnTo>
                    <a:pt x="6506146" y="8129892"/>
                  </a:lnTo>
                  <a:lnTo>
                    <a:pt x="6506210" y="8130273"/>
                  </a:lnTo>
                  <a:lnTo>
                    <a:pt x="6522860" y="8141881"/>
                  </a:lnTo>
                  <a:lnTo>
                    <a:pt x="6549923" y="8160321"/>
                  </a:lnTo>
                  <a:lnTo>
                    <a:pt x="6566890" y="8171612"/>
                  </a:lnTo>
                  <a:lnTo>
                    <a:pt x="6571424" y="8170697"/>
                  </a:lnTo>
                  <a:lnTo>
                    <a:pt x="6575869" y="8163992"/>
                  </a:lnTo>
                  <a:close/>
                </a:path>
                <a:path w="18288000" h="9256395">
                  <a:moveTo>
                    <a:pt x="6576085" y="9079636"/>
                  </a:moveTo>
                  <a:lnTo>
                    <a:pt x="6575044" y="9072474"/>
                  </a:lnTo>
                  <a:lnTo>
                    <a:pt x="6572199" y="9070086"/>
                  </a:lnTo>
                  <a:lnTo>
                    <a:pt x="6567779" y="9070086"/>
                  </a:lnTo>
                  <a:lnTo>
                    <a:pt x="6551117" y="9072474"/>
                  </a:lnTo>
                  <a:lnTo>
                    <a:pt x="6548514" y="9075928"/>
                  </a:lnTo>
                  <a:lnTo>
                    <a:pt x="6549542" y="9083103"/>
                  </a:lnTo>
                  <a:lnTo>
                    <a:pt x="6549580" y="9083421"/>
                  </a:lnTo>
                  <a:lnTo>
                    <a:pt x="6553047" y="9085999"/>
                  </a:lnTo>
                  <a:lnTo>
                    <a:pt x="6573482" y="9083103"/>
                  </a:lnTo>
                  <a:lnTo>
                    <a:pt x="6576085" y="9079636"/>
                  </a:lnTo>
                  <a:close/>
                </a:path>
                <a:path w="18288000" h="9256395">
                  <a:moveTo>
                    <a:pt x="6581724" y="8744598"/>
                  </a:moveTo>
                  <a:lnTo>
                    <a:pt x="6579298" y="8740788"/>
                  </a:lnTo>
                  <a:lnTo>
                    <a:pt x="6530518" y="8729586"/>
                  </a:lnTo>
                  <a:lnTo>
                    <a:pt x="6526123" y="8729586"/>
                  </a:lnTo>
                  <a:lnTo>
                    <a:pt x="6523266" y="8731733"/>
                  </a:lnTo>
                  <a:lnTo>
                    <a:pt x="6521564" y="8738832"/>
                  </a:lnTo>
                  <a:lnTo>
                    <a:pt x="6523939" y="8742667"/>
                  </a:lnTo>
                  <a:lnTo>
                    <a:pt x="6576200" y="8754694"/>
                  </a:lnTo>
                  <a:lnTo>
                    <a:pt x="6580022" y="8752281"/>
                  </a:lnTo>
                  <a:lnTo>
                    <a:pt x="6581724" y="8744598"/>
                  </a:lnTo>
                  <a:close/>
                </a:path>
                <a:path w="18288000" h="9256395">
                  <a:moveTo>
                    <a:pt x="6619380" y="7552322"/>
                  </a:moveTo>
                  <a:lnTo>
                    <a:pt x="6591262" y="7519695"/>
                  </a:lnTo>
                  <a:lnTo>
                    <a:pt x="6564782" y="7487920"/>
                  </a:lnTo>
                  <a:lnTo>
                    <a:pt x="6562661" y="7487005"/>
                  </a:lnTo>
                  <a:lnTo>
                    <a:pt x="6558877" y="7487005"/>
                  </a:lnTo>
                  <a:lnTo>
                    <a:pt x="6557213" y="7487552"/>
                  </a:lnTo>
                  <a:lnTo>
                    <a:pt x="6552692" y="7491285"/>
                  </a:lnTo>
                  <a:lnTo>
                    <a:pt x="6552235" y="7495946"/>
                  </a:lnTo>
                  <a:lnTo>
                    <a:pt x="6554825" y="7499096"/>
                  </a:lnTo>
                  <a:lnTo>
                    <a:pt x="6579971" y="7529246"/>
                  </a:lnTo>
                  <a:lnTo>
                    <a:pt x="6605549" y="7558989"/>
                  </a:lnTo>
                  <a:lnTo>
                    <a:pt x="6612941" y="7562367"/>
                  </a:lnTo>
                  <a:lnTo>
                    <a:pt x="6619075" y="7556995"/>
                  </a:lnTo>
                  <a:lnTo>
                    <a:pt x="6619380" y="7552322"/>
                  </a:lnTo>
                  <a:close/>
                </a:path>
                <a:path w="18288000" h="9256395">
                  <a:moveTo>
                    <a:pt x="6619761" y="9054313"/>
                  </a:moveTo>
                  <a:lnTo>
                    <a:pt x="6619049" y="9046921"/>
                  </a:lnTo>
                  <a:lnTo>
                    <a:pt x="6616078" y="9044292"/>
                  </a:lnTo>
                  <a:lnTo>
                    <a:pt x="6611848" y="9044292"/>
                  </a:lnTo>
                  <a:lnTo>
                    <a:pt x="6588582" y="9046502"/>
                  </a:lnTo>
                  <a:lnTo>
                    <a:pt x="6585788" y="9049868"/>
                  </a:lnTo>
                  <a:lnTo>
                    <a:pt x="6586487" y="9057462"/>
                  </a:lnTo>
                  <a:lnTo>
                    <a:pt x="6589814" y="9060307"/>
                  </a:lnTo>
                  <a:lnTo>
                    <a:pt x="6616967" y="9057678"/>
                  </a:lnTo>
                  <a:lnTo>
                    <a:pt x="6619761" y="9054313"/>
                  </a:lnTo>
                  <a:close/>
                </a:path>
                <a:path w="18288000" h="9256395">
                  <a:moveTo>
                    <a:pt x="6622021" y="7125640"/>
                  </a:moveTo>
                  <a:lnTo>
                    <a:pt x="6597180" y="7086473"/>
                  </a:lnTo>
                  <a:lnTo>
                    <a:pt x="6575095" y="7050405"/>
                  </a:lnTo>
                  <a:lnTo>
                    <a:pt x="6573710" y="7048081"/>
                  </a:lnTo>
                  <a:lnTo>
                    <a:pt x="6571247" y="7046798"/>
                  </a:lnTo>
                  <a:lnTo>
                    <a:pt x="6567411" y="7046798"/>
                  </a:lnTo>
                  <a:lnTo>
                    <a:pt x="6566090" y="7047141"/>
                  </a:lnTo>
                  <a:lnTo>
                    <a:pt x="6561353" y="7049986"/>
                  </a:lnTo>
                  <a:lnTo>
                    <a:pt x="6560210" y="7054570"/>
                  </a:lnTo>
                  <a:lnTo>
                    <a:pt x="6573355" y="7076237"/>
                  </a:lnTo>
                  <a:lnTo>
                    <a:pt x="6595859" y="7112381"/>
                  </a:lnTo>
                  <a:lnTo>
                    <a:pt x="6614109" y="7134707"/>
                  </a:lnTo>
                  <a:lnTo>
                    <a:pt x="6621018" y="7130250"/>
                  </a:lnTo>
                  <a:lnTo>
                    <a:pt x="6622021" y="7125640"/>
                  </a:lnTo>
                  <a:close/>
                </a:path>
                <a:path w="18288000" h="9256395">
                  <a:moveTo>
                    <a:pt x="6630060" y="8610232"/>
                  </a:moveTo>
                  <a:lnTo>
                    <a:pt x="6627977" y="8606206"/>
                  </a:lnTo>
                  <a:lnTo>
                    <a:pt x="6587033" y="8592883"/>
                  </a:lnTo>
                  <a:lnTo>
                    <a:pt x="6573977" y="8588477"/>
                  </a:lnTo>
                  <a:lnTo>
                    <a:pt x="6569265" y="8588477"/>
                  </a:lnTo>
                  <a:lnTo>
                    <a:pt x="6566649" y="8590242"/>
                  </a:lnTo>
                  <a:lnTo>
                    <a:pt x="6564363" y="8596998"/>
                  </a:lnTo>
                  <a:lnTo>
                    <a:pt x="6566370" y="8601075"/>
                  </a:lnTo>
                  <a:lnTo>
                    <a:pt x="6582486" y="8606498"/>
                  </a:lnTo>
                  <a:lnTo>
                    <a:pt x="6623634" y="8619884"/>
                  </a:lnTo>
                  <a:lnTo>
                    <a:pt x="6627660" y="8617788"/>
                  </a:lnTo>
                  <a:lnTo>
                    <a:pt x="6629933" y="8610613"/>
                  </a:lnTo>
                  <a:lnTo>
                    <a:pt x="6630060" y="8610232"/>
                  </a:lnTo>
                  <a:close/>
                </a:path>
                <a:path w="18288000" h="9256395">
                  <a:moveTo>
                    <a:pt x="6659169" y="9014892"/>
                  </a:moveTo>
                  <a:lnTo>
                    <a:pt x="6658889" y="9008859"/>
                  </a:lnTo>
                  <a:lnTo>
                    <a:pt x="6658813" y="9007310"/>
                  </a:lnTo>
                  <a:lnTo>
                    <a:pt x="6655740" y="9004389"/>
                  </a:lnTo>
                  <a:lnTo>
                    <a:pt x="6652044" y="9004389"/>
                  </a:lnTo>
                  <a:lnTo>
                    <a:pt x="6621843" y="9005621"/>
                  </a:lnTo>
                  <a:lnTo>
                    <a:pt x="6618859" y="9008859"/>
                  </a:lnTo>
                  <a:lnTo>
                    <a:pt x="6619087" y="9014892"/>
                  </a:lnTo>
                  <a:lnTo>
                    <a:pt x="6619151" y="9016530"/>
                  </a:lnTo>
                  <a:lnTo>
                    <a:pt x="6622555" y="9019680"/>
                  </a:lnTo>
                  <a:lnTo>
                    <a:pt x="6626225" y="9019375"/>
                  </a:lnTo>
                  <a:lnTo>
                    <a:pt x="6656184" y="9018143"/>
                  </a:lnTo>
                  <a:lnTo>
                    <a:pt x="6659169" y="9014892"/>
                  </a:lnTo>
                  <a:close/>
                </a:path>
                <a:path w="18288000" h="9256395">
                  <a:moveTo>
                    <a:pt x="6661658" y="7942212"/>
                  </a:moveTo>
                  <a:lnTo>
                    <a:pt x="6661175" y="7937601"/>
                  </a:lnTo>
                  <a:lnTo>
                    <a:pt x="6644259" y="7923771"/>
                  </a:lnTo>
                  <a:lnTo>
                    <a:pt x="6630492" y="7912328"/>
                  </a:lnTo>
                  <a:lnTo>
                    <a:pt x="6616789" y="7900771"/>
                  </a:lnTo>
                  <a:lnTo>
                    <a:pt x="6603187" y="7889126"/>
                  </a:lnTo>
                  <a:lnTo>
                    <a:pt x="6601815" y="7887919"/>
                  </a:lnTo>
                  <a:lnTo>
                    <a:pt x="6600101" y="7887335"/>
                  </a:lnTo>
                  <a:lnTo>
                    <a:pt x="6596342" y="7887335"/>
                  </a:lnTo>
                  <a:lnTo>
                    <a:pt x="6594284" y="7888198"/>
                  </a:lnTo>
                  <a:lnTo>
                    <a:pt x="6590195" y="7892948"/>
                  </a:lnTo>
                  <a:lnTo>
                    <a:pt x="6590538" y="7897584"/>
                  </a:lnTo>
                  <a:lnTo>
                    <a:pt x="6621069" y="7923581"/>
                  </a:lnTo>
                  <a:lnTo>
                    <a:pt x="6651917" y="7948981"/>
                  </a:lnTo>
                  <a:lnTo>
                    <a:pt x="6656552" y="7948511"/>
                  </a:lnTo>
                  <a:lnTo>
                    <a:pt x="6661658" y="7942212"/>
                  </a:lnTo>
                  <a:close/>
                </a:path>
                <a:path w="18288000" h="9256395">
                  <a:moveTo>
                    <a:pt x="6678777" y="9047886"/>
                  </a:moveTo>
                  <a:lnTo>
                    <a:pt x="6677901" y="9044305"/>
                  </a:lnTo>
                  <a:lnTo>
                    <a:pt x="6677088" y="9041270"/>
                  </a:lnTo>
                  <a:lnTo>
                    <a:pt x="6674421" y="9039250"/>
                  </a:lnTo>
                  <a:lnTo>
                    <a:pt x="6670281" y="9039250"/>
                  </a:lnTo>
                  <a:lnTo>
                    <a:pt x="6666090" y="9040330"/>
                  </a:lnTo>
                  <a:lnTo>
                    <a:pt x="6663868" y="9043975"/>
                  </a:lnTo>
                  <a:lnTo>
                    <a:pt x="6664757" y="9047620"/>
                  </a:lnTo>
                  <a:lnTo>
                    <a:pt x="6665696" y="9051188"/>
                  </a:lnTo>
                  <a:lnTo>
                    <a:pt x="6669341" y="9053411"/>
                  </a:lnTo>
                  <a:lnTo>
                    <a:pt x="6672986" y="9052471"/>
                  </a:lnTo>
                  <a:lnTo>
                    <a:pt x="6676568" y="9051595"/>
                  </a:lnTo>
                  <a:lnTo>
                    <a:pt x="6678777" y="9047886"/>
                  </a:lnTo>
                  <a:close/>
                </a:path>
                <a:path w="18288000" h="9256395">
                  <a:moveTo>
                    <a:pt x="6685102" y="8451177"/>
                  </a:moveTo>
                  <a:lnTo>
                    <a:pt x="6683388" y="8446935"/>
                  </a:lnTo>
                  <a:lnTo>
                    <a:pt x="6652806" y="8433676"/>
                  </a:lnTo>
                  <a:lnTo>
                    <a:pt x="6625171" y="8421306"/>
                  </a:lnTo>
                  <a:lnTo>
                    <a:pt x="6624155" y="8421103"/>
                  </a:lnTo>
                  <a:lnTo>
                    <a:pt x="6620396" y="8421103"/>
                  </a:lnTo>
                  <a:lnTo>
                    <a:pt x="6617767" y="8422691"/>
                  </a:lnTo>
                  <a:lnTo>
                    <a:pt x="6614909" y="8428990"/>
                  </a:lnTo>
                  <a:lnTo>
                    <a:pt x="6616522" y="8433283"/>
                  </a:lnTo>
                  <a:lnTo>
                    <a:pt x="6646989" y="8446935"/>
                  </a:lnTo>
                  <a:lnTo>
                    <a:pt x="6677685" y="8460232"/>
                  </a:lnTo>
                  <a:lnTo>
                    <a:pt x="6681952" y="8458530"/>
                  </a:lnTo>
                  <a:lnTo>
                    <a:pt x="6685102" y="8451177"/>
                  </a:lnTo>
                  <a:close/>
                </a:path>
                <a:path w="18288000" h="9256395">
                  <a:moveTo>
                    <a:pt x="6698564" y="8951277"/>
                  </a:moveTo>
                  <a:lnTo>
                    <a:pt x="6695465" y="8948090"/>
                  </a:lnTo>
                  <a:lnTo>
                    <a:pt x="6659029" y="8947391"/>
                  </a:lnTo>
                  <a:lnTo>
                    <a:pt x="6655067" y="8947391"/>
                  </a:lnTo>
                  <a:lnTo>
                    <a:pt x="6651942" y="8950427"/>
                  </a:lnTo>
                  <a:lnTo>
                    <a:pt x="6651853" y="8954249"/>
                  </a:lnTo>
                  <a:lnTo>
                    <a:pt x="6651765" y="8958123"/>
                  </a:lnTo>
                  <a:lnTo>
                    <a:pt x="6654825" y="8961323"/>
                  </a:lnTo>
                  <a:lnTo>
                    <a:pt x="6691376" y="8962060"/>
                  </a:lnTo>
                  <a:lnTo>
                    <a:pt x="6695326" y="8962060"/>
                  </a:lnTo>
                  <a:lnTo>
                    <a:pt x="6698450" y="8958999"/>
                  </a:lnTo>
                  <a:lnTo>
                    <a:pt x="6698564" y="8951277"/>
                  </a:lnTo>
                  <a:close/>
                </a:path>
                <a:path w="18288000" h="9256395">
                  <a:moveTo>
                    <a:pt x="6728879" y="9052560"/>
                  </a:moveTo>
                  <a:lnTo>
                    <a:pt x="6727431" y="9045829"/>
                  </a:lnTo>
                  <a:lnTo>
                    <a:pt x="6727393" y="9045702"/>
                  </a:lnTo>
                  <a:lnTo>
                    <a:pt x="6724637" y="9043568"/>
                  </a:lnTo>
                  <a:lnTo>
                    <a:pt x="6720484" y="9043568"/>
                  </a:lnTo>
                  <a:lnTo>
                    <a:pt x="6709956" y="9045829"/>
                  </a:lnTo>
                  <a:lnTo>
                    <a:pt x="6707632" y="9049448"/>
                  </a:lnTo>
                  <a:lnTo>
                    <a:pt x="6709194" y="9056776"/>
                  </a:lnTo>
                  <a:lnTo>
                    <a:pt x="6712737" y="9059151"/>
                  </a:lnTo>
                  <a:lnTo>
                    <a:pt x="6726542" y="9056179"/>
                  </a:lnTo>
                  <a:lnTo>
                    <a:pt x="6728879" y="9052560"/>
                  </a:lnTo>
                  <a:close/>
                </a:path>
                <a:path w="18288000" h="9256395">
                  <a:moveTo>
                    <a:pt x="6737363" y="7290956"/>
                  </a:moveTo>
                  <a:lnTo>
                    <a:pt x="6709804" y="7253719"/>
                  </a:lnTo>
                  <a:lnTo>
                    <a:pt x="6683705" y="7217232"/>
                  </a:lnTo>
                  <a:lnTo>
                    <a:pt x="6681406" y="7216127"/>
                  </a:lnTo>
                  <a:lnTo>
                    <a:pt x="6677584" y="7216127"/>
                  </a:lnTo>
                  <a:lnTo>
                    <a:pt x="6676085" y="7216559"/>
                  </a:lnTo>
                  <a:lnTo>
                    <a:pt x="6671424" y="7219861"/>
                  </a:lnTo>
                  <a:lnTo>
                    <a:pt x="6670611" y="7224509"/>
                  </a:lnTo>
                  <a:lnTo>
                    <a:pt x="6685293" y="7245210"/>
                  </a:lnTo>
                  <a:lnTo>
                    <a:pt x="6710337" y="7279653"/>
                  </a:lnTo>
                  <a:lnTo>
                    <a:pt x="6730111" y="7300582"/>
                  </a:lnTo>
                  <a:lnTo>
                    <a:pt x="6736689" y="7295629"/>
                  </a:lnTo>
                  <a:lnTo>
                    <a:pt x="6737363" y="7290956"/>
                  </a:lnTo>
                  <a:close/>
                </a:path>
                <a:path w="18288000" h="9256395">
                  <a:moveTo>
                    <a:pt x="6737998" y="8876817"/>
                  </a:moveTo>
                  <a:lnTo>
                    <a:pt x="6735102" y="8873401"/>
                  </a:lnTo>
                  <a:lnTo>
                    <a:pt x="6692290" y="8869642"/>
                  </a:lnTo>
                  <a:lnTo>
                    <a:pt x="6687998" y="8869642"/>
                  </a:lnTo>
                  <a:lnTo>
                    <a:pt x="6684937" y="8872360"/>
                  </a:lnTo>
                  <a:lnTo>
                    <a:pt x="6684226" y="8879916"/>
                  </a:lnTo>
                  <a:lnTo>
                    <a:pt x="6687083" y="8883358"/>
                  </a:lnTo>
                  <a:lnTo>
                    <a:pt x="6730035" y="8887181"/>
                  </a:lnTo>
                  <a:lnTo>
                    <a:pt x="6733857" y="8887562"/>
                  </a:lnTo>
                  <a:lnTo>
                    <a:pt x="6737324" y="8884628"/>
                  </a:lnTo>
                  <a:lnTo>
                    <a:pt x="6737998" y="8876817"/>
                  </a:lnTo>
                  <a:close/>
                </a:path>
                <a:path w="18288000" h="9256395">
                  <a:moveTo>
                    <a:pt x="6749161" y="8267890"/>
                  </a:moveTo>
                  <a:lnTo>
                    <a:pt x="6747865" y="8263458"/>
                  </a:lnTo>
                  <a:lnTo>
                    <a:pt x="6715900" y="8245665"/>
                  </a:lnTo>
                  <a:lnTo>
                    <a:pt x="6686448" y="8228724"/>
                  </a:lnTo>
                  <a:lnTo>
                    <a:pt x="6685191" y="8228393"/>
                  </a:lnTo>
                  <a:lnTo>
                    <a:pt x="6681432" y="8228393"/>
                  </a:lnTo>
                  <a:lnTo>
                    <a:pt x="6678993" y="8229701"/>
                  </a:lnTo>
                  <a:lnTo>
                    <a:pt x="6675615" y="8235493"/>
                  </a:lnTo>
                  <a:lnTo>
                    <a:pt x="6676784" y="8239950"/>
                  </a:lnTo>
                  <a:lnTo>
                    <a:pt x="6708724" y="8258340"/>
                  </a:lnTo>
                  <a:lnTo>
                    <a:pt x="6740855" y="8276234"/>
                  </a:lnTo>
                  <a:lnTo>
                    <a:pt x="6745287" y="8274952"/>
                  </a:lnTo>
                  <a:lnTo>
                    <a:pt x="6749161" y="8267890"/>
                  </a:lnTo>
                  <a:close/>
                </a:path>
                <a:path w="18288000" h="9256395">
                  <a:moveTo>
                    <a:pt x="6758216" y="7703071"/>
                  </a:moveTo>
                  <a:lnTo>
                    <a:pt x="6758152" y="7698384"/>
                  </a:lnTo>
                  <a:lnTo>
                    <a:pt x="6741325" y="7681874"/>
                  </a:lnTo>
                  <a:lnTo>
                    <a:pt x="6727482" y="7668069"/>
                  </a:lnTo>
                  <a:lnTo>
                    <a:pt x="6713753" y="7654176"/>
                  </a:lnTo>
                  <a:lnTo>
                    <a:pt x="6700202" y="7640218"/>
                  </a:lnTo>
                  <a:lnTo>
                    <a:pt x="6698755" y="7638720"/>
                  </a:lnTo>
                  <a:lnTo>
                    <a:pt x="6696824" y="7637958"/>
                  </a:lnTo>
                  <a:lnTo>
                    <a:pt x="6693040" y="7637958"/>
                  </a:lnTo>
                  <a:lnTo>
                    <a:pt x="6691122" y="7638720"/>
                  </a:lnTo>
                  <a:lnTo>
                    <a:pt x="6686804" y="7642873"/>
                  </a:lnTo>
                  <a:lnTo>
                    <a:pt x="6686728" y="7647559"/>
                  </a:lnTo>
                  <a:lnTo>
                    <a:pt x="6703200" y="7664526"/>
                  </a:lnTo>
                  <a:lnTo>
                    <a:pt x="6716992" y="7678509"/>
                  </a:lnTo>
                  <a:lnTo>
                    <a:pt x="6730911" y="7692403"/>
                  </a:lnTo>
                  <a:lnTo>
                    <a:pt x="6744906" y="7706131"/>
                  </a:lnTo>
                  <a:lnTo>
                    <a:pt x="6747840" y="7708976"/>
                  </a:lnTo>
                  <a:lnTo>
                    <a:pt x="6752463" y="7708976"/>
                  </a:lnTo>
                  <a:lnTo>
                    <a:pt x="6758216" y="7703071"/>
                  </a:lnTo>
                  <a:close/>
                </a:path>
                <a:path w="18288000" h="9256395">
                  <a:moveTo>
                    <a:pt x="6775869" y="9047480"/>
                  </a:moveTo>
                  <a:lnTo>
                    <a:pt x="6774764" y="9041066"/>
                  </a:lnTo>
                  <a:lnTo>
                    <a:pt x="6774650" y="9040431"/>
                  </a:lnTo>
                  <a:lnTo>
                    <a:pt x="6771881" y="9038184"/>
                  </a:lnTo>
                  <a:lnTo>
                    <a:pt x="6767309" y="9038184"/>
                  </a:lnTo>
                  <a:lnTo>
                    <a:pt x="6750723" y="9041066"/>
                  </a:lnTo>
                  <a:lnTo>
                    <a:pt x="6748221" y="9044622"/>
                  </a:lnTo>
                  <a:lnTo>
                    <a:pt x="6749529" y="9052077"/>
                  </a:lnTo>
                  <a:lnTo>
                    <a:pt x="6753072" y="9054592"/>
                  </a:lnTo>
                  <a:lnTo>
                    <a:pt x="6773380" y="9051023"/>
                  </a:lnTo>
                  <a:lnTo>
                    <a:pt x="6775869" y="9047480"/>
                  </a:lnTo>
                  <a:close/>
                </a:path>
                <a:path w="18288000" h="9256395">
                  <a:moveTo>
                    <a:pt x="6780212" y="8781898"/>
                  </a:moveTo>
                  <a:lnTo>
                    <a:pt x="6777571" y="8778240"/>
                  </a:lnTo>
                  <a:lnTo>
                    <a:pt x="6728714" y="8770175"/>
                  </a:lnTo>
                  <a:lnTo>
                    <a:pt x="6723951" y="8770175"/>
                  </a:lnTo>
                  <a:lnTo>
                    <a:pt x="6721081" y="8772500"/>
                  </a:lnTo>
                  <a:lnTo>
                    <a:pt x="6719811" y="8779853"/>
                  </a:lnTo>
                  <a:lnTo>
                    <a:pt x="6722415" y="8783536"/>
                  </a:lnTo>
                  <a:lnTo>
                    <a:pt x="6775285" y="8792312"/>
                  </a:lnTo>
                  <a:lnTo>
                    <a:pt x="6778980" y="8789683"/>
                  </a:lnTo>
                  <a:lnTo>
                    <a:pt x="6780212" y="8781898"/>
                  </a:lnTo>
                  <a:close/>
                </a:path>
                <a:path w="18288000" h="9256395">
                  <a:moveTo>
                    <a:pt x="6820814" y="9031021"/>
                  </a:moveTo>
                  <a:lnTo>
                    <a:pt x="6819925" y="9024302"/>
                  </a:lnTo>
                  <a:lnTo>
                    <a:pt x="6819849" y="9023769"/>
                  </a:lnTo>
                  <a:lnTo>
                    <a:pt x="6816941" y="9021293"/>
                  </a:lnTo>
                  <a:lnTo>
                    <a:pt x="6812559" y="9021293"/>
                  </a:lnTo>
                  <a:lnTo>
                    <a:pt x="6789394" y="9024302"/>
                  </a:lnTo>
                  <a:lnTo>
                    <a:pt x="6786727" y="9027770"/>
                  </a:lnTo>
                  <a:lnTo>
                    <a:pt x="6787578" y="9034488"/>
                  </a:lnTo>
                  <a:lnTo>
                    <a:pt x="6787693" y="9035339"/>
                  </a:lnTo>
                  <a:lnTo>
                    <a:pt x="6791147" y="9038006"/>
                  </a:lnTo>
                  <a:lnTo>
                    <a:pt x="6818160" y="9034488"/>
                  </a:lnTo>
                  <a:lnTo>
                    <a:pt x="6820814" y="9031021"/>
                  </a:lnTo>
                  <a:close/>
                </a:path>
                <a:path w="18288000" h="9256395">
                  <a:moveTo>
                    <a:pt x="6823469" y="8062125"/>
                  </a:moveTo>
                  <a:lnTo>
                    <a:pt x="6822605" y="8057553"/>
                  </a:lnTo>
                  <a:lnTo>
                    <a:pt x="6804558" y="8045145"/>
                  </a:lnTo>
                  <a:lnTo>
                    <a:pt x="6789890" y="8034883"/>
                  </a:lnTo>
                  <a:lnTo>
                    <a:pt x="6775323" y="8024533"/>
                  </a:lnTo>
                  <a:lnTo>
                    <a:pt x="6759588" y="8013166"/>
                  </a:lnTo>
                  <a:lnTo>
                    <a:pt x="6758076" y="8012709"/>
                  </a:lnTo>
                  <a:lnTo>
                    <a:pt x="6754304" y="8012709"/>
                  </a:lnTo>
                  <a:lnTo>
                    <a:pt x="6752069" y="8013763"/>
                  </a:lnTo>
                  <a:lnTo>
                    <a:pt x="6748246" y="8019034"/>
                  </a:lnTo>
                  <a:lnTo>
                    <a:pt x="6748970" y="8023619"/>
                  </a:lnTo>
                  <a:lnTo>
                    <a:pt x="6766776" y="8036471"/>
                  </a:lnTo>
                  <a:lnTo>
                    <a:pt x="6781432" y="8046898"/>
                  </a:lnTo>
                  <a:lnTo>
                    <a:pt x="6796189" y="8057210"/>
                  </a:lnTo>
                  <a:lnTo>
                    <a:pt x="6814299" y="8069681"/>
                  </a:lnTo>
                  <a:lnTo>
                    <a:pt x="6818884" y="8068831"/>
                  </a:lnTo>
                  <a:lnTo>
                    <a:pt x="6823469" y="8062125"/>
                  </a:lnTo>
                  <a:close/>
                </a:path>
                <a:path w="18288000" h="9256395">
                  <a:moveTo>
                    <a:pt x="6824548" y="8664397"/>
                  </a:moveTo>
                  <a:lnTo>
                    <a:pt x="6822199" y="8660511"/>
                  </a:lnTo>
                  <a:lnTo>
                    <a:pt x="6780441" y="8650021"/>
                  </a:lnTo>
                  <a:lnTo>
                    <a:pt x="6767271" y="8646566"/>
                  </a:lnTo>
                  <a:lnTo>
                    <a:pt x="6762775" y="8646566"/>
                  </a:lnTo>
                  <a:lnTo>
                    <a:pt x="6759969" y="8648624"/>
                  </a:lnTo>
                  <a:lnTo>
                    <a:pt x="6758127" y="8655685"/>
                  </a:lnTo>
                  <a:lnTo>
                    <a:pt x="6760400" y="8659609"/>
                  </a:lnTo>
                  <a:lnTo>
                    <a:pt x="6814921" y="8673516"/>
                  </a:lnTo>
                  <a:lnTo>
                    <a:pt x="6818795" y="8674417"/>
                  </a:lnTo>
                  <a:lnTo>
                    <a:pt x="6822668" y="8672093"/>
                  </a:lnTo>
                  <a:lnTo>
                    <a:pt x="6824548" y="8664397"/>
                  </a:lnTo>
                  <a:close/>
                </a:path>
                <a:path w="18288000" h="9256395">
                  <a:moveTo>
                    <a:pt x="6864566" y="7447267"/>
                  </a:moveTo>
                  <a:lnTo>
                    <a:pt x="6834302" y="7412215"/>
                  </a:lnTo>
                  <a:lnTo>
                    <a:pt x="6807162" y="7379703"/>
                  </a:lnTo>
                  <a:lnTo>
                    <a:pt x="6805701" y="7377912"/>
                  </a:lnTo>
                  <a:lnTo>
                    <a:pt x="6803568" y="7376985"/>
                  </a:lnTo>
                  <a:lnTo>
                    <a:pt x="6799745" y="7376985"/>
                  </a:lnTo>
                  <a:lnTo>
                    <a:pt x="6798081" y="7377544"/>
                  </a:lnTo>
                  <a:lnTo>
                    <a:pt x="6793509" y="7381291"/>
                  </a:lnTo>
                  <a:lnTo>
                    <a:pt x="6793039" y="7385990"/>
                  </a:lnTo>
                  <a:lnTo>
                    <a:pt x="6809219" y="7405560"/>
                  </a:lnTo>
                  <a:lnTo>
                    <a:pt x="6836765" y="7438034"/>
                  </a:lnTo>
                  <a:lnTo>
                    <a:pt x="6858063" y="7457402"/>
                  </a:lnTo>
                  <a:lnTo>
                    <a:pt x="6864261" y="7451979"/>
                  </a:lnTo>
                  <a:lnTo>
                    <a:pt x="6864566" y="7447267"/>
                  </a:lnTo>
                  <a:close/>
                </a:path>
                <a:path w="18288000" h="9256395">
                  <a:moveTo>
                    <a:pt x="6873735" y="8522995"/>
                  </a:moveTo>
                  <a:lnTo>
                    <a:pt x="6871716" y="8518893"/>
                  </a:lnTo>
                  <a:lnTo>
                    <a:pt x="6826466" y="8503031"/>
                  </a:lnTo>
                  <a:lnTo>
                    <a:pt x="6811912" y="8497748"/>
                  </a:lnTo>
                  <a:lnTo>
                    <a:pt x="6811073" y="8497608"/>
                  </a:lnTo>
                  <a:lnTo>
                    <a:pt x="6807301" y="8497608"/>
                  </a:lnTo>
                  <a:lnTo>
                    <a:pt x="6804520" y="8499424"/>
                  </a:lnTo>
                  <a:lnTo>
                    <a:pt x="6802094" y="8506104"/>
                  </a:lnTo>
                  <a:lnTo>
                    <a:pt x="6804025" y="8510257"/>
                  </a:lnTo>
                  <a:lnTo>
                    <a:pt x="6821576" y="8516633"/>
                  </a:lnTo>
                  <a:lnTo>
                    <a:pt x="6867042" y="8532584"/>
                  </a:lnTo>
                  <a:lnTo>
                    <a:pt x="6871144" y="8530565"/>
                  </a:lnTo>
                  <a:lnTo>
                    <a:pt x="6873735" y="8522995"/>
                  </a:lnTo>
                  <a:close/>
                </a:path>
                <a:path w="18288000" h="9256395">
                  <a:moveTo>
                    <a:pt x="6874459" y="8996223"/>
                  </a:moveTo>
                  <a:lnTo>
                    <a:pt x="6873519" y="8992654"/>
                  </a:lnTo>
                  <a:lnTo>
                    <a:pt x="6872643" y="8989682"/>
                  </a:lnTo>
                  <a:lnTo>
                    <a:pt x="6870039" y="8987790"/>
                  </a:lnTo>
                  <a:lnTo>
                    <a:pt x="6865823" y="8987790"/>
                  </a:lnTo>
                  <a:lnTo>
                    <a:pt x="6865226" y="8987930"/>
                  </a:lnTo>
                  <a:lnTo>
                    <a:pt x="6861581" y="8988946"/>
                  </a:lnTo>
                  <a:lnTo>
                    <a:pt x="6859498" y="8992654"/>
                  </a:lnTo>
                  <a:lnTo>
                    <a:pt x="6859778" y="8993657"/>
                  </a:lnTo>
                  <a:lnTo>
                    <a:pt x="6857505" y="8991600"/>
                  </a:lnTo>
                  <a:lnTo>
                    <a:pt x="6853314" y="8991600"/>
                  </a:lnTo>
                  <a:lnTo>
                    <a:pt x="6823507" y="8993975"/>
                  </a:lnTo>
                  <a:lnTo>
                    <a:pt x="6820636" y="8997328"/>
                  </a:lnTo>
                  <a:lnTo>
                    <a:pt x="6821233" y="9004998"/>
                  </a:lnTo>
                  <a:lnTo>
                    <a:pt x="6824535" y="9007856"/>
                  </a:lnTo>
                  <a:lnTo>
                    <a:pt x="6858292" y="9005164"/>
                  </a:lnTo>
                  <a:lnTo>
                    <a:pt x="6861137" y="9001798"/>
                  </a:lnTo>
                  <a:lnTo>
                    <a:pt x="6860743" y="8997163"/>
                  </a:lnTo>
                  <a:lnTo>
                    <a:pt x="6861454" y="8999791"/>
                  </a:lnTo>
                  <a:lnTo>
                    <a:pt x="6865163" y="9001950"/>
                  </a:lnTo>
                  <a:lnTo>
                    <a:pt x="6872376" y="8999931"/>
                  </a:lnTo>
                  <a:lnTo>
                    <a:pt x="6874459" y="8996223"/>
                  </a:lnTo>
                  <a:close/>
                </a:path>
                <a:path w="18288000" h="9256395">
                  <a:moveTo>
                    <a:pt x="6900875" y="8957437"/>
                  </a:moveTo>
                  <a:lnTo>
                    <a:pt x="6900773" y="8953576"/>
                  </a:lnTo>
                  <a:lnTo>
                    <a:pt x="6900672" y="8949753"/>
                  </a:lnTo>
                  <a:lnTo>
                    <a:pt x="6897548" y="8946744"/>
                  </a:lnTo>
                  <a:lnTo>
                    <a:pt x="6893776" y="8946744"/>
                  </a:lnTo>
                  <a:lnTo>
                    <a:pt x="6857327" y="8947620"/>
                  </a:lnTo>
                  <a:lnTo>
                    <a:pt x="6857124" y="8947620"/>
                  </a:lnTo>
                  <a:lnTo>
                    <a:pt x="6854050" y="8950833"/>
                  </a:lnTo>
                  <a:lnTo>
                    <a:pt x="6854114" y="8953576"/>
                  </a:lnTo>
                  <a:lnTo>
                    <a:pt x="6854203" y="8958529"/>
                  </a:lnTo>
                  <a:lnTo>
                    <a:pt x="6857339" y="8961577"/>
                  </a:lnTo>
                  <a:lnTo>
                    <a:pt x="6861289" y="8961577"/>
                  </a:lnTo>
                  <a:lnTo>
                    <a:pt x="6893941" y="8960777"/>
                  </a:lnTo>
                  <a:lnTo>
                    <a:pt x="6897713" y="8960777"/>
                  </a:lnTo>
                  <a:lnTo>
                    <a:pt x="6900875" y="8957437"/>
                  </a:lnTo>
                  <a:close/>
                </a:path>
                <a:path w="18288000" h="9256395">
                  <a:moveTo>
                    <a:pt x="6908711" y="7837462"/>
                  </a:moveTo>
                  <a:lnTo>
                    <a:pt x="6908266" y="7832788"/>
                  </a:lnTo>
                  <a:lnTo>
                    <a:pt x="6890144" y="7817688"/>
                  </a:lnTo>
                  <a:lnTo>
                    <a:pt x="6875234" y="7805039"/>
                  </a:lnTo>
                  <a:lnTo>
                    <a:pt x="6860438" y="7792301"/>
                  </a:lnTo>
                  <a:lnTo>
                    <a:pt x="6844398" y="7778255"/>
                  </a:lnTo>
                  <a:lnTo>
                    <a:pt x="6842658" y="7777645"/>
                  </a:lnTo>
                  <a:lnTo>
                    <a:pt x="6838874" y="7777645"/>
                  </a:lnTo>
                  <a:lnTo>
                    <a:pt x="6836829" y="7778496"/>
                  </a:lnTo>
                  <a:lnTo>
                    <a:pt x="6832676" y="7783208"/>
                  </a:lnTo>
                  <a:lnTo>
                    <a:pt x="6832968" y="7787881"/>
                  </a:lnTo>
                  <a:lnTo>
                    <a:pt x="6850735" y="7803464"/>
                  </a:lnTo>
                  <a:lnTo>
                    <a:pt x="6865620" y="7816291"/>
                  </a:lnTo>
                  <a:lnTo>
                    <a:pt x="6880619" y="7829004"/>
                  </a:lnTo>
                  <a:lnTo>
                    <a:pt x="6898830" y="7844193"/>
                  </a:lnTo>
                  <a:lnTo>
                    <a:pt x="6903491" y="7843748"/>
                  </a:lnTo>
                  <a:lnTo>
                    <a:pt x="6908711" y="7837462"/>
                  </a:lnTo>
                  <a:close/>
                </a:path>
                <a:path w="18288000" h="9256395">
                  <a:moveTo>
                    <a:pt x="6926148" y="9007310"/>
                  </a:moveTo>
                  <a:lnTo>
                    <a:pt x="6924637" y="9001061"/>
                  </a:lnTo>
                  <a:lnTo>
                    <a:pt x="6924510" y="9000541"/>
                  </a:lnTo>
                  <a:lnTo>
                    <a:pt x="6921817" y="8998521"/>
                  </a:lnTo>
                  <a:lnTo>
                    <a:pt x="6917588" y="8998521"/>
                  </a:lnTo>
                  <a:lnTo>
                    <a:pt x="6907073" y="9001061"/>
                  </a:lnTo>
                  <a:lnTo>
                    <a:pt x="6904837" y="9004732"/>
                  </a:lnTo>
                  <a:lnTo>
                    <a:pt x="6906590" y="9012034"/>
                  </a:lnTo>
                  <a:lnTo>
                    <a:pt x="6910273" y="9014282"/>
                  </a:lnTo>
                  <a:lnTo>
                    <a:pt x="6923900" y="9010980"/>
                  </a:lnTo>
                  <a:lnTo>
                    <a:pt x="6926148" y="9007310"/>
                  </a:lnTo>
                  <a:close/>
                </a:path>
                <a:path w="18288000" h="9256395">
                  <a:moveTo>
                    <a:pt x="6929996" y="8357463"/>
                  </a:moveTo>
                  <a:lnTo>
                    <a:pt x="6928358" y="8353145"/>
                  </a:lnTo>
                  <a:lnTo>
                    <a:pt x="6895071" y="8337905"/>
                  </a:lnTo>
                  <a:lnTo>
                    <a:pt x="6864718" y="8323516"/>
                  </a:lnTo>
                  <a:lnTo>
                    <a:pt x="6863639" y="8323288"/>
                  </a:lnTo>
                  <a:lnTo>
                    <a:pt x="6859867" y="8323288"/>
                  </a:lnTo>
                  <a:lnTo>
                    <a:pt x="6857263" y="8324799"/>
                  </a:lnTo>
                  <a:lnTo>
                    <a:pt x="6854266" y="8331035"/>
                  </a:lnTo>
                  <a:lnTo>
                    <a:pt x="6855790" y="8335391"/>
                  </a:lnTo>
                  <a:lnTo>
                    <a:pt x="6888912" y="8351113"/>
                  </a:lnTo>
                  <a:lnTo>
                    <a:pt x="6922376" y="8366417"/>
                  </a:lnTo>
                  <a:lnTo>
                    <a:pt x="6926681" y="8364804"/>
                  </a:lnTo>
                  <a:lnTo>
                    <a:pt x="6929996" y="8357463"/>
                  </a:lnTo>
                  <a:close/>
                </a:path>
                <a:path w="18288000" h="9256395">
                  <a:moveTo>
                    <a:pt x="6939737" y="8888146"/>
                  </a:moveTo>
                  <a:lnTo>
                    <a:pt x="6936676" y="8884882"/>
                  </a:lnTo>
                  <a:lnTo>
                    <a:pt x="6893712" y="8883256"/>
                  </a:lnTo>
                  <a:lnTo>
                    <a:pt x="6889636" y="8883256"/>
                  </a:lnTo>
                  <a:lnTo>
                    <a:pt x="6886499" y="8886228"/>
                  </a:lnTo>
                  <a:lnTo>
                    <a:pt x="6886181" y="8893924"/>
                  </a:lnTo>
                  <a:lnTo>
                    <a:pt x="6889204" y="8897226"/>
                  </a:lnTo>
                  <a:lnTo>
                    <a:pt x="6932295" y="8898890"/>
                  </a:lnTo>
                  <a:lnTo>
                    <a:pt x="6936257" y="8899106"/>
                  </a:lnTo>
                  <a:lnTo>
                    <a:pt x="6939470" y="8895956"/>
                  </a:lnTo>
                  <a:lnTo>
                    <a:pt x="6939737" y="8888146"/>
                  </a:lnTo>
                  <a:close/>
                </a:path>
                <a:path w="18288000" h="9256395">
                  <a:moveTo>
                    <a:pt x="6974687" y="9009456"/>
                  </a:moveTo>
                  <a:lnTo>
                    <a:pt x="6973278" y="9002509"/>
                  </a:lnTo>
                  <a:lnTo>
                    <a:pt x="6970471" y="9000325"/>
                  </a:lnTo>
                  <a:lnTo>
                    <a:pt x="6966305" y="9000325"/>
                  </a:lnTo>
                  <a:lnTo>
                    <a:pt x="6949351" y="9003767"/>
                  </a:lnTo>
                  <a:lnTo>
                    <a:pt x="6946963" y="9007386"/>
                  </a:lnTo>
                  <a:lnTo>
                    <a:pt x="6948475" y="9014816"/>
                  </a:lnTo>
                  <a:lnTo>
                    <a:pt x="6952094" y="9017190"/>
                  </a:lnTo>
                  <a:lnTo>
                    <a:pt x="6972300" y="9013088"/>
                  </a:lnTo>
                  <a:lnTo>
                    <a:pt x="6974687" y="9009456"/>
                  </a:lnTo>
                  <a:close/>
                </a:path>
                <a:path w="18288000" h="9256395">
                  <a:moveTo>
                    <a:pt x="6980542" y="8807577"/>
                  </a:moveTo>
                  <a:lnTo>
                    <a:pt x="6977685" y="8804084"/>
                  </a:lnTo>
                  <a:lnTo>
                    <a:pt x="6928459" y="8798776"/>
                  </a:lnTo>
                  <a:lnTo>
                    <a:pt x="6924014" y="8798776"/>
                  </a:lnTo>
                  <a:lnTo>
                    <a:pt x="6920992" y="8801392"/>
                  </a:lnTo>
                  <a:lnTo>
                    <a:pt x="6920128" y="8808936"/>
                  </a:lnTo>
                  <a:lnTo>
                    <a:pt x="6922935" y="8812479"/>
                  </a:lnTo>
                  <a:lnTo>
                    <a:pt x="6976161" y="8818283"/>
                  </a:lnTo>
                  <a:lnTo>
                    <a:pt x="6979691" y="8815451"/>
                  </a:lnTo>
                  <a:lnTo>
                    <a:pt x="6979869" y="8814206"/>
                  </a:lnTo>
                  <a:lnTo>
                    <a:pt x="6980542" y="8807577"/>
                  </a:lnTo>
                  <a:close/>
                </a:path>
                <a:path w="18288000" h="9256395">
                  <a:moveTo>
                    <a:pt x="6994969" y="8168729"/>
                  </a:moveTo>
                  <a:lnTo>
                    <a:pt x="6993737" y="8164246"/>
                  </a:lnTo>
                  <a:lnTo>
                    <a:pt x="6974713" y="8153311"/>
                  </a:lnTo>
                  <a:lnTo>
                    <a:pt x="6943814" y="8135074"/>
                  </a:lnTo>
                  <a:lnTo>
                    <a:pt x="6928510" y="8125828"/>
                  </a:lnTo>
                  <a:lnTo>
                    <a:pt x="6927316" y="8125092"/>
                  </a:lnTo>
                  <a:lnTo>
                    <a:pt x="6926008" y="8124749"/>
                  </a:lnTo>
                  <a:lnTo>
                    <a:pt x="6922224" y="8124749"/>
                  </a:lnTo>
                  <a:lnTo>
                    <a:pt x="6919811" y="8126006"/>
                  </a:lnTo>
                  <a:lnTo>
                    <a:pt x="6916306" y="8131734"/>
                  </a:lnTo>
                  <a:lnTo>
                    <a:pt x="6917410" y="8136255"/>
                  </a:lnTo>
                  <a:lnTo>
                    <a:pt x="6936257" y="8147659"/>
                  </a:lnTo>
                  <a:lnTo>
                    <a:pt x="6967347" y="8165998"/>
                  </a:lnTo>
                  <a:lnTo>
                    <a:pt x="6986435" y="8176984"/>
                  </a:lnTo>
                  <a:lnTo>
                    <a:pt x="6990931" y="8175777"/>
                  </a:lnTo>
                  <a:lnTo>
                    <a:pt x="6994969" y="8168729"/>
                  </a:lnTo>
                  <a:close/>
                </a:path>
                <a:path w="18288000" h="9256395">
                  <a:moveTo>
                    <a:pt x="7003377" y="7598118"/>
                  </a:moveTo>
                  <a:lnTo>
                    <a:pt x="7003326" y="7593406"/>
                  </a:lnTo>
                  <a:lnTo>
                    <a:pt x="7000380" y="7590536"/>
                  </a:lnTo>
                  <a:lnTo>
                    <a:pt x="6985368" y="7575740"/>
                  </a:lnTo>
                  <a:lnTo>
                    <a:pt x="6970420" y="7560754"/>
                  </a:lnTo>
                  <a:lnTo>
                    <a:pt x="6955574" y="7545641"/>
                  </a:lnTo>
                  <a:lnTo>
                    <a:pt x="6940905" y="7530465"/>
                  </a:lnTo>
                  <a:lnTo>
                    <a:pt x="6939458" y="7528928"/>
                  </a:lnTo>
                  <a:lnTo>
                    <a:pt x="6937489" y="7528166"/>
                  </a:lnTo>
                  <a:lnTo>
                    <a:pt x="6933679" y="7528166"/>
                  </a:lnTo>
                  <a:lnTo>
                    <a:pt x="6931736" y="7528928"/>
                  </a:lnTo>
                  <a:lnTo>
                    <a:pt x="6927405" y="7533081"/>
                  </a:lnTo>
                  <a:lnTo>
                    <a:pt x="6927304" y="7537805"/>
                  </a:lnTo>
                  <a:lnTo>
                    <a:pt x="6944919" y="7556043"/>
                  </a:lnTo>
                  <a:lnTo>
                    <a:pt x="6959841" y="7571245"/>
                  </a:lnTo>
                  <a:lnTo>
                    <a:pt x="6974878" y="7586307"/>
                  </a:lnTo>
                  <a:lnTo>
                    <a:pt x="6989966" y="7601191"/>
                  </a:lnTo>
                  <a:lnTo>
                    <a:pt x="6992912" y="7604061"/>
                  </a:lnTo>
                  <a:lnTo>
                    <a:pt x="6997573" y="7604061"/>
                  </a:lnTo>
                  <a:lnTo>
                    <a:pt x="7003377" y="7598118"/>
                  </a:lnTo>
                  <a:close/>
                </a:path>
                <a:path w="18288000" h="9256395">
                  <a:moveTo>
                    <a:pt x="7020992" y="9001163"/>
                  </a:moveTo>
                  <a:lnTo>
                    <a:pt x="7019811" y="8994013"/>
                  </a:lnTo>
                  <a:lnTo>
                    <a:pt x="7016991" y="8991689"/>
                  </a:lnTo>
                  <a:lnTo>
                    <a:pt x="7012432" y="8991689"/>
                  </a:lnTo>
                  <a:lnTo>
                    <a:pt x="6989369" y="8995435"/>
                  </a:lnTo>
                  <a:lnTo>
                    <a:pt x="6986803" y="8998991"/>
                  </a:lnTo>
                  <a:lnTo>
                    <a:pt x="6988022" y="9006522"/>
                  </a:lnTo>
                  <a:lnTo>
                    <a:pt x="6991490" y="9009075"/>
                  </a:lnTo>
                  <a:lnTo>
                    <a:pt x="7018439" y="9004719"/>
                  </a:lnTo>
                  <a:lnTo>
                    <a:pt x="7020992" y="9001163"/>
                  </a:lnTo>
                  <a:close/>
                </a:path>
                <a:path w="18288000" h="9256395">
                  <a:moveTo>
                    <a:pt x="7022211" y="8705837"/>
                  </a:moveTo>
                  <a:lnTo>
                    <a:pt x="7019620" y="8702103"/>
                  </a:lnTo>
                  <a:lnTo>
                    <a:pt x="6964527" y="8691766"/>
                  </a:lnTo>
                  <a:lnTo>
                    <a:pt x="6959600" y="8691766"/>
                  </a:lnTo>
                  <a:lnTo>
                    <a:pt x="6956768" y="8694014"/>
                  </a:lnTo>
                  <a:lnTo>
                    <a:pt x="6955333" y="8701329"/>
                  </a:lnTo>
                  <a:lnTo>
                    <a:pt x="6957873" y="8705088"/>
                  </a:lnTo>
                  <a:lnTo>
                    <a:pt x="7017042" y="8716264"/>
                  </a:lnTo>
                  <a:lnTo>
                    <a:pt x="7020801" y="8713648"/>
                  </a:lnTo>
                  <a:lnTo>
                    <a:pt x="7022211" y="8705837"/>
                  </a:lnTo>
                  <a:close/>
                </a:path>
                <a:path w="18288000" h="9256395">
                  <a:moveTo>
                    <a:pt x="7062495" y="8981249"/>
                  </a:moveTo>
                  <a:lnTo>
                    <a:pt x="7061721" y="8974785"/>
                  </a:lnTo>
                  <a:lnTo>
                    <a:pt x="7061619" y="8973896"/>
                  </a:lnTo>
                  <a:lnTo>
                    <a:pt x="7058660" y="8971343"/>
                  </a:lnTo>
                  <a:lnTo>
                    <a:pt x="7054304" y="8971343"/>
                  </a:lnTo>
                  <a:lnTo>
                    <a:pt x="7024598" y="8974785"/>
                  </a:lnTo>
                  <a:lnTo>
                    <a:pt x="7021855" y="8978240"/>
                  </a:lnTo>
                  <a:lnTo>
                    <a:pt x="7022719" y="8985885"/>
                  </a:lnTo>
                  <a:lnTo>
                    <a:pt x="7026097" y="8988666"/>
                  </a:lnTo>
                  <a:lnTo>
                    <a:pt x="7059765" y="8984717"/>
                  </a:lnTo>
                  <a:lnTo>
                    <a:pt x="7062495" y="8981249"/>
                  </a:lnTo>
                  <a:close/>
                </a:path>
                <a:path w="18288000" h="9256395">
                  <a:moveTo>
                    <a:pt x="7067004" y="8581288"/>
                  </a:moveTo>
                  <a:lnTo>
                    <a:pt x="7064718" y="8577326"/>
                  </a:lnTo>
                  <a:lnTo>
                    <a:pt x="7018388" y="8564588"/>
                  </a:lnTo>
                  <a:lnTo>
                    <a:pt x="7003758" y="8560410"/>
                  </a:lnTo>
                  <a:lnTo>
                    <a:pt x="6999148" y="8560410"/>
                  </a:lnTo>
                  <a:lnTo>
                    <a:pt x="6996379" y="8562378"/>
                  </a:lnTo>
                  <a:lnTo>
                    <a:pt x="6994347" y="8569388"/>
                  </a:lnTo>
                  <a:lnTo>
                    <a:pt x="6996570" y="8573389"/>
                  </a:lnTo>
                  <a:lnTo>
                    <a:pt x="7014438" y="8578507"/>
                  </a:lnTo>
                  <a:lnTo>
                    <a:pt x="7060933" y="8591296"/>
                  </a:lnTo>
                  <a:lnTo>
                    <a:pt x="7064934" y="8589010"/>
                  </a:lnTo>
                  <a:lnTo>
                    <a:pt x="7067004" y="8581288"/>
                  </a:lnTo>
                  <a:close/>
                </a:path>
                <a:path w="18288000" h="9256395">
                  <a:moveTo>
                    <a:pt x="7069099" y="7958988"/>
                  </a:moveTo>
                  <a:lnTo>
                    <a:pt x="7068286" y="7954378"/>
                  </a:lnTo>
                  <a:lnTo>
                    <a:pt x="7049059" y="7940802"/>
                  </a:lnTo>
                  <a:lnTo>
                    <a:pt x="7033222" y="7929423"/>
                  </a:lnTo>
                  <a:lnTo>
                    <a:pt x="7017486" y="7917929"/>
                  </a:lnTo>
                  <a:lnTo>
                    <a:pt x="7000570" y="7905369"/>
                  </a:lnTo>
                  <a:lnTo>
                    <a:pt x="6999021" y="7904886"/>
                  </a:lnTo>
                  <a:lnTo>
                    <a:pt x="6995223" y="7904886"/>
                  </a:lnTo>
                  <a:lnTo>
                    <a:pt x="6993001" y="7905915"/>
                  </a:lnTo>
                  <a:lnTo>
                    <a:pt x="6989089" y="7911122"/>
                  </a:lnTo>
                  <a:lnTo>
                    <a:pt x="6989762" y="7915770"/>
                  </a:lnTo>
                  <a:lnTo>
                    <a:pt x="7024548" y="7941411"/>
                  </a:lnTo>
                  <a:lnTo>
                    <a:pt x="7056450" y="7964144"/>
                  </a:lnTo>
                  <a:lnTo>
                    <a:pt x="7059828" y="7966481"/>
                  </a:lnTo>
                  <a:lnTo>
                    <a:pt x="7064413" y="7965681"/>
                  </a:lnTo>
                  <a:lnTo>
                    <a:pt x="7069099" y="7958988"/>
                  </a:lnTo>
                  <a:close/>
                </a:path>
                <a:path w="18288000" h="9256395">
                  <a:moveTo>
                    <a:pt x="7103046" y="8947379"/>
                  </a:moveTo>
                  <a:lnTo>
                    <a:pt x="7102513" y="8939822"/>
                  </a:lnTo>
                  <a:lnTo>
                    <a:pt x="7099452" y="8936977"/>
                  </a:lnTo>
                  <a:lnTo>
                    <a:pt x="7095782" y="8936977"/>
                  </a:lnTo>
                  <a:lnTo>
                    <a:pt x="7068553" y="8938743"/>
                  </a:lnTo>
                  <a:lnTo>
                    <a:pt x="7067042" y="8933701"/>
                  </a:lnTo>
                  <a:lnTo>
                    <a:pt x="7064438" y="8931885"/>
                  </a:lnTo>
                  <a:lnTo>
                    <a:pt x="7060171" y="8931885"/>
                  </a:lnTo>
                  <a:lnTo>
                    <a:pt x="7055980" y="8933167"/>
                  </a:lnTo>
                  <a:lnTo>
                    <a:pt x="7053897" y="8936876"/>
                  </a:lnTo>
                  <a:lnTo>
                    <a:pt x="7056044" y="8944026"/>
                  </a:lnTo>
                  <a:lnTo>
                    <a:pt x="7056463" y="8950414"/>
                  </a:lnTo>
                  <a:lnTo>
                    <a:pt x="7059866" y="8953322"/>
                  </a:lnTo>
                  <a:lnTo>
                    <a:pt x="7100125" y="8950744"/>
                  </a:lnTo>
                  <a:lnTo>
                    <a:pt x="7103046" y="8947379"/>
                  </a:lnTo>
                  <a:close/>
                </a:path>
                <a:path w="18288000" h="9256395">
                  <a:moveTo>
                    <a:pt x="7117118" y="8433105"/>
                  </a:moveTo>
                  <a:lnTo>
                    <a:pt x="7115175" y="8428914"/>
                  </a:lnTo>
                  <a:lnTo>
                    <a:pt x="7080872" y="8416176"/>
                  </a:lnTo>
                  <a:lnTo>
                    <a:pt x="7049681" y="8404149"/>
                  </a:lnTo>
                  <a:lnTo>
                    <a:pt x="7048779" y="8403996"/>
                  </a:lnTo>
                  <a:lnTo>
                    <a:pt x="7044982" y="8403996"/>
                  </a:lnTo>
                  <a:lnTo>
                    <a:pt x="7042239" y="8405749"/>
                  </a:lnTo>
                  <a:lnTo>
                    <a:pt x="7039648" y="8412366"/>
                  </a:lnTo>
                  <a:lnTo>
                    <a:pt x="7041489" y="8416595"/>
                  </a:lnTo>
                  <a:lnTo>
                    <a:pt x="7075703" y="8429803"/>
                  </a:lnTo>
                  <a:lnTo>
                    <a:pt x="7110158" y="8442604"/>
                  </a:lnTo>
                  <a:lnTo>
                    <a:pt x="7114362" y="8440661"/>
                  </a:lnTo>
                  <a:lnTo>
                    <a:pt x="7117118" y="8433105"/>
                  </a:lnTo>
                  <a:close/>
                </a:path>
                <a:path w="18288000" h="9256395">
                  <a:moveTo>
                    <a:pt x="7122261" y="8957183"/>
                  </a:moveTo>
                  <a:lnTo>
                    <a:pt x="7120471" y="8950503"/>
                  </a:lnTo>
                  <a:lnTo>
                    <a:pt x="7117816" y="8948585"/>
                  </a:lnTo>
                  <a:lnTo>
                    <a:pt x="7113537" y="8948585"/>
                  </a:lnTo>
                  <a:lnTo>
                    <a:pt x="7103034" y="8951379"/>
                  </a:lnTo>
                  <a:lnTo>
                    <a:pt x="7100875" y="8955100"/>
                  </a:lnTo>
                  <a:lnTo>
                    <a:pt x="7102818" y="8962365"/>
                  </a:lnTo>
                  <a:lnTo>
                    <a:pt x="7106552" y="8964511"/>
                  </a:lnTo>
                  <a:lnTo>
                    <a:pt x="7120102" y="8960904"/>
                  </a:lnTo>
                  <a:lnTo>
                    <a:pt x="7122261" y="8957183"/>
                  </a:lnTo>
                  <a:close/>
                </a:path>
                <a:path w="18288000" h="9256395">
                  <a:moveTo>
                    <a:pt x="7141921" y="8897810"/>
                  </a:moveTo>
                  <a:lnTo>
                    <a:pt x="7141832" y="8890025"/>
                  </a:lnTo>
                  <a:lnTo>
                    <a:pt x="7138975" y="8887219"/>
                  </a:lnTo>
                  <a:lnTo>
                    <a:pt x="7091693" y="8887219"/>
                  </a:lnTo>
                  <a:lnTo>
                    <a:pt x="7088530" y="8890394"/>
                  </a:lnTo>
                  <a:lnTo>
                    <a:pt x="7088543" y="8898191"/>
                  </a:lnTo>
                  <a:lnTo>
                    <a:pt x="7091718" y="8901341"/>
                  </a:lnTo>
                  <a:lnTo>
                    <a:pt x="7138454" y="8901341"/>
                  </a:lnTo>
                  <a:lnTo>
                    <a:pt x="7141921" y="8897810"/>
                  </a:lnTo>
                  <a:close/>
                </a:path>
                <a:path w="18288000" h="9256395">
                  <a:moveTo>
                    <a:pt x="7153389" y="7733055"/>
                  </a:moveTo>
                  <a:lnTo>
                    <a:pt x="7152970" y="7728356"/>
                  </a:lnTo>
                  <a:lnTo>
                    <a:pt x="7133679" y="7712113"/>
                  </a:lnTo>
                  <a:lnTo>
                    <a:pt x="7117601" y="7698321"/>
                  </a:lnTo>
                  <a:lnTo>
                    <a:pt x="7101637" y="7684414"/>
                  </a:lnTo>
                  <a:lnTo>
                    <a:pt x="7085863" y="7670432"/>
                  </a:lnTo>
                  <a:lnTo>
                    <a:pt x="7084454" y="7669162"/>
                  </a:lnTo>
                  <a:lnTo>
                    <a:pt x="7082676" y="7668539"/>
                  </a:lnTo>
                  <a:lnTo>
                    <a:pt x="7078866" y="7668539"/>
                  </a:lnTo>
                  <a:lnTo>
                    <a:pt x="7076821" y="7669377"/>
                  </a:lnTo>
                  <a:lnTo>
                    <a:pt x="7072604" y="7674102"/>
                  </a:lnTo>
                  <a:lnTo>
                    <a:pt x="7072871" y="7678814"/>
                  </a:lnTo>
                  <a:lnTo>
                    <a:pt x="7091807" y="7695616"/>
                  </a:lnTo>
                  <a:lnTo>
                    <a:pt x="7107860" y="7709598"/>
                  </a:lnTo>
                  <a:lnTo>
                    <a:pt x="7124027" y="7723467"/>
                  </a:lnTo>
                  <a:lnTo>
                    <a:pt x="7143407" y="7739786"/>
                  </a:lnTo>
                  <a:lnTo>
                    <a:pt x="7148106" y="7739380"/>
                  </a:lnTo>
                  <a:lnTo>
                    <a:pt x="7153389" y="7733055"/>
                  </a:lnTo>
                  <a:close/>
                </a:path>
                <a:path w="18288000" h="9256395">
                  <a:moveTo>
                    <a:pt x="7172376" y="8966022"/>
                  </a:moveTo>
                  <a:lnTo>
                    <a:pt x="7170788" y="8959164"/>
                  </a:lnTo>
                  <a:lnTo>
                    <a:pt x="7168045" y="8957081"/>
                  </a:lnTo>
                  <a:lnTo>
                    <a:pt x="7163816" y="8957081"/>
                  </a:lnTo>
                  <a:lnTo>
                    <a:pt x="7146899" y="8960993"/>
                  </a:lnTo>
                  <a:lnTo>
                    <a:pt x="7144613" y="8964676"/>
                  </a:lnTo>
                  <a:lnTo>
                    <a:pt x="7146303" y="8972055"/>
                  </a:lnTo>
                  <a:lnTo>
                    <a:pt x="7149986" y="8974341"/>
                  </a:lnTo>
                  <a:lnTo>
                    <a:pt x="7170090" y="8969705"/>
                  </a:lnTo>
                  <a:lnTo>
                    <a:pt x="7172376" y="8966022"/>
                  </a:lnTo>
                  <a:close/>
                </a:path>
                <a:path w="18288000" h="9256395">
                  <a:moveTo>
                    <a:pt x="7174458" y="8261578"/>
                  </a:moveTo>
                  <a:lnTo>
                    <a:pt x="7172909" y="8257197"/>
                  </a:lnTo>
                  <a:lnTo>
                    <a:pt x="7136930" y="8239912"/>
                  </a:lnTo>
                  <a:lnTo>
                    <a:pt x="7103897" y="8223466"/>
                  </a:lnTo>
                  <a:lnTo>
                    <a:pt x="7102767" y="8223212"/>
                  </a:lnTo>
                  <a:lnTo>
                    <a:pt x="7098982" y="8223212"/>
                  </a:lnTo>
                  <a:lnTo>
                    <a:pt x="7096404" y="8224672"/>
                  </a:lnTo>
                  <a:lnTo>
                    <a:pt x="7093267" y="8230857"/>
                  </a:lnTo>
                  <a:lnTo>
                    <a:pt x="7094715" y="8235277"/>
                  </a:lnTo>
                  <a:lnTo>
                    <a:pt x="7130466" y="8253108"/>
                  </a:lnTo>
                  <a:lnTo>
                    <a:pt x="7166623" y="8270481"/>
                  </a:lnTo>
                  <a:lnTo>
                    <a:pt x="7170991" y="8268919"/>
                  </a:lnTo>
                  <a:lnTo>
                    <a:pt x="7174458" y="8261578"/>
                  </a:lnTo>
                  <a:close/>
                </a:path>
                <a:path w="18288000" h="9256395">
                  <a:moveTo>
                    <a:pt x="7182053" y="8822614"/>
                  </a:moveTo>
                  <a:lnTo>
                    <a:pt x="7179119" y="8819363"/>
                  </a:lnTo>
                  <a:lnTo>
                    <a:pt x="7180796" y="8819363"/>
                  </a:lnTo>
                  <a:lnTo>
                    <a:pt x="7129577" y="8816467"/>
                  </a:lnTo>
                  <a:lnTo>
                    <a:pt x="7125360" y="8816467"/>
                  </a:lnTo>
                  <a:lnTo>
                    <a:pt x="7122249" y="8819363"/>
                  </a:lnTo>
                  <a:lnTo>
                    <a:pt x="7121766" y="8827071"/>
                  </a:lnTo>
                  <a:lnTo>
                    <a:pt x="7124776" y="8830488"/>
                  </a:lnTo>
                  <a:lnTo>
                    <a:pt x="7125208" y="8830488"/>
                  </a:lnTo>
                  <a:lnTo>
                    <a:pt x="7178307" y="8833498"/>
                  </a:lnTo>
                  <a:lnTo>
                    <a:pt x="7181647" y="8830488"/>
                  </a:lnTo>
                  <a:lnTo>
                    <a:pt x="7182053" y="8822614"/>
                  </a:lnTo>
                  <a:close/>
                </a:path>
                <a:path w="18288000" h="9256395">
                  <a:moveTo>
                    <a:pt x="7220166" y="8965235"/>
                  </a:moveTo>
                  <a:lnTo>
                    <a:pt x="7218794" y="8958174"/>
                  </a:lnTo>
                  <a:lnTo>
                    <a:pt x="7215962" y="8955938"/>
                  </a:lnTo>
                  <a:lnTo>
                    <a:pt x="7211784" y="8955938"/>
                  </a:lnTo>
                  <a:lnTo>
                    <a:pt x="7188390" y="8960434"/>
                  </a:lnTo>
                  <a:lnTo>
                    <a:pt x="7185939" y="8964054"/>
                  </a:lnTo>
                  <a:lnTo>
                    <a:pt x="7187362" y="8971559"/>
                  </a:lnTo>
                  <a:lnTo>
                    <a:pt x="7190930" y="8974010"/>
                  </a:lnTo>
                  <a:lnTo>
                    <a:pt x="7217715" y="8968854"/>
                  </a:lnTo>
                  <a:lnTo>
                    <a:pt x="7220166" y="8965235"/>
                  </a:lnTo>
                  <a:close/>
                </a:path>
                <a:path w="18288000" h="9256395">
                  <a:moveTo>
                    <a:pt x="7222007" y="8735530"/>
                  </a:moveTo>
                  <a:lnTo>
                    <a:pt x="7219201" y="8731948"/>
                  </a:lnTo>
                  <a:lnTo>
                    <a:pt x="7163600" y="8724786"/>
                  </a:lnTo>
                  <a:lnTo>
                    <a:pt x="7159015" y="8724786"/>
                  </a:lnTo>
                  <a:lnTo>
                    <a:pt x="7156018" y="8727326"/>
                  </a:lnTo>
                  <a:lnTo>
                    <a:pt x="7154989" y="8734857"/>
                  </a:lnTo>
                  <a:lnTo>
                    <a:pt x="7157733" y="8738476"/>
                  </a:lnTo>
                  <a:lnTo>
                    <a:pt x="7217384" y="8746211"/>
                  </a:lnTo>
                  <a:lnTo>
                    <a:pt x="7221042" y="8743391"/>
                  </a:lnTo>
                  <a:lnTo>
                    <a:pt x="7222007" y="8735530"/>
                  </a:lnTo>
                  <a:close/>
                </a:path>
                <a:path w="18288000" h="9256395">
                  <a:moveTo>
                    <a:pt x="7239089" y="8067726"/>
                  </a:moveTo>
                  <a:lnTo>
                    <a:pt x="7237920" y="8063192"/>
                  </a:lnTo>
                  <a:lnTo>
                    <a:pt x="7217613" y="8051127"/>
                  </a:lnTo>
                  <a:lnTo>
                    <a:pt x="7200874" y="8040992"/>
                  </a:lnTo>
                  <a:lnTo>
                    <a:pt x="7184250" y="8030756"/>
                  </a:lnTo>
                  <a:lnTo>
                    <a:pt x="7166521" y="8019656"/>
                  </a:lnTo>
                  <a:lnTo>
                    <a:pt x="7165162" y="8019275"/>
                  </a:lnTo>
                  <a:lnTo>
                    <a:pt x="7161365" y="8019275"/>
                  </a:lnTo>
                  <a:lnTo>
                    <a:pt x="7158964" y="8020494"/>
                  </a:lnTo>
                  <a:lnTo>
                    <a:pt x="7155370" y="8026184"/>
                  </a:lnTo>
                  <a:lnTo>
                    <a:pt x="7156399" y="8030756"/>
                  </a:lnTo>
                  <a:lnTo>
                    <a:pt x="7176440" y="8043316"/>
                  </a:lnTo>
                  <a:lnTo>
                    <a:pt x="7193178" y="8053629"/>
                  </a:lnTo>
                  <a:lnTo>
                    <a:pt x="7210006" y="8063814"/>
                  </a:lnTo>
                  <a:lnTo>
                    <a:pt x="7230377" y="8075917"/>
                  </a:lnTo>
                  <a:lnTo>
                    <a:pt x="7234923" y="8074761"/>
                  </a:lnTo>
                  <a:lnTo>
                    <a:pt x="7239089" y="8067726"/>
                  </a:lnTo>
                  <a:close/>
                </a:path>
                <a:path w="18288000" h="9256395">
                  <a:moveTo>
                    <a:pt x="7262254" y="8880005"/>
                  </a:moveTo>
                  <a:lnTo>
                    <a:pt x="7260171" y="8873604"/>
                  </a:lnTo>
                  <a:lnTo>
                    <a:pt x="7257542" y="8871788"/>
                  </a:lnTo>
                  <a:lnTo>
                    <a:pt x="7254037" y="8871788"/>
                  </a:lnTo>
                  <a:lnTo>
                    <a:pt x="7253287" y="8871928"/>
                  </a:lnTo>
                  <a:lnTo>
                    <a:pt x="7252614" y="8872118"/>
                  </a:lnTo>
                  <a:lnTo>
                    <a:pt x="7249033" y="8873261"/>
                  </a:lnTo>
                  <a:lnTo>
                    <a:pt x="7247141" y="8877046"/>
                  </a:lnTo>
                  <a:lnTo>
                    <a:pt x="7249350" y="8883853"/>
                  </a:lnTo>
                  <a:lnTo>
                    <a:pt x="7249439" y="8884120"/>
                  </a:lnTo>
                  <a:lnTo>
                    <a:pt x="7253211" y="8886088"/>
                  </a:lnTo>
                  <a:lnTo>
                    <a:pt x="7256729" y="8884933"/>
                  </a:lnTo>
                  <a:lnTo>
                    <a:pt x="7260298" y="8883853"/>
                  </a:lnTo>
                  <a:lnTo>
                    <a:pt x="7262254" y="8880005"/>
                  </a:lnTo>
                  <a:close/>
                </a:path>
                <a:path w="18288000" h="9256395">
                  <a:moveTo>
                    <a:pt x="7263028" y="8953868"/>
                  </a:moveTo>
                  <a:lnTo>
                    <a:pt x="7261923" y="8946629"/>
                  </a:lnTo>
                  <a:lnTo>
                    <a:pt x="7259066" y="8944242"/>
                  </a:lnTo>
                  <a:lnTo>
                    <a:pt x="7254519" y="8944242"/>
                  </a:lnTo>
                  <a:lnTo>
                    <a:pt x="7224928" y="8948661"/>
                  </a:lnTo>
                  <a:lnTo>
                    <a:pt x="7222312" y="8952205"/>
                  </a:lnTo>
                  <a:lnTo>
                    <a:pt x="7223430" y="8959799"/>
                  </a:lnTo>
                  <a:lnTo>
                    <a:pt x="7226897" y="8962453"/>
                  </a:lnTo>
                  <a:lnTo>
                    <a:pt x="7260425" y="8957424"/>
                  </a:lnTo>
                  <a:lnTo>
                    <a:pt x="7263028" y="8953868"/>
                  </a:lnTo>
                  <a:close/>
                </a:path>
                <a:path w="18288000" h="9256395">
                  <a:moveTo>
                    <a:pt x="7263739" y="8626843"/>
                  </a:moveTo>
                  <a:lnTo>
                    <a:pt x="7261212" y="8623033"/>
                  </a:lnTo>
                  <a:lnTo>
                    <a:pt x="7199960" y="8610168"/>
                  </a:lnTo>
                  <a:lnTo>
                    <a:pt x="7194842" y="8610168"/>
                  </a:lnTo>
                  <a:lnTo>
                    <a:pt x="7192073" y="8612314"/>
                  </a:lnTo>
                  <a:lnTo>
                    <a:pt x="7190537" y="8619338"/>
                  </a:lnTo>
                  <a:lnTo>
                    <a:pt x="7190486" y="8619592"/>
                  </a:lnTo>
                  <a:lnTo>
                    <a:pt x="7192950" y="8623452"/>
                  </a:lnTo>
                  <a:lnTo>
                    <a:pt x="7211238" y="8627427"/>
                  </a:lnTo>
                  <a:lnTo>
                    <a:pt x="7258380" y="8637219"/>
                  </a:lnTo>
                  <a:lnTo>
                    <a:pt x="7262165" y="8634679"/>
                  </a:lnTo>
                  <a:lnTo>
                    <a:pt x="7263625" y="8627427"/>
                  </a:lnTo>
                  <a:lnTo>
                    <a:pt x="7263739" y="8626843"/>
                  </a:lnTo>
                  <a:close/>
                </a:path>
                <a:path w="18288000" h="9256395">
                  <a:moveTo>
                    <a:pt x="7304659" y="8929637"/>
                  </a:moveTo>
                  <a:lnTo>
                    <a:pt x="7303986" y="8923223"/>
                  </a:lnTo>
                  <a:lnTo>
                    <a:pt x="7303871" y="8922182"/>
                  </a:lnTo>
                  <a:lnTo>
                    <a:pt x="7300874" y="8919540"/>
                  </a:lnTo>
                  <a:lnTo>
                    <a:pt x="7296556" y="8919540"/>
                  </a:lnTo>
                  <a:lnTo>
                    <a:pt x="7260272" y="8923223"/>
                  </a:lnTo>
                  <a:lnTo>
                    <a:pt x="7257453" y="8926665"/>
                  </a:lnTo>
                  <a:lnTo>
                    <a:pt x="7258088" y="8933091"/>
                  </a:lnTo>
                  <a:lnTo>
                    <a:pt x="7258215" y="8934374"/>
                  </a:lnTo>
                  <a:lnTo>
                    <a:pt x="7261720" y="8937206"/>
                  </a:lnTo>
                  <a:lnTo>
                    <a:pt x="7301852" y="8933091"/>
                  </a:lnTo>
                  <a:lnTo>
                    <a:pt x="7304659" y="8929637"/>
                  </a:lnTo>
                  <a:close/>
                </a:path>
                <a:path w="18288000" h="9256395">
                  <a:moveTo>
                    <a:pt x="7309180" y="8495309"/>
                  </a:moveTo>
                  <a:lnTo>
                    <a:pt x="7306958" y="8491271"/>
                  </a:lnTo>
                  <a:lnTo>
                    <a:pt x="7256259" y="8476170"/>
                  </a:lnTo>
                  <a:lnTo>
                    <a:pt x="7240054" y="8471154"/>
                  </a:lnTo>
                  <a:lnTo>
                    <a:pt x="7235355" y="8471154"/>
                  </a:lnTo>
                  <a:lnTo>
                    <a:pt x="7232624" y="8473046"/>
                  </a:lnTo>
                  <a:lnTo>
                    <a:pt x="7230440" y="8480006"/>
                  </a:lnTo>
                  <a:lnTo>
                    <a:pt x="7232586" y="8484095"/>
                  </a:lnTo>
                  <a:lnTo>
                    <a:pt x="7251979" y="8490115"/>
                  </a:lnTo>
                  <a:lnTo>
                    <a:pt x="7302932" y="8505266"/>
                  </a:lnTo>
                  <a:lnTo>
                    <a:pt x="7306958" y="8503044"/>
                  </a:lnTo>
                  <a:lnTo>
                    <a:pt x="7309180" y="8495309"/>
                  </a:lnTo>
                  <a:close/>
                </a:path>
                <a:path w="18288000" h="9256395">
                  <a:moveTo>
                    <a:pt x="7313257" y="7855775"/>
                  </a:moveTo>
                  <a:lnTo>
                    <a:pt x="7312482" y="7851127"/>
                  </a:lnTo>
                  <a:lnTo>
                    <a:pt x="7292073" y="7836484"/>
                  </a:lnTo>
                  <a:lnTo>
                    <a:pt x="7275042" y="7824038"/>
                  </a:lnTo>
                  <a:lnTo>
                    <a:pt x="7258088" y="7811440"/>
                  </a:lnTo>
                  <a:lnTo>
                    <a:pt x="7239927" y="7797698"/>
                  </a:lnTo>
                  <a:lnTo>
                    <a:pt x="7238339" y="7797203"/>
                  </a:lnTo>
                  <a:lnTo>
                    <a:pt x="7234517" y="7797203"/>
                  </a:lnTo>
                  <a:lnTo>
                    <a:pt x="7232307" y="7798219"/>
                  </a:lnTo>
                  <a:lnTo>
                    <a:pt x="7228345" y="7803413"/>
                  </a:lnTo>
                  <a:lnTo>
                    <a:pt x="7228967" y="7808087"/>
                  </a:lnTo>
                  <a:lnTo>
                    <a:pt x="7249147" y="7823352"/>
                  </a:lnTo>
                  <a:lnTo>
                    <a:pt x="7266203" y="7836027"/>
                  </a:lnTo>
                  <a:lnTo>
                    <a:pt x="7283336" y="7848549"/>
                  </a:lnTo>
                  <a:lnTo>
                    <a:pt x="7303833" y="7863281"/>
                  </a:lnTo>
                  <a:lnTo>
                    <a:pt x="7308482" y="7862494"/>
                  </a:lnTo>
                  <a:lnTo>
                    <a:pt x="7313257" y="7855775"/>
                  </a:lnTo>
                  <a:close/>
                </a:path>
                <a:path w="18288000" h="9256395">
                  <a:moveTo>
                    <a:pt x="7344232" y="8890940"/>
                  </a:moveTo>
                  <a:lnTo>
                    <a:pt x="7343826" y="8883269"/>
                  </a:lnTo>
                  <a:lnTo>
                    <a:pt x="7340701" y="8880348"/>
                  </a:lnTo>
                  <a:lnTo>
                    <a:pt x="7336980" y="8880348"/>
                  </a:lnTo>
                  <a:lnTo>
                    <a:pt x="7293648" y="8882443"/>
                  </a:lnTo>
                  <a:lnTo>
                    <a:pt x="7290625" y="8885745"/>
                  </a:lnTo>
                  <a:lnTo>
                    <a:pt x="7290854" y="8890940"/>
                  </a:lnTo>
                  <a:lnTo>
                    <a:pt x="7290968" y="8893543"/>
                  </a:lnTo>
                  <a:lnTo>
                    <a:pt x="7294346" y="8896477"/>
                  </a:lnTo>
                  <a:lnTo>
                    <a:pt x="7296201" y="8896477"/>
                  </a:lnTo>
                  <a:lnTo>
                    <a:pt x="7301014" y="8896248"/>
                  </a:lnTo>
                  <a:lnTo>
                    <a:pt x="7297801" y="8897175"/>
                  </a:lnTo>
                  <a:lnTo>
                    <a:pt x="7295731" y="8900935"/>
                  </a:lnTo>
                  <a:lnTo>
                    <a:pt x="7297826" y="8908161"/>
                  </a:lnTo>
                  <a:lnTo>
                    <a:pt x="7301611" y="8910218"/>
                  </a:lnTo>
                  <a:lnTo>
                    <a:pt x="7315086" y="8906307"/>
                  </a:lnTo>
                  <a:lnTo>
                    <a:pt x="7317156" y="8902535"/>
                  </a:lnTo>
                  <a:lnTo>
                    <a:pt x="7315225" y="8895969"/>
                  </a:lnTo>
                  <a:lnTo>
                    <a:pt x="7314666" y="8895575"/>
                  </a:lnTo>
                  <a:lnTo>
                    <a:pt x="7341248" y="8894267"/>
                  </a:lnTo>
                  <a:lnTo>
                    <a:pt x="7344232" y="8890940"/>
                  </a:lnTo>
                  <a:close/>
                </a:path>
                <a:path w="18288000" h="9256395">
                  <a:moveTo>
                    <a:pt x="7360183" y="8340649"/>
                  </a:moveTo>
                  <a:lnTo>
                    <a:pt x="7358316" y="8336394"/>
                  </a:lnTo>
                  <a:lnTo>
                    <a:pt x="7321283" y="8321827"/>
                  </a:lnTo>
                  <a:lnTo>
                    <a:pt x="7287184" y="8307883"/>
                  </a:lnTo>
                  <a:lnTo>
                    <a:pt x="7286218" y="8307705"/>
                  </a:lnTo>
                  <a:lnTo>
                    <a:pt x="7282408" y="8307705"/>
                  </a:lnTo>
                  <a:lnTo>
                    <a:pt x="7279678" y="8309407"/>
                  </a:lnTo>
                  <a:lnTo>
                    <a:pt x="7276947" y="8315973"/>
                  </a:lnTo>
                  <a:lnTo>
                    <a:pt x="7278725" y="8320265"/>
                  </a:lnTo>
                  <a:lnTo>
                    <a:pt x="7315733" y="8335429"/>
                  </a:lnTo>
                  <a:lnTo>
                    <a:pt x="7353046" y="8350110"/>
                  </a:lnTo>
                  <a:lnTo>
                    <a:pt x="7357262" y="8348205"/>
                  </a:lnTo>
                  <a:lnTo>
                    <a:pt x="7360183" y="8340649"/>
                  </a:lnTo>
                  <a:close/>
                </a:path>
                <a:path w="18288000" h="9256395">
                  <a:moveTo>
                    <a:pt x="7368895" y="8917546"/>
                  </a:moveTo>
                  <a:lnTo>
                    <a:pt x="7367156" y="8910803"/>
                  </a:lnTo>
                  <a:lnTo>
                    <a:pt x="7364463" y="8908821"/>
                  </a:lnTo>
                  <a:lnTo>
                    <a:pt x="7360183" y="8908821"/>
                  </a:lnTo>
                  <a:lnTo>
                    <a:pt x="7343305" y="8913165"/>
                  </a:lnTo>
                  <a:lnTo>
                    <a:pt x="7341095" y="8916899"/>
                  </a:lnTo>
                  <a:lnTo>
                    <a:pt x="7342975" y="8924239"/>
                  </a:lnTo>
                  <a:lnTo>
                    <a:pt x="7346683" y="8926449"/>
                  </a:lnTo>
                  <a:lnTo>
                    <a:pt x="7366698" y="8921280"/>
                  </a:lnTo>
                  <a:lnTo>
                    <a:pt x="7368895" y="8917546"/>
                  </a:lnTo>
                  <a:close/>
                </a:path>
                <a:path w="18288000" h="9256395">
                  <a:moveTo>
                    <a:pt x="7384021" y="8827922"/>
                  </a:moveTo>
                  <a:lnTo>
                    <a:pt x="7380859" y="8824709"/>
                  </a:lnTo>
                  <a:lnTo>
                    <a:pt x="7375626" y="8824709"/>
                  </a:lnTo>
                  <a:lnTo>
                    <a:pt x="7342683" y="8824392"/>
                  </a:lnTo>
                  <a:lnTo>
                    <a:pt x="7331303" y="8824239"/>
                  </a:lnTo>
                  <a:lnTo>
                    <a:pt x="7327316" y="8824239"/>
                  </a:lnTo>
                  <a:lnTo>
                    <a:pt x="7324141" y="8827364"/>
                  </a:lnTo>
                  <a:lnTo>
                    <a:pt x="7324014" y="8835187"/>
                  </a:lnTo>
                  <a:lnTo>
                    <a:pt x="7327163" y="8838425"/>
                  </a:lnTo>
                  <a:lnTo>
                    <a:pt x="7342505" y="8838641"/>
                  </a:lnTo>
                  <a:lnTo>
                    <a:pt x="7373467" y="8838946"/>
                  </a:lnTo>
                  <a:lnTo>
                    <a:pt x="7380795" y="8838946"/>
                  </a:lnTo>
                  <a:lnTo>
                    <a:pt x="7383970" y="8835771"/>
                  </a:lnTo>
                  <a:lnTo>
                    <a:pt x="7384021" y="8827922"/>
                  </a:lnTo>
                  <a:close/>
                </a:path>
                <a:path w="18288000" h="9256395">
                  <a:moveTo>
                    <a:pt x="7417333" y="8163331"/>
                  </a:moveTo>
                  <a:lnTo>
                    <a:pt x="7415822" y="8158899"/>
                  </a:lnTo>
                  <a:lnTo>
                    <a:pt x="7377087" y="8139506"/>
                  </a:lnTo>
                  <a:lnTo>
                    <a:pt x="7341324" y="8120913"/>
                  </a:lnTo>
                  <a:lnTo>
                    <a:pt x="7340130" y="8120634"/>
                  </a:lnTo>
                  <a:lnTo>
                    <a:pt x="7336320" y="8120634"/>
                  </a:lnTo>
                  <a:lnTo>
                    <a:pt x="7333755" y="8122069"/>
                  </a:lnTo>
                  <a:lnTo>
                    <a:pt x="7330516" y="8128190"/>
                  </a:lnTo>
                  <a:lnTo>
                    <a:pt x="7331888" y="8132661"/>
                  </a:lnTo>
                  <a:lnTo>
                    <a:pt x="7370369" y="8152676"/>
                  </a:lnTo>
                  <a:lnTo>
                    <a:pt x="7409281" y="8172183"/>
                  </a:lnTo>
                  <a:lnTo>
                    <a:pt x="7413726" y="8170659"/>
                  </a:lnTo>
                  <a:lnTo>
                    <a:pt x="7417333" y="8163331"/>
                  </a:lnTo>
                  <a:close/>
                </a:path>
                <a:path w="18288000" h="9256395">
                  <a:moveTo>
                    <a:pt x="7418273" y="8923706"/>
                  </a:moveTo>
                  <a:lnTo>
                    <a:pt x="7416724" y="8916759"/>
                  </a:lnTo>
                  <a:lnTo>
                    <a:pt x="7413942" y="8914625"/>
                  </a:lnTo>
                  <a:lnTo>
                    <a:pt x="7409701" y="8914625"/>
                  </a:lnTo>
                  <a:lnTo>
                    <a:pt x="7386371" y="8919794"/>
                  </a:lnTo>
                  <a:lnTo>
                    <a:pt x="7384008" y="8923477"/>
                  </a:lnTo>
                  <a:lnTo>
                    <a:pt x="7385647" y="8930932"/>
                  </a:lnTo>
                  <a:lnTo>
                    <a:pt x="7389342" y="8933294"/>
                  </a:lnTo>
                  <a:lnTo>
                    <a:pt x="7415924" y="8927389"/>
                  </a:lnTo>
                  <a:lnTo>
                    <a:pt x="7418273" y="8923706"/>
                  </a:lnTo>
                  <a:close/>
                </a:path>
                <a:path w="18288000" h="9256395">
                  <a:moveTo>
                    <a:pt x="7423137" y="8754364"/>
                  </a:moveTo>
                  <a:lnTo>
                    <a:pt x="7420153" y="8750922"/>
                  </a:lnTo>
                  <a:lnTo>
                    <a:pt x="7364247" y="8746693"/>
                  </a:lnTo>
                  <a:lnTo>
                    <a:pt x="7359929" y="8746693"/>
                  </a:lnTo>
                  <a:lnTo>
                    <a:pt x="7356818" y="8749500"/>
                  </a:lnTo>
                  <a:lnTo>
                    <a:pt x="7356170" y="8757209"/>
                  </a:lnTo>
                  <a:lnTo>
                    <a:pt x="7359116" y="8760676"/>
                  </a:lnTo>
                  <a:lnTo>
                    <a:pt x="7415200" y="8764981"/>
                  </a:lnTo>
                  <a:lnTo>
                    <a:pt x="7419264" y="8765146"/>
                  </a:lnTo>
                  <a:lnTo>
                    <a:pt x="7422591" y="8762263"/>
                  </a:lnTo>
                  <a:lnTo>
                    <a:pt x="7423137" y="8754364"/>
                  </a:lnTo>
                  <a:close/>
                </a:path>
                <a:path w="18288000" h="9256395">
                  <a:moveTo>
                    <a:pt x="7454303" y="8816010"/>
                  </a:moveTo>
                  <a:lnTo>
                    <a:pt x="7453020" y="8812505"/>
                  </a:lnTo>
                  <a:lnTo>
                    <a:pt x="7452080" y="8809660"/>
                  </a:lnTo>
                  <a:lnTo>
                    <a:pt x="7449528" y="8807933"/>
                  </a:lnTo>
                  <a:lnTo>
                    <a:pt x="7445934" y="8807933"/>
                  </a:lnTo>
                  <a:lnTo>
                    <a:pt x="7445197" y="8808060"/>
                  </a:lnTo>
                  <a:lnTo>
                    <a:pt x="7444524" y="8808326"/>
                  </a:lnTo>
                  <a:lnTo>
                    <a:pt x="7441019" y="8809533"/>
                  </a:lnTo>
                  <a:lnTo>
                    <a:pt x="7439139" y="8813381"/>
                  </a:lnTo>
                  <a:lnTo>
                    <a:pt x="7440282" y="8816886"/>
                  </a:lnTo>
                  <a:lnTo>
                    <a:pt x="7441552" y="8820391"/>
                  </a:lnTo>
                  <a:lnTo>
                    <a:pt x="7445337" y="8822284"/>
                  </a:lnTo>
                  <a:lnTo>
                    <a:pt x="7452423" y="8819858"/>
                  </a:lnTo>
                  <a:lnTo>
                    <a:pt x="7454303" y="8816010"/>
                  </a:lnTo>
                  <a:close/>
                </a:path>
                <a:path w="18288000" h="9256395">
                  <a:moveTo>
                    <a:pt x="7462596" y="8920213"/>
                  </a:moveTo>
                  <a:lnTo>
                    <a:pt x="7461301" y="8913089"/>
                  </a:lnTo>
                  <a:lnTo>
                    <a:pt x="7458507" y="8910841"/>
                  </a:lnTo>
                  <a:lnTo>
                    <a:pt x="7453808" y="8910841"/>
                  </a:lnTo>
                  <a:lnTo>
                    <a:pt x="7424369" y="8916162"/>
                  </a:lnTo>
                  <a:lnTo>
                    <a:pt x="7421842" y="8919781"/>
                  </a:lnTo>
                  <a:lnTo>
                    <a:pt x="7423201" y="8927351"/>
                  </a:lnTo>
                  <a:lnTo>
                    <a:pt x="7426820" y="8929865"/>
                  </a:lnTo>
                  <a:lnTo>
                    <a:pt x="7460081" y="8923845"/>
                  </a:lnTo>
                  <a:lnTo>
                    <a:pt x="7462596" y="8920213"/>
                  </a:lnTo>
                  <a:close/>
                </a:path>
                <a:path w="18288000" h="9256395">
                  <a:moveTo>
                    <a:pt x="7462901" y="8660498"/>
                  </a:moveTo>
                  <a:lnTo>
                    <a:pt x="7460145" y="8656828"/>
                  </a:lnTo>
                  <a:lnTo>
                    <a:pt x="7398245" y="8647557"/>
                  </a:lnTo>
                  <a:lnTo>
                    <a:pt x="7393521" y="8647557"/>
                  </a:lnTo>
                  <a:lnTo>
                    <a:pt x="7390524" y="8650021"/>
                  </a:lnTo>
                  <a:lnTo>
                    <a:pt x="7389444" y="8656828"/>
                  </a:lnTo>
                  <a:lnTo>
                    <a:pt x="7389342" y="8657514"/>
                  </a:lnTo>
                  <a:lnTo>
                    <a:pt x="7392022" y="8661235"/>
                  </a:lnTo>
                  <a:lnTo>
                    <a:pt x="7458202" y="8671166"/>
                  </a:lnTo>
                  <a:lnTo>
                    <a:pt x="7461656" y="8668487"/>
                  </a:lnTo>
                  <a:lnTo>
                    <a:pt x="7462075" y="8666328"/>
                  </a:lnTo>
                  <a:lnTo>
                    <a:pt x="7462799" y="8661235"/>
                  </a:lnTo>
                  <a:lnTo>
                    <a:pt x="7462901" y="8660498"/>
                  </a:lnTo>
                  <a:close/>
                </a:path>
                <a:path w="18288000" h="9256395">
                  <a:moveTo>
                    <a:pt x="7482103" y="7966011"/>
                  </a:moveTo>
                  <a:lnTo>
                    <a:pt x="7480986" y="7961439"/>
                  </a:lnTo>
                  <a:lnTo>
                    <a:pt x="7459370" y="7948295"/>
                  </a:lnTo>
                  <a:lnTo>
                    <a:pt x="7441362" y="7937119"/>
                  </a:lnTo>
                  <a:lnTo>
                    <a:pt x="7423480" y="7925829"/>
                  </a:lnTo>
                  <a:lnTo>
                    <a:pt x="7404557" y="7913662"/>
                  </a:lnTo>
                  <a:lnTo>
                    <a:pt x="7403147" y="7913268"/>
                  </a:lnTo>
                  <a:lnTo>
                    <a:pt x="7399325" y="7913268"/>
                  </a:lnTo>
                  <a:lnTo>
                    <a:pt x="7396937" y="7914462"/>
                  </a:lnTo>
                  <a:lnTo>
                    <a:pt x="7393267" y="7920126"/>
                  </a:lnTo>
                  <a:lnTo>
                    <a:pt x="7394257" y="7924736"/>
                  </a:lnTo>
                  <a:lnTo>
                    <a:pt x="7415479" y="7938402"/>
                  </a:lnTo>
                  <a:lnTo>
                    <a:pt x="7433462" y="7949743"/>
                  </a:lnTo>
                  <a:lnTo>
                    <a:pt x="7451572" y="7960982"/>
                  </a:lnTo>
                  <a:lnTo>
                    <a:pt x="7473289" y="7974203"/>
                  </a:lnTo>
                  <a:lnTo>
                    <a:pt x="7477874" y="7973060"/>
                  </a:lnTo>
                  <a:lnTo>
                    <a:pt x="7482103" y="7966011"/>
                  </a:lnTo>
                  <a:close/>
                </a:path>
                <a:path w="18288000" h="9256395">
                  <a:moveTo>
                    <a:pt x="7504951" y="8544801"/>
                  </a:moveTo>
                  <a:lnTo>
                    <a:pt x="7502474" y="8540915"/>
                  </a:lnTo>
                  <a:lnTo>
                    <a:pt x="7450874" y="8529079"/>
                  </a:lnTo>
                  <a:lnTo>
                    <a:pt x="7434554" y="8525154"/>
                  </a:lnTo>
                  <a:lnTo>
                    <a:pt x="7430046" y="8525154"/>
                  </a:lnTo>
                  <a:lnTo>
                    <a:pt x="7427138" y="8527339"/>
                  </a:lnTo>
                  <a:lnTo>
                    <a:pt x="7425372" y="8534565"/>
                  </a:lnTo>
                  <a:lnTo>
                    <a:pt x="7427785" y="8538515"/>
                  </a:lnTo>
                  <a:lnTo>
                    <a:pt x="7447508" y="8543265"/>
                  </a:lnTo>
                  <a:lnTo>
                    <a:pt x="7499299" y="8555139"/>
                  </a:lnTo>
                  <a:lnTo>
                    <a:pt x="7503211" y="8552663"/>
                  </a:lnTo>
                  <a:lnTo>
                    <a:pt x="7504951" y="8544801"/>
                  </a:lnTo>
                  <a:close/>
                </a:path>
                <a:path w="18288000" h="9256395">
                  <a:moveTo>
                    <a:pt x="7505547" y="8904846"/>
                  </a:moveTo>
                  <a:lnTo>
                    <a:pt x="7504633" y="8898357"/>
                  </a:lnTo>
                  <a:lnTo>
                    <a:pt x="7504519" y="8897506"/>
                  </a:lnTo>
                  <a:lnTo>
                    <a:pt x="7501598" y="8895029"/>
                  </a:lnTo>
                  <a:lnTo>
                    <a:pt x="7497089" y="8895029"/>
                  </a:lnTo>
                  <a:lnTo>
                    <a:pt x="7460958" y="8899944"/>
                  </a:lnTo>
                  <a:lnTo>
                    <a:pt x="7458265" y="8903487"/>
                  </a:lnTo>
                  <a:lnTo>
                    <a:pt x="7459294" y="8911158"/>
                  </a:lnTo>
                  <a:lnTo>
                    <a:pt x="7462799" y="8913863"/>
                  </a:lnTo>
                  <a:lnTo>
                    <a:pt x="7502868" y="8908402"/>
                  </a:lnTo>
                  <a:lnTo>
                    <a:pt x="7505547" y="8904846"/>
                  </a:lnTo>
                  <a:close/>
                </a:path>
                <a:path w="18288000" h="9256395">
                  <a:moveTo>
                    <a:pt x="7510818" y="8843683"/>
                  </a:moveTo>
                  <a:lnTo>
                    <a:pt x="7508773" y="8837206"/>
                  </a:lnTo>
                  <a:lnTo>
                    <a:pt x="7506246" y="8835441"/>
                  </a:lnTo>
                  <a:lnTo>
                    <a:pt x="7501852" y="8835441"/>
                  </a:lnTo>
                  <a:lnTo>
                    <a:pt x="7491362" y="8838743"/>
                  </a:lnTo>
                  <a:lnTo>
                    <a:pt x="7489380" y="8842553"/>
                  </a:lnTo>
                  <a:lnTo>
                    <a:pt x="7491603" y="8849703"/>
                  </a:lnTo>
                  <a:lnTo>
                    <a:pt x="7495400" y="8851722"/>
                  </a:lnTo>
                  <a:lnTo>
                    <a:pt x="7508824" y="8847506"/>
                  </a:lnTo>
                  <a:lnTo>
                    <a:pt x="7510818" y="8843683"/>
                  </a:lnTo>
                  <a:close/>
                </a:path>
                <a:path w="18288000" h="9256395">
                  <a:moveTo>
                    <a:pt x="7551039" y="8406485"/>
                  </a:moveTo>
                  <a:lnTo>
                    <a:pt x="7548880" y="8402371"/>
                  </a:lnTo>
                  <a:lnTo>
                    <a:pt x="7510856" y="8390344"/>
                  </a:lnTo>
                  <a:lnTo>
                    <a:pt x="7476109" y="8378888"/>
                  </a:lnTo>
                  <a:lnTo>
                    <a:pt x="7475309" y="8378761"/>
                  </a:lnTo>
                  <a:lnTo>
                    <a:pt x="7471473" y="8378761"/>
                  </a:lnTo>
                  <a:lnTo>
                    <a:pt x="7468616" y="8380692"/>
                  </a:lnTo>
                  <a:lnTo>
                    <a:pt x="7466292" y="8387613"/>
                  </a:lnTo>
                  <a:lnTo>
                    <a:pt x="7468362" y="8391766"/>
                  </a:lnTo>
                  <a:lnTo>
                    <a:pt x="7489215" y="8398726"/>
                  </a:lnTo>
                  <a:lnTo>
                    <a:pt x="7544511" y="8416404"/>
                  </a:lnTo>
                  <a:lnTo>
                    <a:pt x="7548626" y="8414232"/>
                  </a:lnTo>
                  <a:lnTo>
                    <a:pt x="7551039" y="8406485"/>
                  </a:lnTo>
                  <a:close/>
                </a:path>
                <a:path w="18288000" h="9256395">
                  <a:moveTo>
                    <a:pt x="7564221" y="8864448"/>
                  </a:moveTo>
                  <a:lnTo>
                    <a:pt x="7562342" y="8857793"/>
                  </a:lnTo>
                  <a:lnTo>
                    <a:pt x="7559700" y="8855900"/>
                  </a:lnTo>
                  <a:lnTo>
                    <a:pt x="7555344" y="8855900"/>
                  </a:lnTo>
                  <a:lnTo>
                    <a:pt x="7538529" y="8860663"/>
                  </a:lnTo>
                  <a:lnTo>
                    <a:pt x="7536421" y="8864448"/>
                  </a:lnTo>
                  <a:lnTo>
                    <a:pt x="7536840" y="8865959"/>
                  </a:lnTo>
                  <a:lnTo>
                    <a:pt x="7495248" y="8869578"/>
                  </a:lnTo>
                  <a:lnTo>
                    <a:pt x="7492352" y="8872982"/>
                  </a:lnTo>
                  <a:lnTo>
                    <a:pt x="7492898" y="8879573"/>
                  </a:lnTo>
                  <a:lnTo>
                    <a:pt x="7493000" y="8880780"/>
                  </a:lnTo>
                  <a:lnTo>
                    <a:pt x="7496302" y="8883663"/>
                  </a:lnTo>
                  <a:lnTo>
                    <a:pt x="7543254" y="8879573"/>
                  </a:lnTo>
                  <a:lnTo>
                    <a:pt x="7546124" y="8876144"/>
                  </a:lnTo>
                  <a:lnTo>
                    <a:pt x="7545806" y="8872855"/>
                  </a:lnTo>
                  <a:lnTo>
                    <a:pt x="7562101" y="8868232"/>
                  </a:lnTo>
                  <a:lnTo>
                    <a:pt x="7564221" y="8864448"/>
                  </a:lnTo>
                  <a:close/>
                </a:path>
                <a:path w="18288000" h="9256395">
                  <a:moveTo>
                    <a:pt x="7586383" y="8832177"/>
                  </a:moveTo>
                  <a:lnTo>
                    <a:pt x="7586167" y="8826259"/>
                  </a:lnTo>
                  <a:lnTo>
                    <a:pt x="7586104" y="8824392"/>
                  </a:lnTo>
                  <a:lnTo>
                    <a:pt x="7582941" y="8821369"/>
                  </a:lnTo>
                  <a:lnTo>
                    <a:pt x="7579131" y="8821369"/>
                  </a:lnTo>
                  <a:lnTo>
                    <a:pt x="7529347" y="8822982"/>
                  </a:lnTo>
                  <a:lnTo>
                    <a:pt x="7526248" y="8826259"/>
                  </a:lnTo>
                  <a:lnTo>
                    <a:pt x="7526350" y="8830196"/>
                  </a:lnTo>
                  <a:lnTo>
                    <a:pt x="7526452" y="8834133"/>
                  </a:lnTo>
                  <a:lnTo>
                    <a:pt x="7529639" y="8837384"/>
                  </a:lnTo>
                  <a:lnTo>
                    <a:pt x="7533665" y="8837117"/>
                  </a:lnTo>
                  <a:lnTo>
                    <a:pt x="7583322" y="8835479"/>
                  </a:lnTo>
                  <a:lnTo>
                    <a:pt x="7586383" y="8832177"/>
                  </a:lnTo>
                  <a:close/>
                </a:path>
                <a:path w="18288000" h="9256395">
                  <a:moveTo>
                    <a:pt x="7601725" y="8245424"/>
                  </a:moveTo>
                  <a:lnTo>
                    <a:pt x="7599896" y="8241119"/>
                  </a:lnTo>
                  <a:lnTo>
                    <a:pt x="7559967" y="8224596"/>
                  </a:lnTo>
                  <a:lnTo>
                    <a:pt x="7523226" y="8208785"/>
                  </a:lnTo>
                  <a:lnTo>
                    <a:pt x="7522223" y="8208581"/>
                  </a:lnTo>
                  <a:lnTo>
                    <a:pt x="7518374" y="8208581"/>
                  </a:lnTo>
                  <a:lnTo>
                    <a:pt x="7515669" y="8210232"/>
                  </a:lnTo>
                  <a:lnTo>
                    <a:pt x="7512812" y="8216735"/>
                  </a:lnTo>
                  <a:lnTo>
                    <a:pt x="7514514" y="8221104"/>
                  </a:lnTo>
                  <a:lnTo>
                    <a:pt x="7554214" y="8238223"/>
                  </a:lnTo>
                  <a:lnTo>
                    <a:pt x="7594333" y="8254809"/>
                  </a:lnTo>
                  <a:lnTo>
                    <a:pt x="7598638" y="8252993"/>
                  </a:lnTo>
                  <a:lnTo>
                    <a:pt x="7601725" y="8245424"/>
                  </a:lnTo>
                  <a:close/>
                </a:path>
                <a:path w="18288000" h="9256395">
                  <a:moveTo>
                    <a:pt x="7615199" y="8876995"/>
                  </a:moveTo>
                  <a:lnTo>
                    <a:pt x="7613497" y="8870163"/>
                  </a:lnTo>
                  <a:lnTo>
                    <a:pt x="7610767" y="8868131"/>
                  </a:lnTo>
                  <a:lnTo>
                    <a:pt x="7606474" y="8868131"/>
                  </a:lnTo>
                  <a:lnTo>
                    <a:pt x="7583221" y="8873896"/>
                  </a:lnTo>
                  <a:lnTo>
                    <a:pt x="7580960" y="8877643"/>
                  </a:lnTo>
                  <a:lnTo>
                    <a:pt x="7582789" y="8885060"/>
                  </a:lnTo>
                  <a:lnTo>
                    <a:pt x="7586510" y="8887308"/>
                  </a:lnTo>
                  <a:lnTo>
                    <a:pt x="7612951" y="8880754"/>
                  </a:lnTo>
                  <a:lnTo>
                    <a:pt x="7615199" y="8876995"/>
                  </a:lnTo>
                  <a:close/>
                </a:path>
                <a:path w="18288000" h="9256395">
                  <a:moveTo>
                    <a:pt x="7625004" y="8763241"/>
                  </a:moveTo>
                  <a:lnTo>
                    <a:pt x="7621854" y="8759939"/>
                  </a:lnTo>
                  <a:lnTo>
                    <a:pt x="7565809" y="8758390"/>
                  </a:lnTo>
                  <a:lnTo>
                    <a:pt x="7561707" y="8758390"/>
                  </a:lnTo>
                  <a:lnTo>
                    <a:pt x="7558519" y="8761451"/>
                  </a:lnTo>
                  <a:lnTo>
                    <a:pt x="7558316" y="8767191"/>
                  </a:lnTo>
                  <a:lnTo>
                    <a:pt x="7558252" y="8769286"/>
                  </a:lnTo>
                  <a:lnTo>
                    <a:pt x="7561351" y="8772614"/>
                  </a:lnTo>
                  <a:lnTo>
                    <a:pt x="7618768" y="8774239"/>
                  </a:lnTo>
                  <a:lnTo>
                    <a:pt x="7621537" y="8774239"/>
                  </a:lnTo>
                  <a:lnTo>
                    <a:pt x="7624826" y="8771153"/>
                  </a:lnTo>
                  <a:lnTo>
                    <a:pt x="7624915" y="8767191"/>
                  </a:lnTo>
                  <a:lnTo>
                    <a:pt x="7625004" y="8763241"/>
                  </a:lnTo>
                  <a:close/>
                </a:path>
                <a:path w="18288000" h="9256395">
                  <a:moveTo>
                    <a:pt x="7645070" y="8748433"/>
                  </a:moveTo>
                  <a:lnTo>
                    <a:pt x="7643787" y="8744928"/>
                  </a:lnTo>
                  <a:lnTo>
                    <a:pt x="7642847" y="8742235"/>
                  </a:lnTo>
                  <a:lnTo>
                    <a:pt x="7640206" y="8740483"/>
                  </a:lnTo>
                  <a:lnTo>
                    <a:pt x="7636700" y="8740483"/>
                  </a:lnTo>
                  <a:lnTo>
                    <a:pt x="7635888" y="8740623"/>
                  </a:lnTo>
                  <a:lnTo>
                    <a:pt x="7635151" y="8740953"/>
                  </a:lnTo>
                  <a:lnTo>
                    <a:pt x="7631455" y="8742235"/>
                  </a:lnTo>
                  <a:lnTo>
                    <a:pt x="7631620" y="8742235"/>
                  </a:lnTo>
                  <a:lnTo>
                    <a:pt x="7629893" y="8746071"/>
                  </a:lnTo>
                  <a:lnTo>
                    <a:pt x="7632382" y="8753094"/>
                  </a:lnTo>
                  <a:lnTo>
                    <a:pt x="7636294" y="8754847"/>
                  </a:lnTo>
                  <a:lnTo>
                    <a:pt x="7639736" y="8753564"/>
                  </a:lnTo>
                  <a:lnTo>
                    <a:pt x="7643304" y="8752281"/>
                  </a:lnTo>
                  <a:lnTo>
                    <a:pt x="7645070" y="8748433"/>
                  </a:lnTo>
                  <a:close/>
                </a:path>
                <a:path w="18288000" h="9256395">
                  <a:moveTo>
                    <a:pt x="7659154" y="8063585"/>
                  </a:moveTo>
                  <a:lnTo>
                    <a:pt x="7657681" y="8059102"/>
                  </a:lnTo>
                  <a:lnTo>
                    <a:pt x="7635151" y="8047571"/>
                  </a:lnTo>
                  <a:lnTo>
                    <a:pt x="7597610" y="8027771"/>
                  </a:lnTo>
                  <a:lnTo>
                    <a:pt x="7577912" y="8017091"/>
                  </a:lnTo>
                  <a:lnTo>
                    <a:pt x="7576693" y="8016799"/>
                  </a:lnTo>
                  <a:lnTo>
                    <a:pt x="7572845" y="8016799"/>
                  </a:lnTo>
                  <a:lnTo>
                    <a:pt x="7570279" y="8018196"/>
                  </a:lnTo>
                  <a:lnTo>
                    <a:pt x="7566952" y="8024279"/>
                  </a:lnTo>
                  <a:lnTo>
                    <a:pt x="7568285" y="8028813"/>
                  </a:lnTo>
                  <a:lnTo>
                    <a:pt x="7590549" y="8040891"/>
                  </a:lnTo>
                  <a:lnTo>
                    <a:pt x="7628306" y="8060804"/>
                  </a:lnTo>
                  <a:lnTo>
                    <a:pt x="7650937" y="8072387"/>
                  </a:lnTo>
                  <a:lnTo>
                    <a:pt x="7655420" y="8070926"/>
                  </a:lnTo>
                  <a:lnTo>
                    <a:pt x="7659154" y="8063585"/>
                  </a:lnTo>
                  <a:close/>
                </a:path>
                <a:path w="18288000" h="9256395">
                  <a:moveTo>
                    <a:pt x="7663624" y="8683155"/>
                  </a:moveTo>
                  <a:lnTo>
                    <a:pt x="7660691" y="8679663"/>
                  </a:lnTo>
                  <a:lnTo>
                    <a:pt x="7598372" y="8673706"/>
                  </a:lnTo>
                  <a:lnTo>
                    <a:pt x="7593901" y="8673706"/>
                  </a:lnTo>
                  <a:lnTo>
                    <a:pt x="7590803" y="8676424"/>
                  </a:lnTo>
                  <a:lnTo>
                    <a:pt x="7590104" y="8683155"/>
                  </a:lnTo>
                  <a:lnTo>
                    <a:pt x="7590015" y="8684133"/>
                  </a:lnTo>
                  <a:lnTo>
                    <a:pt x="7592898" y="8687676"/>
                  </a:lnTo>
                  <a:lnTo>
                    <a:pt x="7659433" y="8694102"/>
                  </a:lnTo>
                  <a:lnTo>
                    <a:pt x="7662913" y="8691118"/>
                  </a:lnTo>
                  <a:lnTo>
                    <a:pt x="7663548" y="8684133"/>
                  </a:lnTo>
                  <a:lnTo>
                    <a:pt x="7663624" y="8683155"/>
                  </a:lnTo>
                  <a:close/>
                </a:path>
                <a:path w="18288000" h="9256395">
                  <a:moveTo>
                    <a:pt x="7703248" y="8780894"/>
                  </a:moveTo>
                  <a:lnTo>
                    <a:pt x="7701089" y="8774493"/>
                  </a:lnTo>
                  <a:lnTo>
                    <a:pt x="7698600" y="8772817"/>
                  </a:lnTo>
                  <a:lnTo>
                    <a:pt x="7694155" y="8772817"/>
                  </a:lnTo>
                  <a:lnTo>
                    <a:pt x="7683703" y="8776322"/>
                  </a:lnTo>
                  <a:lnTo>
                    <a:pt x="7681785" y="8780183"/>
                  </a:lnTo>
                  <a:lnTo>
                    <a:pt x="7684173" y="8787308"/>
                  </a:lnTo>
                  <a:lnTo>
                    <a:pt x="7688034" y="8789213"/>
                  </a:lnTo>
                  <a:lnTo>
                    <a:pt x="7701343" y="8784755"/>
                  </a:lnTo>
                  <a:lnTo>
                    <a:pt x="7703248" y="8780894"/>
                  </a:lnTo>
                  <a:close/>
                </a:path>
                <a:path w="18288000" h="9256395">
                  <a:moveTo>
                    <a:pt x="7703401" y="8582368"/>
                  </a:moveTo>
                  <a:lnTo>
                    <a:pt x="7700696" y="8578621"/>
                  </a:lnTo>
                  <a:lnTo>
                    <a:pt x="7648537" y="8569858"/>
                  </a:lnTo>
                  <a:lnTo>
                    <a:pt x="7632547" y="8567001"/>
                  </a:lnTo>
                  <a:lnTo>
                    <a:pt x="7627633" y="8567001"/>
                  </a:lnTo>
                  <a:lnTo>
                    <a:pt x="7624724" y="8569350"/>
                  </a:lnTo>
                  <a:lnTo>
                    <a:pt x="7623365" y="8576843"/>
                  </a:lnTo>
                  <a:lnTo>
                    <a:pt x="7625994" y="8580628"/>
                  </a:lnTo>
                  <a:lnTo>
                    <a:pt x="7694396" y="8592375"/>
                  </a:lnTo>
                  <a:lnTo>
                    <a:pt x="7698384" y="8592972"/>
                  </a:lnTo>
                  <a:lnTo>
                    <a:pt x="7702118" y="8590318"/>
                  </a:lnTo>
                  <a:lnTo>
                    <a:pt x="7703401" y="8582368"/>
                  </a:lnTo>
                  <a:close/>
                </a:path>
                <a:path w="18288000" h="9256395">
                  <a:moveTo>
                    <a:pt x="7705433" y="8873693"/>
                  </a:moveTo>
                  <a:lnTo>
                    <a:pt x="7704899" y="8870074"/>
                  </a:lnTo>
                  <a:lnTo>
                    <a:pt x="7704264" y="8866340"/>
                  </a:lnTo>
                  <a:lnTo>
                    <a:pt x="7701432" y="8864028"/>
                  </a:lnTo>
                  <a:lnTo>
                    <a:pt x="7696746" y="8864028"/>
                  </a:lnTo>
                  <a:lnTo>
                    <a:pt x="7660780" y="8870074"/>
                  </a:lnTo>
                  <a:lnTo>
                    <a:pt x="7658684" y="8873020"/>
                  </a:lnTo>
                  <a:lnTo>
                    <a:pt x="7656817" y="8871560"/>
                  </a:lnTo>
                  <a:lnTo>
                    <a:pt x="7652575" y="8871560"/>
                  </a:lnTo>
                  <a:lnTo>
                    <a:pt x="7622807" y="8877808"/>
                  </a:lnTo>
                  <a:lnTo>
                    <a:pt x="7620381" y="8881504"/>
                  </a:lnTo>
                  <a:lnTo>
                    <a:pt x="7621943" y="8889035"/>
                  </a:lnTo>
                  <a:lnTo>
                    <a:pt x="7625626" y="8891448"/>
                  </a:lnTo>
                  <a:lnTo>
                    <a:pt x="7658735" y="8884501"/>
                  </a:lnTo>
                  <a:lnTo>
                    <a:pt x="7660373" y="8881974"/>
                  </a:lnTo>
                  <a:lnTo>
                    <a:pt x="7663116" y="8883879"/>
                  </a:lnTo>
                  <a:lnTo>
                    <a:pt x="7666914" y="8883294"/>
                  </a:lnTo>
                  <a:lnTo>
                    <a:pt x="7702944" y="8877211"/>
                  </a:lnTo>
                  <a:lnTo>
                    <a:pt x="7705433" y="8873693"/>
                  </a:lnTo>
                  <a:close/>
                </a:path>
                <a:path w="18288000" h="9256395">
                  <a:moveTo>
                    <a:pt x="7745793" y="8459686"/>
                  </a:moveTo>
                  <a:lnTo>
                    <a:pt x="7743482" y="8455889"/>
                  </a:lnTo>
                  <a:lnTo>
                    <a:pt x="7743380" y="8455723"/>
                  </a:lnTo>
                  <a:lnTo>
                    <a:pt x="7687259" y="8441665"/>
                  </a:lnTo>
                  <a:lnTo>
                    <a:pt x="7669416" y="8436991"/>
                  </a:lnTo>
                  <a:lnTo>
                    <a:pt x="7664793" y="8436991"/>
                  </a:lnTo>
                  <a:lnTo>
                    <a:pt x="7661923" y="8439074"/>
                  </a:lnTo>
                  <a:lnTo>
                    <a:pt x="7660056" y="8446122"/>
                  </a:lnTo>
                  <a:lnTo>
                    <a:pt x="7660018" y="8446287"/>
                  </a:lnTo>
                  <a:lnTo>
                    <a:pt x="7662354" y="8450301"/>
                  </a:lnTo>
                  <a:lnTo>
                    <a:pt x="7683563" y="8455889"/>
                  </a:lnTo>
                  <a:lnTo>
                    <a:pt x="7739913" y="8470024"/>
                  </a:lnTo>
                  <a:lnTo>
                    <a:pt x="7743888" y="8467573"/>
                  </a:lnTo>
                  <a:lnTo>
                    <a:pt x="7745793" y="8459686"/>
                  </a:lnTo>
                  <a:close/>
                </a:path>
                <a:path w="18288000" h="9256395">
                  <a:moveTo>
                    <a:pt x="7747292" y="8854046"/>
                  </a:moveTo>
                  <a:lnTo>
                    <a:pt x="7746365" y="8846617"/>
                  </a:lnTo>
                  <a:lnTo>
                    <a:pt x="7743380" y="8844051"/>
                  </a:lnTo>
                  <a:lnTo>
                    <a:pt x="7738910" y="8844051"/>
                  </a:lnTo>
                  <a:lnTo>
                    <a:pt x="7696225" y="8849271"/>
                  </a:lnTo>
                  <a:lnTo>
                    <a:pt x="7693457" y="8852789"/>
                  </a:lnTo>
                  <a:lnTo>
                    <a:pt x="7694384" y="8860536"/>
                  </a:lnTo>
                  <a:lnTo>
                    <a:pt x="7697952" y="8863292"/>
                  </a:lnTo>
                  <a:lnTo>
                    <a:pt x="7744561" y="8857590"/>
                  </a:lnTo>
                  <a:lnTo>
                    <a:pt x="7747292" y="8854046"/>
                  </a:lnTo>
                  <a:close/>
                </a:path>
                <a:path w="18288000" h="9256395">
                  <a:moveTo>
                    <a:pt x="7791399" y="8314550"/>
                  </a:moveTo>
                  <a:lnTo>
                    <a:pt x="7789392" y="8310588"/>
                  </a:lnTo>
                  <a:lnTo>
                    <a:pt x="7789291" y="8310372"/>
                  </a:lnTo>
                  <a:lnTo>
                    <a:pt x="7748333" y="8296592"/>
                  </a:lnTo>
                  <a:lnTo>
                    <a:pt x="7711580" y="8283676"/>
                  </a:lnTo>
                  <a:lnTo>
                    <a:pt x="7710754" y="8283410"/>
                  </a:lnTo>
                  <a:lnTo>
                    <a:pt x="7709916" y="8283257"/>
                  </a:lnTo>
                  <a:lnTo>
                    <a:pt x="7706030" y="8283257"/>
                  </a:lnTo>
                  <a:lnTo>
                    <a:pt x="7703198" y="8285150"/>
                  </a:lnTo>
                  <a:lnTo>
                    <a:pt x="7700734" y="8292008"/>
                  </a:lnTo>
                  <a:lnTo>
                    <a:pt x="7702740" y="8296237"/>
                  </a:lnTo>
                  <a:lnTo>
                    <a:pt x="7743520" y="8310588"/>
                  </a:lnTo>
                  <a:lnTo>
                    <a:pt x="7784655" y="8324418"/>
                  </a:lnTo>
                  <a:lnTo>
                    <a:pt x="7788834" y="8322310"/>
                  </a:lnTo>
                  <a:lnTo>
                    <a:pt x="7791399" y="8314550"/>
                  </a:lnTo>
                  <a:close/>
                </a:path>
                <a:path w="18288000" h="9256395">
                  <a:moveTo>
                    <a:pt x="7810944" y="8825509"/>
                  </a:moveTo>
                  <a:lnTo>
                    <a:pt x="7809090" y="8818753"/>
                  </a:lnTo>
                  <a:lnTo>
                    <a:pt x="7806423" y="8816810"/>
                  </a:lnTo>
                  <a:lnTo>
                    <a:pt x="7802067" y="8816810"/>
                  </a:lnTo>
                  <a:lnTo>
                    <a:pt x="7788237" y="8820607"/>
                  </a:lnTo>
                  <a:lnTo>
                    <a:pt x="7788453" y="8820353"/>
                  </a:lnTo>
                  <a:lnTo>
                    <a:pt x="7787932" y="8813406"/>
                  </a:lnTo>
                  <a:lnTo>
                    <a:pt x="7787868" y="8812695"/>
                  </a:lnTo>
                  <a:lnTo>
                    <a:pt x="7784770" y="8809876"/>
                  </a:lnTo>
                  <a:lnTo>
                    <a:pt x="7780515" y="8809876"/>
                  </a:lnTo>
                  <a:lnTo>
                    <a:pt x="7752893" y="8811857"/>
                  </a:lnTo>
                  <a:lnTo>
                    <a:pt x="7756258" y="8810815"/>
                  </a:lnTo>
                  <a:lnTo>
                    <a:pt x="7758290" y="8806980"/>
                  </a:lnTo>
                  <a:lnTo>
                    <a:pt x="7756284" y="8800414"/>
                  </a:lnTo>
                  <a:lnTo>
                    <a:pt x="7753705" y="8798623"/>
                  </a:lnTo>
                  <a:lnTo>
                    <a:pt x="7749286" y="8798623"/>
                  </a:lnTo>
                  <a:lnTo>
                    <a:pt x="7732522" y="8803754"/>
                  </a:lnTo>
                  <a:lnTo>
                    <a:pt x="7730490" y="8807577"/>
                  </a:lnTo>
                  <a:lnTo>
                    <a:pt x="7732230" y="8813330"/>
                  </a:lnTo>
                  <a:lnTo>
                    <a:pt x="7731099" y="8813406"/>
                  </a:lnTo>
                  <a:lnTo>
                    <a:pt x="7728128" y="8816810"/>
                  </a:lnTo>
                  <a:lnTo>
                    <a:pt x="7728585" y="8823782"/>
                  </a:lnTo>
                  <a:lnTo>
                    <a:pt x="7728648" y="8824671"/>
                  </a:lnTo>
                  <a:lnTo>
                    <a:pt x="7732077" y="8827579"/>
                  </a:lnTo>
                  <a:lnTo>
                    <a:pt x="7735976" y="8827364"/>
                  </a:lnTo>
                  <a:lnTo>
                    <a:pt x="7778255" y="8824316"/>
                  </a:lnTo>
                  <a:lnTo>
                    <a:pt x="7776743" y="8826944"/>
                  </a:lnTo>
                  <a:lnTo>
                    <a:pt x="7778750" y="8834310"/>
                  </a:lnTo>
                  <a:lnTo>
                    <a:pt x="7782509" y="8836469"/>
                  </a:lnTo>
                  <a:lnTo>
                    <a:pt x="7808785" y="8829307"/>
                  </a:lnTo>
                  <a:lnTo>
                    <a:pt x="7810944" y="8825509"/>
                  </a:lnTo>
                  <a:close/>
                </a:path>
                <a:path w="18288000" h="9256395">
                  <a:moveTo>
                    <a:pt x="7827264" y="8770899"/>
                  </a:moveTo>
                  <a:lnTo>
                    <a:pt x="7827188" y="8766937"/>
                  </a:lnTo>
                  <a:lnTo>
                    <a:pt x="7827086" y="8763025"/>
                  </a:lnTo>
                  <a:lnTo>
                    <a:pt x="7823898" y="8759914"/>
                  </a:lnTo>
                  <a:lnTo>
                    <a:pt x="7819999" y="8759914"/>
                  </a:lnTo>
                  <a:lnTo>
                    <a:pt x="7763764" y="8760777"/>
                  </a:lnTo>
                  <a:lnTo>
                    <a:pt x="7760576" y="8764003"/>
                  </a:lnTo>
                  <a:lnTo>
                    <a:pt x="7760665" y="8771915"/>
                  </a:lnTo>
                  <a:lnTo>
                    <a:pt x="7763878" y="8775078"/>
                  </a:lnTo>
                  <a:lnTo>
                    <a:pt x="7767802" y="8775078"/>
                  </a:lnTo>
                  <a:lnTo>
                    <a:pt x="7820152" y="8774265"/>
                  </a:lnTo>
                  <a:lnTo>
                    <a:pt x="7824038" y="8774265"/>
                  </a:lnTo>
                  <a:lnTo>
                    <a:pt x="7827264" y="8770899"/>
                  </a:lnTo>
                  <a:close/>
                </a:path>
                <a:path w="18288000" h="9256395">
                  <a:moveTo>
                    <a:pt x="7834604" y="8677491"/>
                  </a:moveTo>
                  <a:lnTo>
                    <a:pt x="7832293" y="8671420"/>
                  </a:lnTo>
                  <a:lnTo>
                    <a:pt x="7832255" y="8671293"/>
                  </a:lnTo>
                  <a:lnTo>
                    <a:pt x="7829690" y="8669668"/>
                  </a:lnTo>
                  <a:lnTo>
                    <a:pt x="7826121" y="8669668"/>
                  </a:lnTo>
                  <a:lnTo>
                    <a:pt x="7825372" y="8669807"/>
                  </a:lnTo>
                  <a:lnTo>
                    <a:pt x="7824559" y="8670138"/>
                  </a:lnTo>
                  <a:lnTo>
                    <a:pt x="7821117" y="8671420"/>
                  </a:lnTo>
                  <a:lnTo>
                    <a:pt x="7819364" y="8675332"/>
                  </a:lnTo>
                  <a:lnTo>
                    <a:pt x="7822057" y="8682279"/>
                  </a:lnTo>
                  <a:lnTo>
                    <a:pt x="7825905" y="8684031"/>
                  </a:lnTo>
                  <a:lnTo>
                    <a:pt x="7829410" y="8682685"/>
                  </a:lnTo>
                  <a:lnTo>
                    <a:pt x="7832852" y="8681402"/>
                  </a:lnTo>
                  <a:lnTo>
                    <a:pt x="7834604" y="8677491"/>
                  </a:lnTo>
                  <a:close/>
                </a:path>
                <a:path w="18288000" h="9256395">
                  <a:moveTo>
                    <a:pt x="7842758" y="8148294"/>
                  </a:moveTo>
                  <a:lnTo>
                    <a:pt x="7840993" y="8143926"/>
                  </a:lnTo>
                  <a:lnTo>
                    <a:pt x="7798308" y="8125549"/>
                  </a:lnTo>
                  <a:lnTo>
                    <a:pt x="7758773" y="8107807"/>
                  </a:lnTo>
                  <a:lnTo>
                    <a:pt x="7757731" y="8107591"/>
                  </a:lnTo>
                  <a:lnTo>
                    <a:pt x="7753871" y="8107591"/>
                  </a:lnTo>
                  <a:lnTo>
                    <a:pt x="7751165" y="8109204"/>
                  </a:lnTo>
                  <a:lnTo>
                    <a:pt x="7748194" y="8115694"/>
                  </a:lnTo>
                  <a:lnTo>
                    <a:pt x="7749845" y="8120100"/>
                  </a:lnTo>
                  <a:lnTo>
                    <a:pt x="7792313" y="8139176"/>
                  </a:lnTo>
                  <a:lnTo>
                    <a:pt x="7835189" y="8157654"/>
                  </a:lnTo>
                  <a:lnTo>
                    <a:pt x="7839570" y="8155876"/>
                  </a:lnTo>
                  <a:lnTo>
                    <a:pt x="7842758" y="8148294"/>
                  </a:lnTo>
                  <a:close/>
                </a:path>
                <a:path w="18288000" h="9256395">
                  <a:moveTo>
                    <a:pt x="7865300" y="8695690"/>
                  </a:moveTo>
                  <a:lnTo>
                    <a:pt x="7862252" y="8692401"/>
                  </a:lnTo>
                  <a:lnTo>
                    <a:pt x="7863954" y="8692401"/>
                  </a:lnTo>
                  <a:lnTo>
                    <a:pt x="7799629" y="8689429"/>
                  </a:lnTo>
                  <a:lnTo>
                    <a:pt x="7795400" y="8689429"/>
                  </a:lnTo>
                  <a:lnTo>
                    <a:pt x="7792237" y="8692401"/>
                  </a:lnTo>
                  <a:lnTo>
                    <a:pt x="7791818" y="8700249"/>
                  </a:lnTo>
                  <a:lnTo>
                    <a:pt x="7794892" y="8703666"/>
                  </a:lnTo>
                  <a:lnTo>
                    <a:pt x="7860055" y="8706714"/>
                  </a:lnTo>
                  <a:lnTo>
                    <a:pt x="7861554" y="8706714"/>
                  </a:lnTo>
                  <a:lnTo>
                    <a:pt x="7864970" y="8703666"/>
                  </a:lnTo>
                  <a:lnTo>
                    <a:pt x="7865300" y="8695690"/>
                  </a:lnTo>
                  <a:close/>
                </a:path>
                <a:path w="18288000" h="9256395">
                  <a:moveTo>
                    <a:pt x="7894421" y="8714397"/>
                  </a:moveTo>
                  <a:lnTo>
                    <a:pt x="7892174" y="8708085"/>
                  </a:lnTo>
                  <a:lnTo>
                    <a:pt x="7889545" y="8706345"/>
                  </a:lnTo>
                  <a:lnTo>
                    <a:pt x="7886001" y="8706345"/>
                  </a:lnTo>
                  <a:lnTo>
                    <a:pt x="7885239" y="8706472"/>
                  </a:lnTo>
                  <a:lnTo>
                    <a:pt x="7874800" y="8710206"/>
                  </a:lnTo>
                  <a:lnTo>
                    <a:pt x="7872946" y="8714092"/>
                  </a:lnTo>
                  <a:lnTo>
                    <a:pt x="7875460" y="8721166"/>
                  </a:lnTo>
                  <a:lnTo>
                    <a:pt x="7879347" y="8723008"/>
                  </a:lnTo>
                  <a:lnTo>
                    <a:pt x="7892567" y="8718283"/>
                  </a:lnTo>
                  <a:lnTo>
                    <a:pt x="7894421" y="8714397"/>
                  </a:lnTo>
                  <a:close/>
                </a:path>
                <a:path w="18288000" h="9256395">
                  <a:moveTo>
                    <a:pt x="7903654" y="8608809"/>
                  </a:moveTo>
                  <a:lnTo>
                    <a:pt x="7900771" y="8605228"/>
                  </a:lnTo>
                  <a:lnTo>
                    <a:pt x="7832064" y="8597316"/>
                  </a:lnTo>
                  <a:lnTo>
                    <a:pt x="7827454" y="8597316"/>
                  </a:lnTo>
                  <a:lnTo>
                    <a:pt x="7824394" y="8599945"/>
                  </a:lnTo>
                  <a:lnTo>
                    <a:pt x="7823441" y="8607628"/>
                  </a:lnTo>
                  <a:lnTo>
                    <a:pt x="7826273" y="8611273"/>
                  </a:lnTo>
                  <a:lnTo>
                    <a:pt x="7895209" y="8619287"/>
                  </a:lnTo>
                  <a:lnTo>
                    <a:pt x="7899260" y="8619680"/>
                  </a:lnTo>
                  <a:lnTo>
                    <a:pt x="7902803" y="8616823"/>
                  </a:lnTo>
                  <a:lnTo>
                    <a:pt x="7903654" y="8608809"/>
                  </a:lnTo>
                  <a:close/>
                </a:path>
                <a:path w="18288000" h="9256395">
                  <a:moveTo>
                    <a:pt x="7943520" y="8500986"/>
                  </a:moveTo>
                  <a:lnTo>
                    <a:pt x="7940865" y="8497164"/>
                  </a:lnTo>
                  <a:lnTo>
                    <a:pt x="7883995" y="8486457"/>
                  </a:lnTo>
                  <a:lnTo>
                    <a:pt x="7866545" y="8482965"/>
                  </a:lnTo>
                  <a:lnTo>
                    <a:pt x="7861478" y="8482965"/>
                  </a:lnTo>
                  <a:lnTo>
                    <a:pt x="7858582" y="8485238"/>
                  </a:lnTo>
                  <a:lnTo>
                    <a:pt x="7857083" y="8492693"/>
                  </a:lnTo>
                  <a:lnTo>
                    <a:pt x="7859649" y="8496567"/>
                  </a:lnTo>
                  <a:lnTo>
                    <a:pt x="7881772" y="8500986"/>
                  </a:lnTo>
                  <a:lnTo>
                    <a:pt x="7938249" y="8511603"/>
                  </a:lnTo>
                  <a:lnTo>
                    <a:pt x="7942059" y="8508975"/>
                  </a:lnTo>
                  <a:lnTo>
                    <a:pt x="7943520" y="8500986"/>
                  </a:lnTo>
                  <a:close/>
                </a:path>
                <a:path w="18288000" h="9256395">
                  <a:moveTo>
                    <a:pt x="7947634" y="8825281"/>
                  </a:moveTo>
                  <a:lnTo>
                    <a:pt x="7946568" y="8818601"/>
                  </a:lnTo>
                  <a:lnTo>
                    <a:pt x="7946466" y="8817953"/>
                  </a:lnTo>
                  <a:lnTo>
                    <a:pt x="7943570" y="8815565"/>
                  </a:lnTo>
                  <a:lnTo>
                    <a:pt x="7938948" y="8815565"/>
                  </a:lnTo>
                  <a:lnTo>
                    <a:pt x="7896441" y="8822157"/>
                  </a:lnTo>
                  <a:lnTo>
                    <a:pt x="7893774" y="8825763"/>
                  </a:lnTo>
                  <a:lnTo>
                    <a:pt x="7894002" y="8827325"/>
                  </a:lnTo>
                  <a:lnTo>
                    <a:pt x="7859662" y="8834133"/>
                  </a:lnTo>
                  <a:lnTo>
                    <a:pt x="7858480" y="8835898"/>
                  </a:lnTo>
                  <a:lnTo>
                    <a:pt x="7856868" y="8829091"/>
                  </a:lnTo>
                  <a:lnTo>
                    <a:pt x="7854099" y="8827008"/>
                  </a:lnTo>
                  <a:lnTo>
                    <a:pt x="7849794" y="8827008"/>
                  </a:lnTo>
                  <a:lnTo>
                    <a:pt x="7820126" y="8834056"/>
                  </a:lnTo>
                  <a:lnTo>
                    <a:pt x="7817802" y="8837803"/>
                  </a:lnTo>
                  <a:lnTo>
                    <a:pt x="7819568" y="8845296"/>
                  </a:lnTo>
                  <a:lnTo>
                    <a:pt x="7823327" y="8847607"/>
                  </a:lnTo>
                  <a:lnTo>
                    <a:pt x="7856207" y="8839784"/>
                  </a:lnTo>
                  <a:lnTo>
                    <a:pt x="7857236" y="8838108"/>
                  </a:lnTo>
                  <a:lnTo>
                    <a:pt x="7858671" y="8845436"/>
                  </a:lnTo>
                  <a:lnTo>
                    <a:pt x="7862354" y="8847899"/>
                  </a:lnTo>
                  <a:lnTo>
                    <a:pt x="7901991" y="8840038"/>
                  </a:lnTo>
                  <a:lnTo>
                    <a:pt x="7904442" y="8836342"/>
                  </a:lnTo>
                  <a:lnTo>
                    <a:pt x="7904213" y="8835263"/>
                  </a:lnTo>
                  <a:lnTo>
                    <a:pt x="7945006" y="8828913"/>
                  </a:lnTo>
                  <a:lnTo>
                    <a:pt x="7947634" y="8825281"/>
                  </a:lnTo>
                  <a:close/>
                </a:path>
                <a:path w="18288000" h="9256395">
                  <a:moveTo>
                    <a:pt x="7951127" y="8745449"/>
                  </a:moveTo>
                  <a:lnTo>
                    <a:pt x="7949006" y="8738984"/>
                  </a:lnTo>
                  <a:lnTo>
                    <a:pt x="7946491" y="8737270"/>
                  </a:lnTo>
                  <a:lnTo>
                    <a:pt x="7942008" y="8737270"/>
                  </a:lnTo>
                  <a:lnTo>
                    <a:pt x="7925308" y="8742756"/>
                  </a:lnTo>
                  <a:lnTo>
                    <a:pt x="7923352" y="8746617"/>
                  </a:lnTo>
                  <a:lnTo>
                    <a:pt x="7925714" y="8753818"/>
                  </a:lnTo>
                  <a:lnTo>
                    <a:pt x="7929575" y="8755786"/>
                  </a:lnTo>
                  <a:lnTo>
                    <a:pt x="7949184" y="8749322"/>
                  </a:lnTo>
                  <a:lnTo>
                    <a:pt x="7951127" y="8745449"/>
                  </a:lnTo>
                  <a:close/>
                </a:path>
                <a:path w="18288000" h="9256395">
                  <a:moveTo>
                    <a:pt x="7985201" y="8371243"/>
                  </a:moveTo>
                  <a:lnTo>
                    <a:pt x="7982826" y="8367192"/>
                  </a:lnTo>
                  <a:lnTo>
                    <a:pt x="7940992" y="8356016"/>
                  </a:lnTo>
                  <a:lnTo>
                    <a:pt x="7902880" y="8345322"/>
                  </a:lnTo>
                  <a:lnTo>
                    <a:pt x="7898168" y="8345322"/>
                  </a:lnTo>
                  <a:lnTo>
                    <a:pt x="7895336" y="8347329"/>
                  </a:lnTo>
                  <a:lnTo>
                    <a:pt x="7893278" y="8354504"/>
                  </a:lnTo>
                  <a:lnTo>
                    <a:pt x="7895552" y="8358606"/>
                  </a:lnTo>
                  <a:lnTo>
                    <a:pt x="7937081" y="8370290"/>
                  </a:lnTo>
                  <a:lnTo>
                    <a:pt x="7979067" y="8381517"/>
                  </a:lnTo>
                  <a:lnTo>
                    <a:pt x="7983131" y="8379142"/>
                  </a:lnTo>
                  <a:lnTo>
                    <a:pt x="7985201" y="8371243"/>
                  </a:lnTo>
                  <a:close/>
                </a:path>
                <a:path w="18288000" h="9256395">
                  <a:moveTo>
                    <a:pt x="7989951" y="8801075"/>
                  </a:moveTo>
                  <a:lnTo>
                    <a:pt x="7989100" y="8793531"/>
                  </a:lnTo>
                  <a:lnTo>
                    <a:pt x="7986065" y="8790876"/>
                  </a:lnTo>
                  <a:lnTo>
                    <a:pt x="7981632" y="8790876"/>
                  </a:lnTo>
                  <a:lnTo>
                    <a:pt x="7932356" y="8796198"/>
                  </a:lnTo>
                  <a:lnTo>
                    <a:pt x="7929512" y="8799703"/>
                  </a:lnTo>
                  <a:lnTo>
                    <a:pt x="7930350" y="8807552"/>
                  </a:lnTo>
                  <a:lnTo>
                    <a:pt x="7933931" y="8810396"/>
                  </a:lnTo>
                  <a:lnTo>
                    <a:pt x="7987131" y="8804605"/>
                  </a:lnTo>
                  <a:lnTo>
                    <a:pt x="7989951" y="8801075"/>
                  </a:lnTo>
                  <a:close/>
                </a:path>
                <a:path w="18288000" h="9256395">
                  <a:moveTo>
                    <a:pt x="8022945" y="8603297"/>
                  </a:moveTo>
                  <a:lnTo>
                    <a:pt x="8021599" y="8599792"/>
                  </a:lnTo>
                  <a:lnTo>
                    <a:pt x="8020520" y="8597163"/>
                  </a:lnTo>
                  <a:lnTo>
                    <a:pt x="8017954" y="8595614"/>
                  </a:lnTo>
                  <a:lnTo>
                    <a:pt x="8014449" y="8595614"/>
                  </a:lnTo>
                  <a:lnTo>
                    <a:pt x="8013636" y="8595754"/>
                  </a:lnTo>
                  <a:lnTo>
                    <a:pt x="8012760" y="8596084"/>
                  </a:lnTo>
                  <a:lnTo>
                    <a:pt x="8009318" y="8597494"/>
                  </a:lnTo>
                  <a:lnTo>
                    <a:pt x="8007642" y="8601418"/>
                  </a:lnTo>
                  <a:lnTo>
                    <a:pt x="8010461" y="8608289"/>
                  </a:lnTo>
                  <a:lnTo>
                    <a:pt x="8014373" y="8609978"/>
                  </a:lnTo>
                  <a:lnTo>
                    <a:pt x="8017815" y="8608631"/>
                  </a:lnTo>
                  <a:lnTo>
                    <a:pt x="8021333" y="8607209"/>
                  </a:lnTo>
                  <a:lnTo>
                    <a:pt x="8022945" y="8603297"/>
                  </a:lnTo>
                  <a:close/>
                </a:path>
                <a:path w="18288000" h="9256395">
                  <a:moveTo>
                    <a:pt x="8029499" y="8762238"/>
                  </a:moveTo>
                  <a:lnTo>
                    <a:pt x="8029041" y="8754681"/>
                  </a:lnTo>
                  <a:lnTo>
                    <a:pt x="8029029" y="8754491"/>
                  </a:lnTo>
                  <a:lnTo>
                    <a:pt x="8025879" y="8751557"/>
                  </a:lnTo>
                  <a:lnTo>
                    <a:pt x="8021663" y="8751557"/>
                  </a:lnTo>
                  <a:lnTo>
                    <a:pt x="7965643" y="8754681"/>
                  </a:lnTo>
                  <a:lnTo>
                    <a:pt x="7962608" y="8758060"/>
                  </a:lnTo>
                  <a:lnTo>
                    <a:pt x="7962989" y="8765642"/>
                  </a:lnTo>
                  <a:lnTo>
                    <a:pt x="7963014" y="8765972"/>
                  </a:lnTo>
                  <a:lnTo>
                    <a:pt x="7966519" y="8769032"/>
                  </a:lnTo>
                  <a:lnTo>
                    <a:pt x="7972946" y="8768677"/>
                  </a:lnTo>
                  <a:lnTo>
                    <a:pt x="7971295" y="8771738"/>
                  </a:lnTo>
                  <a:lnTo>
                    <a:pt x="7973466" y="8779053"/>
                  </a:lnTo>
                  <a:lnTo>
                    <a:pt x="7977302" y="8781148"/>
                  </a:lnTo>
                  <a:lnTo>
                    <a:pt x="8003375" y="8773376"/>
                  </a:lnTo>
                  <a:lnTo>
                    <a:pt x="8005458" y="8769515"/>
                  </a:lnTo>
                  <a:lnTo>
                    <a:pt x="8004670" y="8766886"/>
                  </a:lnTo>
                  <a:lnTo>
                    <a:pt x="8026489" y="8765642"/>
                  </a:lnTo>
                  <a:lnTo>
                    <a:pt x="8029499" y="8762238"/>
                  </a:lnTo>
                  <a:close/>
                </a:path>
                <a:path w="18288000" h="9256395">
                  <a:moveTo>
                    <a:pt x="8031391" y="8220215"/>
                  </a:moveTo>
                  <a:lnTo>
                    <a:pt x="8029346" y="8215973"/>
                  </a:lnTo>
                  <a:lnTo>
                    <a:pt x="7985480" y="8200453"/>
                  </a:lnTo>
                  <a:lnTo>
                    <a:pt x="7945056" y="8185480"/>
                  </a:lnTo>
                  <a:lnTo>
                    <a:pt x="7944167" y="8185328"/>
                  </a:lnTo>
                  <a:lnTo>
                    <a:pt x="7940281" y="8185328"/>
                  </a:lnTo>
                  <a:lnTo>
                    <a:pt x="7937462" y="8187169"/>
                  </a:lnTo>
                  <a:lnTo>
                    <a:pt x="7934858" y="8193989"/>
                  </a:lnTo>
                  <a:lnTo>
                    <a:pt x="7936801" y="8198294"/>
                  </a:lnTo>
                  <a:lnTo>
                    <a:pt x="7980413" y="8214461"/>
                  </a:lnTo>
                  <a:lnTo>
                    <a:pt x="8024482" y="8230044"/>
                  </a:lnTo>
                  <a:lnTo>
                    <a:pt x="8028711" y="8227987"/>
                  </a:lnTo>
                  <a:lnTo>
                    <a:pt x="8031391" y="8220215"/>
                  </a:lnTo>
                  <a:close/>
                </a:path>
                <a:path w="18288000" h="9256395">
                  <a:moveTo>
                    <a:pt x="8054721" y="8786279"/>
                  </a:moveTo>
                  <a:lnTo>
                    <a:pt x="8052905" y="8779459"/>
                  </a:lnTo>
                  <a:lnTo>
                    <a:pt x="8050187" y="8777465"/>
                  </a:lnTo>
                  <a:lnTo>
                    <a:pt x="8045818" y="8777465"/>
                  </a:lnTo>
                  <a:lnTo>
                    <a:pt x="8016278" y="8785250"/>
                  </a:lnTo>
                  <a:lnTo>
                    <a:pt x="8014055" y="8789060"/>
                  </a:lnTo>
                  <a:lnTo>
                    <a:pt x="8016011" y="8796490"/>
                  </a:lnTo>
                  <a:lnTo>
                    <a:pt x="8019821" y="8798712"/>
                  </a:lnTo>
                  <a:lnTo>
                    <a:pt x="8052511" y="8790089"/>
                  </a:lnTo>
                  <a:lnTo>
                    <a:pt x="8054721" y="8786279"/>
                  </a:lnTo>
                  <a:close/>
                </a:path>
                <a:path w="18288000" h="9256395">
                  <a:moveTo>
                    <a:pt x="8067357" y="8706853"/>
                  </a:moveTo>
                  <a:lnTo>
                    <a:pt x="8067319" y="8698878"/>
                  </a:lnTo>
                  <a:lnTo>
                    <a:pt x="8064093" y="8695665"/>
                  </a:lnTo>
                  <a:lnTo>
                    <a:pt x="7997317" y="8695665"/>
                  </a:lnTo>
                  <a:lnTo>
                    <a:pt x="7994193" y="8698751"/>
                  </a:lnTo>
                  <a:lnTo>
                    <a:pt x="7994129" y="8706714"/>
                  </a:lnTo>
                  <a:lnTo>
                    <a:pt x="7997457" y="8710104"/>
                  </a:lnTo>
                  <a:lnTo>
                    <a:pt x="8064144" y="8710104"/>
                  </a:lnTo>
                  <a:lnTo>
                    <a:pt x="8067357" y="8706853"/>
                  </a:lnTo>
                  <a:close/>
                </a:path>
                <a:path w="18288000" h="9256395">
                  <a:moveTo>
                    <a:pt x="8084299" y="8644496"/>
                  </a:moveTo>
                  <a:lnTo>
                    <a:pt x="8082902" y="8640559"/>
                  </a:lnTo>
                  <a:lnTo>
                    <a:pt x="8081988" y="8638159"/>
                  </a:lnTo>
                  <a:lnTo>
                    <a:pt x="8079397" y="8636495"/>
                  </a:lnTo>
                  <a:lnTo>
                    <a:pt x="8075866" y="8636495"/>
                  </a:lnTo>
                  <a:lnTo>
                    <a:pt x="8075041" y="8636635"/>
                  </a:lnTo>
                  <a:lnTo>
                    <a:pt x="8064652" y="8640559"/>
                  </a:lnTo>
                  <a:lnTo>
                    <a:pt x="8062874" y="8644496"/>
                  </a:lnTo>
                  <a:lnTo>
                    <a:pt x="8065541" y="8651519"/>
                  </a:lnTo>
                  <a:lnTo>
                    <a:pt x="8069466" y="8653285"/>
                  </a:lnTo>
                  <a:lnTo>
                    <a:pt x="8082585" y="8648319"/>
                  </a:lnTo>
                  <a:lnTo>
                    <a:pt x="8084299" y="8644496"/>
                  </a:lnTo>
                  <a:close/>
                </a:path>
                <a:path w="18288000" h="9256395">
                  <a:moveTo>
                    <a:pt x="8105064" y="8625002"/>
                  </a:moveTo>
                  <a:lnTo>
                    <a:pt x="8101990" y="8621547"/>
                  </a:lnTo>
                  <a:lnTo>
                    <a:pt x="8032978" y="8617064"/>
                  </a:lnTo>
                  <a:lnTo>
                    <a:pt x="8028610" y="8617064"/>
                  </a:lnTo>
                  <a:lnTo>
                    <a:pt x="8025447" y="8619960"/>
                  </a:lnTo>
                  <a:lnTo>
                    <a:pt x="8024876" y="8627821"/>
                  </a:lnTo>
                  <a:lnTo>
                    <a:pt x="8027886" y="8631301"/>
                  </a:lnTo>
                  <a:lnTo>
                    <a:pt x="8101076" y="8636076"/>
                  </a:lnTo>
                  <a:lnTo>
                    <a:pt x="8104594" y="8633028"/>
                  </a:lnTo>
                  <a:lnTo>
                    <a:pt x="8105064" y="8625002"/>
                  </a:lnTo>
                  <a:close/>
                </a:path>
                <a:path w="18288000" h="9256395">
                  <a:moveTo>
                    <a:pt x="8142719" y="8680145"/>
                  </a:moveTo>
                  <a:lnTo>
                    <a:pt x="8140471" y="8673744"/>
                  </a:lnTo>
                  <a:lnTo>
                    <a:pt x="8137995" y="8672093"/>
                  </a:lnTo>
                  <a:lnTo>
                    <a:pt x="8133474" y="8672093"/>
                  </a:lnTo>
                  <a:lnTo>
                    <a:pt x="8116862" y="8677923"/>
                  </a:lnTo>
                  <a:lnTo>
                    <a:pt x="8114970" y="8681834"/>
                  </a:lnTo>
                  <a:lnTo>
                    <a:pt x="8117472" y="8688984"/>
                  </a:lnTo>
                  <a:lnTo>
                    <a:pt x="8121409" y="8690864"/>
                  </a:lnTo>
                  <a:lnTo>
                    <a:pt x="8140840" y="8684044"/>
                  </a:lnTo>
                  <a:lnTo>
                    <a:pt x="8142719" y="8680145"/>
                  </a:lnTo>
                  <a:close/>
                </a:path>
                <a:path w="18288000" h="9256395">
                  <a:moveTo>
                    <a:pt x="8143253" y="8531136"/>
                  </a:moveTo>
                  <a:lnTo>
                    <a:pt x="8140497" y="8527605"/>
                  </a:lnTo>
                  <a:lnTo>
                    <a:pt x="8140395" y="8527478"/>
                  </a:lnTo>
                  <a:lnTo>
                    <a:pt x="8065376" y="8517357"/>
                  </a:lnTo>
                  <a:lnTo>
                    <a:pt x="8060652" y="8517357"/>
                  </a:lnTo>
                  <a:lnTo>
                    <a:pt x="8057591" y="8519922"/>
                  </a:lnTo>
                  <a:lnTo>
                    <a:pt x="8056499" y="8527478"/>
                  </a:lnTo>
                  <a:lnTo>
                    <a:pt x="8056486" y="8527605"/>
                  </a:lnTo>
                  <a:lnTo>
                    <a:pt x="8059267" y="8531327"/>
                  </a:lnTo>
                  <a:lnTo>
                    <a:pt x="8081073" y="8534425"/>
                  </a:lnTo>
                  <a:lnTo>
                    <a:pt x="8138579" y="8542045"/>
                  </a:lnTo>
                  <a:lnTo>
                    <a:pt x="8142122" y="8539251"/>
                  </a:lnTo>
                  <a:lnTo>
                    <a:pt x="8142516" y="8536889"/>
                  </a:lnTo>
                  <a:lnTo>
                    <a:pt x="8143227" y="8531327"/>
                  </a:lnTo>
                  <a:lnTo>
                    <a:pt x="8143253" y="8531136"/>
                  </a:lnTo>
                  <a:close/>
                </a:path>
                <a:path w="18288000" h="9256395">
                  <a:moveTo>
                    <a:pt x="8182127" y="8416125"/>
                  </a:moveTo>
                  <a:lnTo>
                    <a:pt x="8179524" y="8412226"/>
                  </a:lnTo>
                  <a:lnTo>
                    <a:pt x="8118018" y="8399437"/>
                  </a:lnTo>
                  <a:lnTo>
                    <a:pt x="8098536" y="8395144"/>
                  </a:lnTo>
                  <a:lnTo>
                    <a:pt x="8094002" y="8395144"/>
                  </a:lnTo>
                  <a:lnTo>
                    <a:pt x="8091030" y="8397430"/>
                  </a:lnTo>
                  <a:lnTo>
                    <a:pt x="8089366" y="8404860"/>
                  </a:lnTo>
                  <a:lnTo>
                    <a:pt x="8091868" y="8408810"/>
                  </a:lnTo>
                  <a:lnTo>
                    <a:pt x="8114868" y="8413890"/>
                  </a:lnTo>
                  <a:lnTo>
                    <a:pt x="8176615" y="8426742"/>
                  </a:lnTo>
                  <a:lnTo>
                    <a:pt x="8180527" y="8424139"/>
                  </a:lnTo>
                  <a:lnTo>
                    <a:pt x="8182127" y="8416125"/>
                  </a:lnTo>
                  <a:close/>
                </a:path>
                <a:path w="18288000" h="9256395">
                  <a:moveTo>
                    <a:pt x="8190649" y="8774900"/>
                  </a:moveTo>
                  <a:lnTo>
                    <a:pt x="8189671" y="8768232"/>
                  </a:lnTo>
                  <a:lnTo>
                    <a:pt x="8189557" y="8767445"/>
                  </a:lnTo>
                  <a:lnTo>
                    <a:pt x="8186610" y="8764981"/>
                  </a:lnTo>
                  <a:lnTo>
                    <a:pt x="8182000" y="8764981"/>
                  </a:lnTo>
                  <a:lnTo>
                    <a:pt x="8132927" y="8771941"/>
                  </a:lnTo>
                  <a:lnTo>
                    <a:pt x="8130197" y="8775535"/>
                  </a:lnTo>
                  <a:lnTo>
                    <a:pt x="8131124" y="8782190"/>
                  </a:lnTo>
                  <a:lnTo>
                    <a:pt x="8100974" y="8787803"/>
                  </a:lnTo>
                  <a:lnTo>
                    <a:pt x="8100695" y="8786546"/>
                  </a:lnTo>
                  <a:lnTo>
                    <a:pt x="8097875" y="8784412"/>
                  </a:lnTo>
                  <a:lnTo>
                    <a:pt x="8093557" y="8784412"/>
                  </a:lnTo>
                  <a:lnTo>
                    <a:pt x="8057464" y="8792591"/>
                  </a:lnTo>
                  <a:lnTo>
                    <a:pt x="8055089" y="8796337"/>
                  </a:lnTo>
                  <a:lnTo>
                    <a:pt x="8056778" y="8803907"/>
                  </a:lnTo>
                  <a:lnTo>
                    <a:pt x="8060550" y="8806256"/>
                  </a:lnTo>
                  <a:lnTo>
                    <a:pt x="8094370" y="8798611"/>
                  </a:lnTo>
                  <a:lnTo>
                    <a:pt x="8094700" y="8800198"/>
                  </a:lnTo>
                  <a:lnTo>
                    <a:pt x="8098244" y="8802675"/>
                  </a:lnTo>
                  <a:lnTo>
                    <a:pt x="8144497" y="8794051"/>
                  </a:lnTo>
                  <a:lnTo>
                    <a:pt x="8147024" y="8790356"/>
                  </a:lnTo>
                  <a:lnTo>
                    <a:pt x="8145894" y="8784488"/>
                  </a:lnTo>
                  <a:lnTo>
                    <a:pt x="8187944" y="8778507"/>
                  </a:lnTo>
                  <a:lnTo>
                    <a:pt x="8190649" y="8774900"/>
                  </a:lnTo>
                  <a:close/>
                </a:path>
                <a:path w="18288000" h="9256395">
                  <a:moveTo>
                    <a:pt x="8210067" y="8526018"/>
                  </a:moveTo>
                  <a:lnTo>
                    <a:pt x="8208581" y="8522589"/>
                  </a:lnTo>
                  <a:lnTo>
                    <a:pt x="8207502" y="8520011"/>
                  </a:lnTo>
                  <a:lnTo>
                    <a:pt x="8205013" y="8518474"/>
                  </a:lnTo>
                  <a:lnTo>
                    <a:pt x="8201457" y="8518474"/>
                  </a:lnTo>
                  <a:lnTo>
                    <a:pt x="8200631" y="8518665"/>
                  </a:lnTo>
                  <a:lnTo>
                    <a:pt x="8196377" y="8520481"/>
                  </a:lnTo>
                  <a:lnTo>
                    <a:pt x="8194688" y="8524392"/>
                  </a:lnTo>
                  <a:lnTo>
                    <a:pt x="8197647" y="8531276"/>
                  </a:lnTo>
                  <a:lnTo>
                    <a:pt x="8201558" y="8532889"/>
                  </a:lnTo>
                  <a:lnTo>
                    <a:pt x="8205013" y="8531415"/>
                  </a:lnTo>
                  <a:lnTo>
                    <a:pt x="8208442" y="8530006"/>
                  </a:lnTo>
                  <a:lnTo>
                    <a:pt x="8210067" y="8526018"/>
                  </a:lnTo>
                  <a:close/>
                </a:path>
                <a:path w="18288000" h="9256395">
                  <a:moveTo>
                    <a:pt x="8224291" y="8279943"/>
                  </a:moveTo>
                  <a:lnTo>
                    <a:pt x="8221993" y="8275841"/>
                  </a:lnTo>
                  <a:lnTo>
                    <a:pt x="8177250" y="8263077"/>
                  </a:lnTo>
                  <a:lnTo>
                    <a:pt x="8136077" y="8250745"/>
                  </a:lnTo>
                  <a:lnTo>
                    <a:pt x="8131289" y="8250745"/>
                  </a:lnTo>
                  <a:lnTo>
                    <a:pt x="8128482" y="8252714"/>
                  </a:lnTo>
                  <a:lnTo>
                    <a:pt x="8126298" y="8259851"/>
                  </a:lnTo>
                  <a:lnTo>
                    <a:pt x="8128508" y="8264030"/>
                  </a:lnTo>
                  <a:lnTo>
                    <a:pt x="8173059" y="8277390"/>
                  </a:lnTo>
                  <a:lnTo>
                    <a:pt x="8217992" y="8290179"/>
                  </a:lnTo>
                  <a:lnTo>
                    <a:pt x="8222094" y="8287880"/>
                  </a:lnTo>
                  <a:lnTo>
                    <a:pt x="8224291" y="8279943"/>
                  </a:lnTo>
                  <a:close/>
                </a:path>
                <a:path w="18288000" h="9256395">
                  <a:moveTo>
                    <a:pt x="8249704" y="8731923"/>
                  </a:moveTo>
                  <a:lnTo>
                    <a:pt x="8247748" y="8725192"/>
                  </a:lnTo>
                  <a:lnTo>
                    <a:pt x="8245094" y="8723300"/>
                  </a:lnTo>
                  <a:lnTo>
                    <a:pt x="8240649" y="8723300"/>
                  </a:lnTo>
                  <a:lnTo>
                    <a:pt x="8211261" y="8731783"/>
                  </a:lnTo>
                  <a:lnTo>
                    <a:pt x="8209127" y="8735631"/>
                  </a:lnTo>
                  <a:lnTo>
                    <a:pt x="8209445" y="8736774"/>
                  </a:lnTo>
                  <a:lnTo>
                    <a:pt x="8167167" y="8740699"/>
                  </a:lnTo>
                  <a:lnTo>
                    <a:pt x="8164246" y="8744191"/>
                  </a:lnTo>
                  <a:lnTo>
                    <a:pt x="8164868" y="8751062"/>
                  </a:lnTo>
                  <a:lnTo>
                    <a:pt x="8164957" y="8752078"/>
                  </a:lnTo>
                  <a:lnTo>
                    <a:pt x="8168424" y="8755024"/>
                  </a:lnTo>
                  <a:lnTo>
                    <a:pt x="8228381" y="8749411"/>
                  </a:lnTo>
                  <a:lnTo>
                    <a:pt x="8231264" y="8745893"/>
                  </a:lnTo>
                  <a:lnTo>
                    <a:pt x="8230743" y="8740661"/>
                  </a:lnTo>
                  <a:lnTo>
                    <a:pt x="8247583" y="8735797"/>
                  </a:lnTo>
                  <a:lnTo>
                    <a:pt x="8249704" y="8731923"/>
                  </a:lnTo>
                  <a:close/>
                </a:path>
                <a:path w="18288000" h="9256395">
                  <a:moveTo>
                    <a:pt x="8269732" y="8701456"/>
                  </a:moveTo>
                  <a:lnTo>
                    <a:pt x="8269364" y="8693582"/>
                  </a:lnTo>
                  <a:lnTo>
                    <a:pt x="8266176" y="8690546"/>
                  </a:lnTo>
                  <a:lnTo>
                    <a:pt x="8262328" y="8690546"/>
                  </a:lnTo>
                  <a:lnTo>
                    <a:pt x="8199412" y="8693023"/>
                  </a:lnTo>
                  <a:lnTo>
                    <a:pt x="8196275" y="8696363"/>
                  </a:lnTo>
                  <a:lnTo>
                    <a:pt x="8196453" y="8701456"/>
                  </a:lnTo>
                  <a:lnTo>
                    <a:pt x="8196478" y="8702713"/>
                  </a:lnTo>
                  <a:lnTo>
                    <a:pt x="8194053" y="8701024"/>
                  </a:lnTo>
                  <a:lnTo>
                    <a:pt x="8189582" y="8701024"/>
                  </a:lnTo>
                  <a:lnTo>
                    <a:pt x="8166621" y="8708403"/>
                  </a:lnTo>
                  <a:lnTo>
                    <a:pt x="8164614" y="8712289"/>
                  </a:lnTo>
                  <a:lnTo>
                    <a:pt x="8166925" y="8719553"/>
                  </a:lnTo>
                  <a:lnTo>
                    <a:pt x="8170824" y="8721573"/>
                  </a:lnTo>
                  <a:lnTo>
                    <a:pt x="8196745" y="8713241"/>
                  </a:lnTo>
                  <a:lnTo>
                    <a:pt x="8198739" y="8709342"/>
                  </a:lnTo>
                  <a:lnTo>
                    <a:pt x="8197355" y="8705101"/>
                  </a:lnTo>
                  <a:lnTo>
                    <a:pt x="8200072" y="8707488"/>
                  </a:lnTo>
                  <a:lnTo>
                    <a:pt x="8266633" y="8704847"/>
                  </a:lnTo>
                  <a:lnTo>
                    <a:pt x="8269732" y="8701456"/>
                  </a:lnTo>
                  <a:close/>
                </a:path>
                <a:path w="18288000" h="9256395">
                  <a:moveTo>
                    <a:pt x="8273008" y="8571103"/>
                  </a:moveTo>
                  <a:lnTo>
                    <a:pt x="8270570" y="8564956"/>
                  </a:lnTo>
                  <a:lnTo>
                    <a:pt x="8268017" y="8563331"/>
                  </a:lnTo>
                  <a:lnTo>
                    <a:pt x="8264474" y="8563331"/>
                  </a:lnTo>
                  <a:lnTo>
                    <a:pt x="8263636" y="8563496"/>
                  </a:lnTo>
                  <a:lnTo>
                    <a:pt x="8253260" y="8567598"/>
                  </a:lnTo>
                  <a:lnTo>
                    <a:pt x="8251545" y="8571547"/>
                  </a:lnTo>
                  <a:lnTo>
                    <a:pt x="8254314" y="8578520"/>
                  </a:lnTo>
                  <a:lnTo>
                    <a:pt x="8258238" y="8580234"/>
                  </a:lnTo>
                  <a:lnTo>
                    <a:pt x="8271307" y="8575065"/>
                  </a:lnTo>
                  <a:lnTo>
                    <a:pt x="8273008" y="8571103"/>
                  </a:lnTo>
                  <a:close/>
                </a:path>
                <a:path w="18288000" h="9256395">
                  <a:moveTo>
                    <a:pt x="8307019" y="8631669"/>
                  </a:moveTo>
                  <a:lnTo>
                    <a:pt x="8303793" y="8628367"/>
                  </a:lnTo>
                  <a:lnTo>
                    <a:pt x="8234629" y="8627059"/>
                  </a:lnTo>
                  <a:lnTo>
                    <a:pt x="8230489" y="8627059"/>
                  </a:lnTo>
                  <a:lnTo>
                    <a:pt x="8227263" y="8630183"/>
                  </a:lnTo>
                  <a:lnTo>
                    <a:pt x="8227149" y="8634133"/>
                  </a:lnTo>
                  <a:lnTo>
                    <a:pt x="8227034" y="8638159"/>
                  </a:lnTo>
                  <a:lnTo>
                    <a:pt x="8230222" y="8641512"/>
                  </a:lnTo>
                  <a:lnTo>
                    <a:pt x="8299577" y="8642883"/>
                  </a:lnTo>
                  <a:lnTo>
                    <a:pt x="8303654" y="8642883"/>
                  </a:lnTo>
                  <a:lnTo>
                    <a:pt x="8306917" y="8639683"/>
                  </a:lnTo>
                  <a:lnTo>
                    <a:pt x="8307019" y="8631669"/>
                  </a:lnTo>
                  <a:close/>
                </a:path>
                <a:path w="18288000" h="9256395">
                  <a:moveTo>
                    <a:pt x="8333029" y="8611210"/>
                  </a:moveTo>
                  <a:lnTo>
                    <a:pt x="8330679" y="8604898"/>
                  </a:lnTo>
                  <a:lnTo>
                    <a:pt x="8328063" y="8603196"/>
                  </a:lnTo>
                  <a:lnTo>
                    <a:pt x="8324494" y="8603196"/>
                  </a:lnTo>
                  <a:lnTo>
                    <a:pt x="8323681" y="8603336"/>
                  </a:lnTo>
                  <a:lnTo>
                    <a:pt x="8307121" y="8609470"/>
                  </a:lnTo>
                  <a:lnTo>
                    <a:pt x="8305305" y="8613419"/>
                  </a:lnTo>
                  <a:lnTo>
                    <a:pt x="8307933" y="8620519"/>
                  </a:lnTo>
                  <a:lnTo>
                    <a:pt x="8311883" y="8622322"/>
                  </a:lnTo>
                  <a:lnTo>
                    <a:pt x="8331213" y="8615159"/>
                  </a:lnTo>
                  <a:lnTo>
                    <a:pt x="8333029" y="8611210"/>
                  </a:lnTo>
                  <a:close/>
                </a:path>
                <a:path w="18288000" h="9256395">
                  <a:moveTo>
                    <a:pt x="8344294" y="8550935"/>
                  </a:moveTo>
                  <a:lnTo>
                    <a:pt x="8341271" y="8547417"/>
                  </a:lnTo>
                  <a:lnTo>
                    <a:pt x="8265833" y="8541106"/>
                  </a:lnTo>
                  <a:lnTo>
                    <a:pt x="8261363" y="8541106"/>
                  </a:lnTo>
                  <a:lnTo>
                    <a:pt x="8258200" y="8543925"/>
                  </a:lnTo>
                  <a:lnTo>
                    <a:pt x="8257553" y="8550935"/>
                  </a:lnTo>
                  <a:lnTo>
                    <a:pt x="8257476" y="8551761"/>
                  </a:lnTo>
                  <a:lnTo>
                    <a:pt x="8260435" y="8555342"/>
                  </a:lnTo>
                  <a:lnTo>
                    <a:pt x="8336115" y="8561756"/>
                  </a:lnTo>
                  <a:lnTo>
                    <a:pt x="8340103" y="8562010"/>
                  </a:lnTo>
                  <a:lnTo>
                    <a:pt x="8343684" y="8559025"/>
                  </a:lnTo>
                  <a:lnTo>
                    <a:pt x="8344243" y="8551761"/>
                  </a:lnTo>
                  <a:lnTo>
                    <a:pt x="8344294" y="8550935"/>
                  </a:lnTo>
                  <a:close/>
                </a:path>
                <a:path w="18288000" h="9256395">
                  <a:moveTo>
                    <a:pt x="8381276" y="8449856"/>
                  </a:moveTo>
                  <a:lnTo>
                    <a:pt x="8378482" y="8446110"/>
                  </a:lnTo>
                  <a:lnTo>
                    <a:pt x="8316430" y="8436724"/>
                  </a:lnTo>
                  <a:lnTo>
                    <a:pt x="8297215" y="8433600"/>
                  </a:lnTo>
                  <a:lnTo>
                    <a:pt x="8292325" y="8433600"/>
                  </a:lnTo>
                  <a:lnTo>
                    <a:pt x="8289303" y="8436089"/>
                  </a:lnTo>
                  <a:lnTo>
                    <a:pt x="8288045" y="8443722"/>
                  </a:lnTo>
                  <a:lnTo>
                    <a:pt x="8290776" y="8447532"/>
                  </a:lnTo>
                  <a:lnTo>
                    <a:pt x="8314093" y="8451329"/>
                  </a:lnTo>
                  <a:lnTo>
                    <a:pt x="8376259" y="8460778"/>
                  </a:lnTo>
                  <a:lnTo>
                    <a:pt x="8380120" y="8457959"/>
                  </a:lnTo>
                  <a:lnTo>
                    <a:pt x="8381276" y="8449856"/>
                  </a:lnTo>
                  <a:close/>
                </a:path>
                <a:path w="18288000" h="9256395">
                  <a:moveTo>
                    <a:pt x="8390407" y="8742362"/>
                  </a:moveTo>
                  <a:lnTo>
                    <a:pt x="8389112" y="8735035"/>
                  </a:lnTo>
                  <a:lnTo>
                    <a:pt x="8386254" y="8732710"/>
                  </a:lnTo>
                  <a:lnTo>
                    <a:pt x="8381466" y="8732710"/>
                  </a:lnTo>
                  <a:lnTo>
                    <a:pt x="8337093" y="8740419"/>
                  </a:lnTo>
                  <a:lnTo>
                    <a:pt x="8336572" y="8740419"/>
                  </a:lnTo>
                  <a:lnTo>
                    <a:pt x="8334375" y="8740902"/>
                  </a:lnTo>
                  <a:lnTo>
                    <a:pt x="8332635" y="8741194"/>
                  </a:lnTo>
                  <a:lnTo>
                    <a:pt x="8297037" y="8748928"/>
                  </a:lnTo>
                  <a:lnTo>
                    <a:pt x="8298878" y="8745830"/>
                  </a:lnTo>
                  <a:lnTo>
                    <a:pt x="8298955" y="8745690"/>
                  </a:lnTo>
                  <a:lnTo>
                    <a:pt x="8297189" y="8738768"/>
                  </a:lnTo>
                  <a:lnTo>
                    <a:pt x="8294421" y="8736724"/>
                  </a:lnTo>
                  <a:lnTo>
                    <a:pt x="8290039" y="8736724"/>
                  </a:lnTo>
                  <a:lnTo>
                    <a:pt x="8254111" y="8745830"/>
                  </a:lnTo>
                  <a:lnTo>
                    <a:pt x="8251901" y="8749513"/>
                  </a:lnTo>
                  <a:lnTo>
                    <a:pt x="8251825" y="8749640"/>
                  </a:lnTo>
                  <a:lnTo>
                    <a:pt x="8253704" y="8757171"/>
                  </a:lnTo>
                  <a:lnTo>
                    <a:pt x="8257540" y="8759431"/>
                  </a:lnTo>
                  <a:lnTo>
                    <a:pt x="8293519" y="8750325"/>
                  </a:lnTo>
                  <a:lnTo>
                    <a:pt x="8291563" y="8753335"/>
                  </a:lnTo>
                  <a:lnTo>
                    <a:pt x="8293189" y="8760981"/>
                  </a:lnTo>
                  <a:lnTo>
                    <a:pt x="8296999" y="8763394"/>
                  </a:lnTo>
                  <a:lnTo>
                    <a:pt x="8334997" y="8755215"/>
                  </a:lnTo>
                  <a:lnTo>
                    <a:pt x="8387829" y="8746071"/>
                  </a:lnTo>
                  <a:lnTo>
                    <a:pt x="8390407" y="8742362"/>
                  </a:lnTo>
                  <a:close/>
                </a:path>
                <a:path w="18288000" h="9256395">
                  <a:moveTo>
                    <a:pt x="8390725" y="8645246"/>
                  </a:moveTo>
                  <a:lnTo>
                    <a:pt x="8388502" y="8638781"/>
                  </a:lnTo>
                  <a:lnTo>
                    <a:pt x="8386000" y="8637105"/>
                  </a:lnTo>
                  <a:lnTo>
                    <a:pt x="8381454" y="8637105"/>
                  </a:lnTo>
                  <a:lnTo>
                    <a:pt x="8358581" y="8644928"/>
                  </a:lnTo>
                  <a:lnTo>
                    <a:pt x="8356663" y="8648865"/>
                  </a:lnTo>
                  <a:lnTo>
                    <a:pt x="8359140" y="8656091"/>
                  </a:lnTo>
                  <a:lnTo>
                    <a:pt x="8363064" y="8658009"/>
                  </a:lnTo>
                  <a:lnTo>
                    <a:pt x="8388807" y="8649170"/>
                  </a:lnTo>
                  <a:lnTo>
                    <a:pt x="8390725" y="8645246"/>
                  </a:lnTo>
                  <a:close/>
                </a:path>
                <a:path w="18288000" h="9256395">
                  <a:moveTo>
                    <a:pt x="8395970" y="8445894"/>
                  </a:moveTo>
                  <a:lnTo>
                    <a:pt x="8394433" y="8442515"/>
                  </a:lnTo>
                  <a:lnTo>
                    <a:pt x="8393354" y="8439950"/>
                  </a:lnTo>
                  <a:lnTo>
                    <a:pt x="8390852" y="8438477"/>
                  </a:lnTo>
                  <a:lnTo>
                    <a:pt x="8387347" y="8438477"/>
                  </a:lnTo>
                  <a:lnTo>
                    <a:pt x="8386470" y="8438680"/>
                  </a:lnTo>
                  <a:lnTo>
                    <a:pt x="8385594" y="8439010"/>
                  </a:lnTo>
                  <a:lnTo>
                    <a:pt x="8382152" y="8440496"/>
                  </a:lnTo>
                  <a:lnTo>
                    <a:pt x="8380603" y="8444547"/>
                  </a:lnTo>
                  <a:lnTo>
                    <a:pt x="8382089" y="8447913"/>
                  </a:lnTo>
                  <a:lnTo>
                    <a:pt x="8383587" y="8451418"/>
                  </a:lnTo>
                  <a:lnTo>
                    <a:pt x="8383727" y="8451418"/>
                  </a:lnTo>
                  <a:lnTo>
                    <a:pt x="8387537" y="8452917"/>
                  </a:lnTo>
                  <a:lnTo>
                    <a:pt x="8390991" y="8451418"/>
                  </a:lnTo>
                  <a:lnTo>
                    <a:pt x="8394370" y="8449869"/>
                  </a:lnTo>
                  <a:lnTo>
                    <a:pt x="8395970" y="8445894"/>
                  </a:lnTo>
                  <a:close/>
                </a:path>
                <a:path w="18288000" h="9256395">
                  <a:moveTo>
                    <a:pt x="8420443" y="8328038"/>
                  </a:moveTo>
                  <a:lnTo>
                    <a:pt x="8417903" y="8324062"/>
                  </a:lnTo>
                  <a:lnTo>
                    <a:pt x="8372437" y="8313928"/>
                  </a:lnTo>
                  <a:lnTo>
                    <a:pt x="8330806" y="8304098"/>
                  </a:lnTo>
                  <a:lnTo>
                    <a:pt x="8326183" y="8304098"/>
                  </a:lnTo>
                  <a:lnTo>
                    <a:pt x="8323237" y="8306321"/>
                  </a:lnTo>
                  <a:lnTo>
                    <a:pt x="8321434" y="8313725"/>
                  </a:lnTo>
                  <a:lnTo>
                    <a:pt x="8323885" y="8317763"/>
                  </a:lnTo>
                  <a:lnTo>
                    <a:pt x="8348421" y="8323631"/>
                  </a:lnTo>
                  <a:lnTo>
                    <a:pt x="8414728" y="8338642"/>
                  </a:lnTo>
                  <a:lnTo>
                    <a:pt x="8418703" y="8336077"/>
                  </a:lnTo>
                  <a:lnTo>
                    <a:pt x="8420354" y="8328457"/>
                  </a:lnTo>
                  <a:lnTo>
                    <a:pt x="8420443" y="8328038"/>
                  </a:lnTo>
                  <a:close/>
                </a:path>
                <a:path w="18288000" h="9256395">
                  <a:moveTo>
                    <a:pt x="8432279" y="8722449"/>
                  </a:moveTo>
                  <a:lnTo>
                    <a:pt x="8431403" y="8715718"/>
                  </a:lnTo>
                  <a:lnTo>
                    <a:pt x="8431301" y="8714905"/>
                  </a:lnTo>
                  <a:lnTo>
                    <a:pt x="8428291" y="8712340"/>
                  </a:lnTo>
                  <a:lnTo>
                    <a:pt x="8423707" y="8712340"/>
                  </a:lnTo>
                  <a:lnTo>
                    <a:pt x="8368055" y="8719452"/>
                  </a:lnTo>
                  <a:lnTo>
                    <a:pt x="8365261" y="8723046"/>
                  </a:lnTo>
                  <a:lnTo>
                    <a:pt x="8366112" y="8729967"/>
                  </a:lnTo>
                  <a:lnTo>
                    <a:pt x="8366226" y="8730907"/>
                  </a:lnTo>
                  <a:lnTo>
                    <a:pt x="8369732" y="8733688"/>
                  </a:lnTo>
                  <a:lnTo>
                    <a:pt x="8429523" y="8726068"/>
                  </a:lnTo>
                  <a:lnTo>
                    <a:pt x="8432279" y="8722449"/>
                  </a:lnTo>
                  <a:close/>
                </a:path>
                <a:path w="18288000" h="9256395">
                  <a:moveTo>
                    <a:pt x="8460461" y="8494687"/>
                  </a:moveTo>
                  <a:lnTo>
                    <a:pt x="8457933" y="8488616"/>
                  </a:lnTo>
                  <a:lnTo>
                    <a:pt x="8455393" y="8487042"/>
                  </a:lnTo>
                  <a:lnTo>
                    <a:pt x="8451863" y="8487042"/>
                  </a:lnTo>
                  <a:lnTo>
                    <a:pt x="8450986" y="8487207"/>
                  </a:lnTo>
                  <a:lnTo>
                    <a:pt x="8440636" y="8491499"/>
                  </a:lnTo>
                  <a:lnTo>
                    <a:pt x="8438998" y="8495487"/>
                  </a:lnTo>
                  <a:lnTo>
                    <a:pt x="8441880" y="8502421"/>
                  </a:lnTo>
                  <a:lnTo>
                    <a:pt x="8445830" y="8504060"/>
                  </a:lnTo>
                  <a:lnTo>
                    <a:pt x="8458822" y="8498675"/>
                  </a:lnTo>
                  <a:lnTo>
                    <a:pt x="8460461" y="8494687"/>
                  </a:lnTo>
                  <a:close/>
                </a:path>
                <a:path w="18288000" h="9256395">
                  <a:moveTo>
                    <a:pt x="8494408" y="8693036"/>
                  </a:moveTo>
                  <a:lnTo>
                    <a:pt x="8492477" y="8686216"/>
                  </a:lnTo>
                  <a:lnTo>
                    <a:pt x="8489785" y="8684273"/>
                  </a:lnTo>
                  <a:lnTo>
                    <a:pt x="8485327" y="8684273"/>
                  </a:lnTo>
                  <a:lnTo>
                    <a:pt x="8471713" y="8688070"/>
                  </a:lnTo>
                  <a:lnTo>
                    <a:pt x="8471243" y="8682393"/>
                  </a:lnTo>
                  <a:lnTo>
                    <a:pt x="8471129" y="8681034"/>
                  </a:lnTo>
                  <a:lnTo>
                    <a:pt x="8471065" y="8680386"/>
                  </a:lnTo>
                  <a:lnTo>
                    <a:pt x="8467928" y="8677554"/>
                  </a:lnTo>
                  <a:lnTo>
                    <a:pt x="8463585" y="8677554"/>
                  </a:lnTo>
                  <a:lnTo>
                    <a:pt x="8432394" y="8679980"/>
                  </a:lnTo>
                  <a:lnTo>
                    <a:pt x="8441385" y="8677161"/>
                  </a:lnTo>
                  <a:lnTo>
                    <a:pt x="8443417" y="8673262"/>
                  </a:lnTo>
                  <a:lnTo>
                    <a:pt x="8441347" y="8666607"/>
                  </a:lnTo>
                  <a:lnTo>
                    <a:pt x="8438744" y="8664816"/>
                  </a:lnTo>
                  <a:lnTo>
                    <a:pt x="8434248" y="8664816"/>
                  </a:lnTo>
                  <a:lnTo>
                    <a:pt x="8404987" y="8673948"/>
                  </a:lnTo>
                  <a:lnTo>
                    <a:pt x="8402942" y="8677846"/>
                  </a:lnTo>
                  <a:lnTo>
                    <a:pt x="8404276" y="8682152"/>
                  </a:lnTo>
                  <a:lnTo>
                    <a:pt x="8401113" y="8682393"/>
                  </a:lnTo>
                  <a:lnTo>
                    <a:pt x="8398116" y="8685860"/>
                  </a:lnTo>
                  <a:lnTo>
                    <a:pt x="8398548" y="8691651"/>
                  </a:lnTo>
                  <a:lnTo>
                    <a:pt x="8398662" y="8693175"/>
                  </a:lnTo>
                  <a:lnTo>
                    <a:pt x="8398700" y="8693836"/>
                  </a:lnTo>
                  <a:lnTo>
                    <a:pt x="8402460" y="8696795"/>
                  </a:lnTo>
                  <a:lnTo>
                    <a:pt x="8455038" y="8692718"/>
                  </a:lnTo>
                  <a:lnTo>
                    <a:pt x="8449564" y="8694242"/>
                  </a:lnTo>
                  <a:lnTo>
                    <a:pt x="8447380" y="8698116"/>
                  </a:lnTo>
                  <a:lnTo>
                    <a:pt x="8449450" y="8705596"/>
                  </a:lnTo>
                  <a:lnTo>
                    <a:pt x="8453336" y="8707780"/>
                  </a:lnTo>
                  <a:lnTo>
                    <a:pt x="8492236" y="8696909"/>
                  </a:lnTo>
                  <a:lnTo>
                    <a:pt x="8494408" y="8693036"/>
                  </a:lnTo>
                  <a:close/>
                </a:path>
                <a:path w="18288000" h="9256395">
                  <a:moveTo>
                    <a:pt x="8509330" y="8637638"/>
                  </a:moveTo>
                  <a:lnTo>
                    <a:pt x="8509216" y="8633612"/>
                  </a:lnTo>
                  <a:lnTo>
                    <a:pt x="8509114" y="8629663"/>
                  </a:lnTo>
                  <a:lnTo>
                    <a:pt x="8505863" y="8626538"/>
                  </a:lnTo>
                  <a:lnTo>
                    <a:pt x="8501939" y="8626538"/>
                  </a:lnTo>
                  <a:lnTo>
                    <a:pt x="8432952" y="8628101"/>
                  </a:lnTo>
                  <a:lnTo>
                    <a:pt x="8432546" y="8628101"/>
                  </a:lnTo>
                  <a:lnTo>
                    <a:pt x="8429346" y="8631415"/>
                  </a:lnTo>
                  <a:lnTo>
                    <a:pt x="8429460" y="8639467"/>
                  </a:lnTo>
                  <a:lnTo>
                    <a:pt x="8432800" y="8642388"/>
                  </a:lnTo>
                  <a:lnTo>
                    <a:pt x="8436813" y="8642604"/>
                  </a:lnTo>
                  <a:lnTo>
                    <a:pt x="8449234" y="8642388"/>
                  </a:lnTo>
                  <a:lnTo>
                    <a:pt x="8449831" y="8642388"/>
                  </a:lnTo>
                  <a:lnTo>
                    <a:pt x="8502142" y="8641118"/>
                  </a:lnTo>
                  <a:lnTo>
                    <a:pt x="8506054" y="8641118"/>
                  </a:lnTo>
                  <a:lnTo>
                    <a:pt x="8509330" y="8637638"/>
                  </a:lnTo>
                  <a:close/>
                </a:path>
                <a:path w="18288000" h="9256395">
                  <a:moveTo>
                    <a:pt x="8522068" y="8538896"/>
                  </a:moveTo>
                  <a:lnTo>
                    <a:pt x="8519643" y="8532660"/>
                  </a:lnTo>
                  <a:lnTo>
                    <a:pt x="8517052" y="8531009"/>
                  </a:lnTo>
                  <a:lnTo>
                    <a:pt x="8513483" y="8531009"/>
                  </a:lnTo>
                  <a:lnTo>
                    <a:pt x="8512632" y="8531161"/>
                  </a:lnTo>
                  <a:lnTo>
                    <a:pt x="8496135" y="8537613"/>
                  </a:lnTo>
                  <a:lnTo>
                    <a:pt x="8494408" y="8541588"/>
                  </a:lnTo>
                  <a:lnTo>
                    <a:pt x="8497138" y="8548637"/>
                  </a:lnTo>
                  <a:lnTo>
                    <a:pt x="8501139" y="8550402"/>
                  </a:lnTo>
                  <a:lnTo>
                    <a:pt x="8520341" y="8542858"/>
                  </a:lnTo>
                  <a:lnTo>
                    <a:pt x="8522068" y="8538896"/>
                  </a:lnTo>
                  <a:close/>
                </a:path>
                <a:path w="18288000" h="9256395">
                  <a:moveTo>
                    <a:pt x="8546097" y="8561108"/>
                  </a:moveTo>
                  <a:lnTo>
                    <a:pt x="8542909" y="8557730"/>
                  </a:lnTo>
                  <a:lnTo>
                    <a:pt x="8467242" y="8554923"/>
                  </a:lnTo>
                  <a:lnTo>
                    <a:pt x="8463013" y="8554923"/>
                  </a:lnTo>
                  <a:lnTo>
                    <a:pt x="8459762" y="8557997"/>
                  </a:lnTo>
                  <a:lnTo>
                    <a:pt x="8459432" y="8565159"/>
                  </a:lnTo>
                  <a:lnTo>
                    <a:pt x="8459394" y="8565985"/>
                  </a:lnTo>
                  <a:lnTo>
                    <a:pt x="8462543" y="8569427"/>
                  </a:lnTo>
                  <a:lnTo>
                    <a:pt x="8538426" y="8572284"/>
                  </a:lnTo>
                  <a:lnTo>
                    <a:pt x="8542541" y="8572551"/>
                  </a:lnTo>
                  <a:lnTo>
                    <a:pt x="8545868" y="8569223"/>
                  </a:lnTo>
                  <a:lnTo>
                    <a:pt x="8545970" y="8565159"/>
                  </a:lnTo>
                  <a:lnTo>
                    <a:pt x="8546097" y="8561108"/>
                  </a:lnTo>
                  <a:close/>
                </a:path>
                <a:path w="18288000" h="9256395">
                  <a:moveTo>
                    <a:pt x="8581441" y="8577453"/>
                  </a:moveTo>
                  <a:lnTo>
                    <a:pt x="8579117" y="8571078"/>
                  </a:lnTo>
                  <a:lnTo>
                    <a:pt x="8576475" y="8569338"/>
                  </a:lnTo>
                  <a:lnTo>
                    <a:pt x="8572881" y="8569338"/>
                  </a:lnTo>
                  <a:lnTo>
                    <a:pt x="8572068" y="8569477"/>
                  </a:lnTo>
                  <a:lnTo>
                    <a:pt x="8549310" y="8577758"/>
                  </a:lnTo>
                  <a:lnTo>
                    <a:pt x="8547456" y="8581707"/>
                  </a:lnTo>
                  <a:lnTo>
                    <a:pt x="8550059" y="8588883"/>
                  </a:lnTo>
                  <a:lnTo>
                    <a:pt x="8554047" y="8590724"/>
                  </a:lnTo>
                  <a:lnTo>
                    <a:pt x="8579599" y="8581415"/>
                  </a:lnTo>
                  <a:lnTo>
                    <a:pt x="8581441" y="8577453"/>
                  </a:lnTo>
                  <a:close/>
                </a:path>
                <a:path w="18288000" h="9256395">
                  <a:moveTo>
                    <a:pt x="8581949" y="8473224"/>
                  </a:moveTo>
                  <a:lnTo>
                    <a:pt x="8578952" y="8469617"/>
                  </a:lnTo>
                  <a:lnTo>
                    <a:pt x="8497151" y="8461248"/>
                  </a:lnTo>
                  <a:lnTo>
                    <a:pt x="8492541" y="8461248"/>
                  </a:lnTo>
                  <a:lnTo>
                    <a:pt x="8489378" y="8464004"/>
                  </a:lnTo>
                  <a:lnTo>
                    <a:pt x="8488515" y="8471827"/>
                  </a:lnTo>
                  <a:lnTo>
                    <a:pt x="8491423" y="8475497"/>
                  </a:lnTo>
                  <a:lnTo>
                    <a:pt x="8514893" y="8478075"/>
                  </a:lnTo>
                  <a:lnTo>
                    <a:pt x="8577555" y="8484349"/>
                  </a:lnTo>
                  <a:lnTo>
                    <a:pt x="8581187" y="8481352"/>
                  </a:lnTo>
                  <a:lnTo>
                    <a:pt x="8581949" y="8473224"/>
                  </a:lnTo>
                  <a:close/>
                </a:path>
                <a:path w="18288000" h="9256395">
                  <a:moveTo>
                    <a:pt x="8619007" y="8365096"/>
                  </a:moveTo>
                  <a:lnTo>
                    <a:pt x="8616251" y="8361273"/>
                  </a:lnTo>
                  <a:lnTo>
                    <a:pt x="8549437" y="8349970"/>
                  </a:lnTo>
                  <a:lnTo>
                    <a:pt x="8528774" y="8346224"/>
                  </a:lnTo>
                  <a:lnTo>
                    <a:pt x="8523745" y="8346224"/>
                  </a:lnTo>
                  <a:lnTo>
                    <a:pt x="8520760" y="8348612"/>
                  </a:lnTo>
                  <a:lnTo>
                    <a:pt x="8519350" y="8356244"/>
                  </a:lnTo>
                  <a:lnTo>
                    <a:pt x="8522030" y="8360130"/>
                  </a:lnTo>
                  <a:lnTo>
                    <a:pt x="8546821" y="8364639"/>
                  </a:lnTo>
                  <a:lnTo>
                    <a:pt x="8568157" y="8368258"/>
                  </a:lnTo>
                  <a:lnTo>
                    <a:pt x="8568322" y="8368601"/>
                  </a:lnTo>
                  <a:lnTo>
                    <a:pt x="8572297" y="8370163"/>
                  </a:lnTo>
                  <a:lnTo>
                    <a:pt x="8574202" y="8369287"/>
                  </a:lnTo>
                  <a:lnTo>
                    <a:pt x="8613927" y="8376005"/>
                  </a:lnTo>
                  <a:lnTo>
                    <a:pt x="8617712" y="8373224"/>
                  </a:lnTo>
                  <a:lnTo>
                    <a:pt x="8619007" y="8365096"/>
                  </a:lnTo>
                  <a:close/>
                </a:path>
                <a:path w="18288000" h="9256395">
                  <a:moveTo>
                    <a:pt x="8632469" y="8692451"/>
                  </a:moveTo>
                  <a:lnTo>
                    <a:pt x="8631237" y="8685022"/>
                  </a:lnTo>
                  <a:lnTo>
                    <a:pt x="8628304" y="8682622"/>
                  </a:lnTo>
                  <a:lnTo>
                    <a:pt x="8623567" y="8682622"/>
                  </a:lnTo>
                  <a:lnTo>
                    <a:pt x="8568157" y="8691499"/>
                  </a:lnTo>
                  <a:lnTo>
                    <a:pt x="8565490" y="8695169"/>
                  </a:lnTo>
                  <a:lnTo>
                    <a:pt x="8565832" y="8697430"/>
                  </a:lnTo>
                  <a:lnTo>
                    <a:pt x="8542033" y="8702269"/>
                  </a:lnTo>
                  <a:lnTo>
                    <a:pt x="8540699" y="8696820"/>
                  </a:lnTo>
                  <a:lnTo>
                    <a:pt x="8537905" y="8694712"/>
                  </a:lnTo>
                  <a:lnTo>
                    <a:pt x="8533524" y="8694712"/>
                  </a:lnTo>
                  <a:lnTo>
                    <a:pt x="8491144" y="8704999"/>
                  </a:lnTo>
                  <a:lnTo>
                    <a:pt x="8488807" y="8708822"/>
                  </a:lnTo>
                  <a:lnTo>
                    <a:pt x="8490623" y="8716416"/>
                  </a:lnTo>
                  <a:lnTo>
                    <a:pt x="8494458" y="8718740"/>
                  </a:lnTo>
                  <a:lnTo>
                    <a:pt x="8529282" y="8710282"/>
                  </a:lnTo>
                  <a:lnTo>
                    <a:pt x="8530412" y="8715908"/>
                  </a:lnTo>
                  <a:lnTo>
                    <a:pt x="8534209" y="8718398"/>
                  </a:lnTo>
                  <a:lnTo>
                    <a:pt x="8586673" y="8707717"/>
                  </a:lnTo>
                  <a:lnTo>
                    <a:pt x="8589150" y="8703945"/>
                  </a:lnTo>
                  <a:lnTo>
                    <a:pt x="8588883" y="8702700"/>
                  </a:lnTo>
                  <a:lnTo>
                    <a:pt x="8629815" y="8696134"/>
                  </a:lnTo>
                  <a:lnTo>
                    <a:pt x="8632469" y="8692451"/>
                  </a:lnTo>
                  <a:close/>
                </a:path>
                <a:path w="18288000" h="9256395">
                  <a:moveTo>
                    <a:pt x="8635873" y="8610549"/>
                  </a:moveTo>
                  <a:lnTo>
                    <a:pt x="8633663" y="8603983"/>
                  </a:lnTo>
                  <a:lnTo>
                    <a:pt x="8631123" y="8602269"/>
                  </a:lnTo>
                  <a:lnTo>
                    <a:pt x="8626564" y="8602269"/>
                  </a:lnTo>
                  <a:lnTo>
                    <a:pt x="8597443" y="8612022"/>
                  </a:lnTo>
                  <a:lnTo>
                    <a:pt x="8595474" y="8615959"/>
                  </a:lnTo>
                  <a:lnTo>
                    <a:pt x="8597913" y="8623262"/>
                  </a:lnTo>
                  <a:lnTo>
                    <a:pt x="8601862" y="8625230"/>
                  </a:lnTo>
                  <a:lnTo>
                    <a:pt x="8633904" y="8614499"/>
                  </a:lnTo>
                  <a:lnTo>
                    <a:pt x="8635873" y="8610549"/>
                  </a:lnTo>
                  <a:close/>
                </a:path>
                <a:path w="18288000" h="9256395">
                  <a:moveTo>
                    <a:pt x="8646643" y="8415312"/>
                  </a:moveTo>
                  <a:lnTo>
                    <a:pt x="8644026" y="8409305"/>
                  </a:lnTo>
                  <a:lnTo>
                    <a:pt x="8641537" y="8407768"/>
                  </a:lnTo>
                  <a:lnTo>
                    <a:pt x="8637994" y="8407768"/>
                  </a:lnTo>
                  <a:lnTo>
                    <a:pt x="8637092" y="8407959"/>
                  </a:lnTo>
                  <a:lnTo>
                    <a:pt x="8626767" y="8412429"/>
                  </a:lnTo>
                  <a:lnTo>
                    <a:pt x="8625192" y="8416442"/>
                  </a:lnTo>
                  <a:lnTo>
                    <a:pt x="8628189" y="8423326"/>
                  </a:lnTo>
                  <a:lnTo>
                    <a:pt x="8632203" y="8424888"/>
                  </a:lnTo>
                  <a:lnTo>
                    <a:pt x="8645055" y="8419325"/>
                  </a:lnTo>
                  <a:lnTo>
                    <a:pt x="8646643" y="8415312"/>
                  </a:lnTo>
                  <a:close/>
                </a:path>
                <a:path w="18288000" h="9256395">
                  <a:moveTo>
                    <a:pt x="8673084" y="8667547"/>
                  </a:moveTo>
                  <a:lnTo>
                    <a:pt x="8672258" y="8660638"/>
                  </a:lnTo>
                  <a:lnTo>
                    <a:pt x="8672170" y="8659914"/>
                  </a:lnTo>
                  <a:lnTo>
                    <a:pt x="8669096" y="8657247"/>
                  </a:lnTo>
                  <a:lnTo>
                    <a:pt x="8664575" y="8657247"/>
                  </a:lnTo>
                  <a:lnTo>
                    <a:pt x="8602332" y="8664283"/>
                  </a:lnTo>
                  <a:lnTo>
                    <a:pt x="8599462" y="8667864"/>
                  </a:lnTo>
                  <a:lnTo>
                    <a:pt x="8600224" y="8675014"/>
                  </a:lnTo>
                  <a:lnTo>
                    <a:pt x="8600313" y="8675802"/>
                  </a:lnTo>
                  <a:lnTo>
                    <a:pt x="8603793" y="8678697"/>
                  </a:lnTo>
                  <a:lnTo>
                    <a:pt x="8670239" y="8671154"/>
                  </a:lnTo>
                  <a:lnTo>
                    <a:pt x="8673084" y="8667547"/>
                  </a:lnTo>
                  <a:close/>
                </a:path>
                <a:path w="18288000" h="9256395">
                  <a:moveTo>
                    <a:pt x="8709850" y="8463356"/>
                  </a:moveTo>
                  <a:lnTo>
                    <a:pt x="8707336" y="8457209"/>
                  </a:lnTo>
                  <a:lnTo>
                    <a:pt x="8704783" y="8455609"/>
                  </a:lnTo>
                  <a:lnTo>
                    <a:pt x="8701214" y="8455609"/>
                  </a:lnTo>
                  <a:lnTo>
                    <a:pt x="8700325" y="8455774"/>
                  </a:lnTo>
                  <a:lnTo>
                    <a:pt x="8683904" y="8462505"/>
                  </a:lnTo>
                  <a:lnTo>
                    <a:pt x="8682215" y="8466506"/>
                  </a:lnTo>
                  <a:lnTo>
                    <a:pt x="8685085" y="8473516"/>
                  </a:lnTo>
                  <a:lnTo>
                    <a:pt x="8689099" y="8475205"/>
                  </a:lnTo>
                  <a:lnTo>
                    <a:pt x="8708174" y="8467357"/>
                  </a:lnTo>
                  <a:lnTo>
                    <a:pt x="8709850" y="8463356"/>
                  </a:lnTo>
                  <a:close/>
                </a:path>
                <a:path w="18288000" h="9256395">
                  <a:moveTo>
                    <a:pt x="8711501" y="8627491"/>
                  </a:moveTo>
                  <a:lnTo>
                    <a:pt x="8711057" y="8620950"/>
                  </a:lnTo>
                  <a:lnTo>
                    <a:pt x="8710968" y="8619630"/>
                  </a:lnTo>
                  <a:lnTo>
                    <a:pt x="8707793" y="8616696"/>
                  </a:lnTo>
                  <a:lnTo>
                    <a:pt x="8703462" y="8616696"/>
                  </a:lnTo>
                  <a:lnTo>
                    <a:pt x="8634400" y="8620950"/>
                  </a:lnTo>
                  <a:lnTo>
                    <a:pt x="8631326" y="8624392"/>
                  </a:lnTo>
                  <a:lnTo>
                    <a:pt x="8631695" y="8630971"/>
                  </a:lnTo>
                  <a:lnTo>
                    <a:pt x="8631771" y="8632419"/>
                  </a:lnTo>
                  <a:lnTo>
                    <a:pt x="8635225" y="8635416"/>
                  </a:lnTo>
                  <a:lnTo>
                    <a:pt x="8639238" y="8635276"/>
                  </a:lnTo>
                  <a:lnTo>
                    <a:pt x="8656879" y="8634184"/>
                  </a:lnTo>
                  <a:lnTo>
                    <a:pt x="8643785" y="8638146"/>
                  </a:lnTo>
                  <a:lnTo>
                    <a:pt x="8641690" y="8642058"/>
                  </a:lnTo>
                  <a:lnTo>
                    <a:pt x="8643925" y="8649475"/>
                  </a:lnTo>
                  <a:lnTo>
                    <a:pt x="8647824" y="8651583"/>
                  </a:lnTo>
                  <a:lnTo>
                    <a:pt x="8686508" y="8639861"/>
                  </a:lnTo>
                  <a:lnTo>
                    <a:pt x="8688591" y="8635936"/>
                  </a:lnTo>
                  <a:lnTo>
                    <a:pt x="8687473" y="8632279"/>
                  </a:lnTo>
                  <a:lnTo>
                    <a:pt x="8708466" y="8630971"/>
                  </a:lnTo>
                  <a:lnTo>
                    <a:pt x="8711501" y="8627491"/>
                  </a:lnTo>
                  <a:close/>
                </a:path>
                <a:path w="18288000" h="9256395">
                  <a:moveTo>
                    <a:pt x="8738349" y="8652993"/>
                  </a:moveTo>
                  <a:lnTo>
                    <a:pt x="8736470" y="8646071"/>
                  </a:lnTo>
                  <a:lnTo>
                    <a:pt x="8733739" y="8644090"/>
                  </a:lnTo>
                  <a:lnTo>
                    <a:pt x="8729281" y="8644090"/>
                  </a:lnTo>
                  <a:lnTo>
                    <a:pt x="8687105" y="8655418"/>
                  </a:lnTo>
                  <a:lnTo>
                    <a:pt x="8684870" y="8659292"/>
                  </a:lnTo>
                  <a:lnTo>
                    <a:pt x="8686876" y="8666848"/>
                  </a:lnTo>
                  <a:lnTo>
                    <a:pt x="8690826" y="8669071"/>
                  </a:lnTo>
                  <a:lnTo>
                    <a:pt x="8736127" y="8656879"/>
                  </a:lnTo>
                  <a:lnTo>
                    <a:pt x="8738349" y="8652993"/>
                  </a:lnTo>
                  <a:close/>
                </a:path>
                <a:path w="18288000" h="9256395">
                  <a:moveTo>
                    <a:pt x="8748293" y="8570506"/>
                  </a:moveTo>
                  <a:lnTo>
                    <a:pt x="8748192" y="8562442"/>
                  </a:lnTo>
                  <a:lnTo>
                    <a:pt x="8744915" y="8559216"/>
                  </a:lnTo>
                  <a:lnTo>
                    <a:pt x="8740915" y="8559216"/>
                  </a:lnTo>
                  <a:lnTo>
                    <a:pt x="8697697" y="8559609"/>
                  </a:lnTo>
                  <a:lnTo>
                    <a:pt x="8665083" y="8559609"/>
                  </a:lnTo>
                  <a:lnTo>
                    <a:pt x="8661781" y="8562899"/>
                  </a:lnTo>
                  <a:lnTo>
                    <a:pt x="8661768" y="8571001"/>
                  </a:lnTo>
                  <a:lnTo>
                    <a:pt x="8665058" y="8574291"/>
                  </a:lnTo>
                  <a:lnTo>
                    <a:pt x="8697316" y="8574291"/>
                  </a:lnTo>
                  <a:lnTo>
                    <a:pt x="8744979" y="8573897"/>
                  </a:lnTo>
                  <a:lnTo>
                    <a:pt x="8748293" y="8570506"/>
                  </a:lnTo>
                  <a:close/>
                </a:path>
                <a:path w="18288000" h="9256395">
                  <a:moveTo>
                    <a:pt x="8764003" y="8277492"/>
                  </a:moveTo>
                  <a:lnTo>
                    <a:pt x="8762467" y="8274126"/>
                  </a:lnTo>
                  <a:lnTo>
                    <a:pt x="8761324" y="8271688"/>
                  </a:lnTo>
                  <a:lnTo>
                    <a:pt x="8758885" y="8270265"/>
                  </a:lnTo>
                  <a:lnTo>
                    <a:pt x="8755380" y="8270265"/>
                  </a:lnTo>
                  <a:lnTo>
                    <a:pt x="8754440" y="8270481"/>
                  </a:lnTo>
                  <a:lnTo>
                    <a:pt x="8753500" y="8270888"/>
                  </a:lnTo>
                  <a:lnTo>
                    <a:pt x="8750122" y="8272500"/>
                  </a:lnTo>
                  <a:lnTo>
                    <a:pt x="8748712" y="8276552"/>
                  </a:lnTo>
                  <a:lnTo>
                    <a:pt x="8750249" y="8279917"/>
                  </a:lnTo>
                  <a:lnTo>
                    <a:pt x="8751773" y="8283092"/>
                  </a:lnTo>
                  <a:lnTo>
                    <a:pt x="8751875" y="8283295"/>
                  </a:lnTo>
                  <a:lnTo>
                    <a:pt x="8755913" y="8284705"/>
                  </a:lnTo>
                  <a:lnTo>
                    <a:pt x="8759228" y="8283092"/>
                  </a:lnTo>
                  <a:lnTo>
                    <a:pt x="8762657" y="8281543"/>
                  </a:lnTo>
                  <a:lnTo>
                    <a:pt x="8764003" y="8277492"/>
                  </a:lnTo>
                  <a:close/>
                </a:path>
                <a:path w="18288000" h="9256395">
                  <a:moveTo>
                    <a:pt x="8770887" y="8506168"/>
                  </a:moveTo>
                  <a:lnTo>
                    <a:pt x="8768461" y="8499869"/>
                  </a:lnTo>
                  <a:lnTo>
                    <a:pt x="8765845" y="8498192"/>
                  </a:lnTo>
                  <a:lnTo>
                    <a:pt x="8762238" y="8498192"/>
                  </a:lnTo>
                  <a:lnTo>
                    <a:pt x="8761412" y="8498332"/>
                  </a:lnTo>
                  <a:lnTo>
                    <a:pt x="8738768" y="8507044"/>
                  </a:lnTo>
                  <a:lnTo>
                    <a:pt x="8736990" y="8511045"/>
                  </a:lnTo>
                  <a:lnTo>
                    <a:pt x="8739721" y="8518169"/>
                  </a:lnTo>
                  <a:lnTo>
                    <a:pt x="8743721" y="8519947"/>
                  </a:lnTo>
                  <a:lnTo>
                    <a:pt x="8769121" y="8510168"/>
                  </a:lnTo>
                  <a:lnTo>
                    <a:pt x="8770887" y="8506168"/>
                  </a:lnTo>
                  <a:close/>
                </a:path>
                <a:path w="18288000" h="9256395">
                  <a:moveTo>
                    <a:pt x="8783549" y="8486915"/>
                  </a:moveTo>
                  <a:lnTo>
                    <a:pt x="8780386" y="8483448"/>
                  </a:lnTo>
                  <a:lnTo>
                    <a:pt x="8698255" y="8478939"/>
                  </a:lnTo>
                  <a:lnTo>
                    <a:pt x="8693887" y="8478939"/>
                  </a:lnTo>
                  <a:lnTo>
                    <a:pt x="8690648" y="8481924"/>
                  </a:lnTo>
                  <a:lnTo>
                    <a:pt x="8690140" y="8489925"/>
                  </a:lnTo>
                  <a:lnTo>
                    <a:pt x="8693239" y="8493442"/>
                  </a:lnTo>
                  <a:lnTo>
                    <a:pt x="8697316" y="8493709"/>
                  </a:lnTo>
                  <a:lnTo>
                    <a:pt x="8775624" y="8498040"/>
                  </a:lnTo>
                  <a:lnTo>
                    <a:pt x="8779345" y="8498256"/>
                  </a:lnTo>
                  <a:lnTo>
                    <a:pt x="8783155" y="8495081"/>
                  </a:lnTo>
                  <a:lnTo>
                    <a:pt x="8783549" y="8486915"/>
                  </a:lnTo>
                  <a:close/>
                </a:path>
                <a:path w="18288000" h="9256395">
                  <a:moveTo>
                    <a:pt x="8819261" y="8391830"/>
                  </a:moveTo>
                  <a:lnTo>
                    <a:pt x="8816315" y="8388147"/>
                  </a:lnTo>
                  <a:lnTo>
                    <a:pt x="8749030" y="8380235"/>
                  </a:lnTo>
                  <a:lnTo>
                    <a:pt x="8728177" y="8377555"/>
                  </a:lnTo>
                  <a:lnTo>
                    <a:pt x="8723439" y="8377555"/>
                  </a:lnTo>
                  <a:lnTo>
                    <a:pt x="8720303" y="8380235"/>
                  </a:lnTo>
                  <a:lnTo>
                    <a:pt x="8719325" y="8387702"/>
                  </a:lnTo>
                  <a:lnTo>
                    <a:pt x="8719337" y="8388147"/>
                  </a:lnTo>
                  <a:lnTo>
                    <a:pt x="8722169" y="8391830"/>
                  </a:lnTo>
                  <a:lnTo>
                    <a:pt x="8722360" y="8391830"/>
                  </a:lnTo>
                  <a:lnTo>
                    <a:pt x="8747163" y="8395030"/>
                  </a:lnTo>
                  <a:lnTo>
                    <a:pt x="8814702" y="8402980"/>
                  </a:lnTo>
                  <a:lnTo>
                    <a:pt x="8818220" y="8400123"/>
                  </a:lnTo>
                  <a:lnTo>
                    <a:pt x="8818626" y="8397621"/>
                  </a:lnTo>
                  <a:lnTo>
                    <a:pt x="8819210" y="8392338"/>
                  </a:lnTo>
                  <a:lnTo>
                    <a:pt x="8819261" y="8391830"/>
                  </a:lnTo>
                  <a:close/>
                </a:path>
                <a:path w="18288000" h="9256395">
                  <a:moveTo>
                    <a:pt x="8827021" y="8543988"/>
                  </a:moveTo>
                  <a:lnTo>
                    <a:pt x="8824722" y="8537537"/>
                  </a:lnTo>
                  <a:lnTo>
                    <a:pt x="8822042" y="8535759"/>
                  </a:lnTo>
                  <a:lnTo>
                    <a:pt x="8818397" y="8535759"/>
                  </a:lnTo>
                  <a:lnTo>
                    <a:pt x="8817610" y="8535886"/>
                  </a:lnTo>
                  <a:lnTo>
                    <a:pt x="8788641" y="8546211"/>
                  </a:lnTo>
                  <a:lnTo>
                    <a:pt x="8786749" y="8550199"/>
                  </a:lnTo>
                  <a:lnTo>
                    <a:pt x="8789314" y="8557450"/>
                  </a:lnTo>
                  <a:lnTo>
                    <a:pt x="8793302" y="8559330"/>
                  </a:lnTo>
                  <a:lnTo>
                    <a:pt x="8825141" y="8547976"/>
                  </a:lnTo>
                  <a:lnTo>
                    <a:pt x="8827021" y="8543988"/>
                  </a:lnTo>
                  <a:close/>
                </a:path>
                <a:path w="18288000" h="9256395">
                  <a:moveTo>
                    <a:pt x="8831593" y="8333092"/>
                  </a:moveTo>
                  <a:lnTo>
                    <a:pt x="8828900" y="8327161"/>
                  </a:lnTo>
                  <a:lnTo>
                    <a:pt x="8826436" y="8325675"/>
                  </a:lnTo>
                  <a:lnTo>
                    <a:pt x="8822906" y="8325675"/>
                  </a:lnTo>
                  <a:lnTo>
                    <a:pt x="8821953" y="8325866"/>
                  </a:lnTo>
                  <a:lnTo>
                    <a:pt x="8811679" y="8330514"/>
                  </a:lnTo>
                  <a:lnTo>
                    <a:pt x="8810168" y="8334540"/>
                  </a:lnTo>
                  <a:lnTo>
                    <a:pt x="8813241" y="8341385"/>
                  </a:lnTo>
                  <a:lnTo>
                    <a:pt x="8817267" y="8342897"/>
                  </a:lnTo>
                  <a:lnTo>
                    <a:pt x="8830069" y="8337118"/>
                  </a:lnTo>
                  <a:lnTo>
                    <a:pt x="8831593" y="8333092"/>
                  </a:lnTo>
                  <a:close/>
                </a:path>
                <a:path w="18288000" h="9256395">
                  <a:moveTo>
                    <a:pt x="8873630" y="8640242"/>
                  </a:moveTo>
                  <a:lnTo>
                    <a:pt x="8872499" y="8632711"/>
                  </a:lnTo>
                  <a:lnTo>
                    <a:pt x="8869502" y="8630221"/>
                  </a:lnTo>
                  <a:lnTo>
                    <a:pt x="8864803" y="8630221"/>
                  </a:lnTo>
                  <a:lnTo>
                    <a:pt x="8802789" y="8639302"/>
                  </a:lnTo>
                  <a:lnTo>
                    <a:pt x="8800033" y="8642960"/>
                  </a:lnTo>
                  <a:lnTo>
                    <a:pt x="8801163" y="8650922"/>
                  </a:lnTo>
                  <a:lnTo>
                    <a:pt x="8785301" y="8653945"/>
                  </a:lnTo>
                  <a:lnTo>
                    <a:pt x="8785085" y="8652980"/>
                  </a:lnTo>
                  <a:lnTo>
                    <a:pt x="8782240" y="8650821"/>
                  </a:lnTo>
                  <a:lnTo>
                    <a:pt x="8777846" y="8650821"/>
                  </a:lnTo>
                  <a:lnTo>
                    <a:pt x="8728989" y="8662124"/>
                  </a:lnTo>
                  <a:lnTo>
                    <a:pt x="8726589" y="8665947"/>
                  </a:lnTo>
                  <a:lnTo>
                    <a:pt x="8728342" y="8673617"/>
                  </a:lnTo>
                  <a:lnTo>
                    <a:pt x="8732202" y="8676005"/>
                  </a:lnTo>
                  <a:lnTo>
                    <a:pt x="8766073" y="8668156"/>
                  </a:lnTo>
                  <a:lnTo>
                    <a:pt x="8766226" y="8668906"/>
                  </a:lnTo>
                  <a:lnTo>
                    <a:pt x="8769934" y="8671471"/>
                  </a:lnTo>
                  <a:lnTo>
                    <a:pt x="8829091" y="8660193"/>
                  </a:lnTo>
                  <a:lnTo>
                    <a:pt x="8831631" y="8656409"/>
                  </a:lnTo>
                  <a:lnTo>
                    <a:pt x="8830361" y="8649894"/>
                  </a:lnTo>
                  <a:lnTo>
                    <a:pt x="8870912" y="8643937"/>
                  </a:lnTo>
                  <a:lnTo>
                    <a:pt x="8873630" y="8640242"/>
                  </a:lnTo>
                  <a:close/>
                </a:path>
                <a:path w="18288000" h="9256395">
                  <a:moveTo>
                    <a:pt x="8896401" y="8384768"/>
                  </a:moveTo>
                  <a:lnTo>
                    <a:pt x="8893785" y="8378698"/>
                  </a:lnTo>
                  <a:lnTo>
                    <a:pt x="8891257" y="8377136"/>
                  </a:lnTo>
                  <a:lnTo>
                    <a:pt x="8887689" y="8377136"/>
                  </a:lnTo>
                  <a:lnTo>
                    <a:pt x="8886774" y="8377314"/>
                  </a:lnTo>
                  <a:lnTo>
                    <a:pt x="8870442" y="8384324"/>
                  </a:lnTo>
                  <a:lnTo>
                    <a:pt x="8868829" y="8388363"/>
                  </a:lnTo>
                  <a:lnTo>
                    <a:pt x="8871864" y="8395449"/>
                  </a:lnTo>
                  <a:lnTo>
                    <a:pt x="8872106" y="8395449"/>
                  </a:lnTo>
                  <a:lnTo>
                    <a:pt x="8875827" y="8396922"/>
                  </a:lnTo>
                  <a:lnTo>
                    <a:pt x="8894801" y="8388794"/>
                  </a:lnTo>
                  <a:lnTo>
                    <a:pt x="8896401" y="8384768"/>
                  </a:lnTo>
                  <a:close/>
                </a:path>
                <a:path w="18288000" h="9256395">
                  <a:moveTo>
                    <a:pt x="8933028" y="8597570"/>
                  </a:moveTo>
                  <a:lnTo>
                    <a:pt x="8931008" y="8590737"/>
                  </a:lnTo>
                  <a:lnTo>
                    <a:pt x="8928329" y="8588832"/>
                  </a:lnTo>
                  <a:lnTo>
                    <a:pt x="8923795" y="8588832"/>
                  </a:lnTo>
                  <a:lnTo>
                    <a:pt x="8881834" y="8601177"/>
                  </a:lnTo>
                  <a:lnTo>
                    <a:pt x="8881580" y="8601646"/>
                  </a:lnTo>
                  <a:lnTo>
                    <a:pt x="8835873" y="8606104"/>
                  </a:lnTo>
                  <a:lnTo>
                    <a:pt x="8832926" y="8609660"/>
                  </a:lnTo>
                  <a:lnTo>
                    <a:pt x="8833625" y="8617166"/>
                  </a:lnTo>
                  <a:lnTo>
                    <a:pt x="8833663" y="8617674"/>
                  </a:lnTo>
                  <a:lnTo>
                    <a:pt x="8837168" y="8620608"/>
                  </a:lnTo>
                  <a:lnTo>
                    <a:pt x="8910256" y="8613457"/>
                  </a:lnTo>
                  <a:lnTo>
                    <a:pt x="8913165" y="8609876"/>
                  </a:lnTo>
                  <a:lnTo>
                    <a:pt x="8912835" y="8606803"/>
                  </a:lnTo>
                  <a:lnTo>
                    <a:pt x="8930881" y="8601494"/>
                  </a:lnTo>
                  <a:lnTo>
                    <a:pt x="8933028" y="8597570"/>
                  </a:lnTo>
                  <a:close/>
                </a:path>
                <a:path w="18288000" h="9256395">
                  <a:moveTo>
                    <a:pt x="8946274" y="8189468"/>
                  </a:moveTo>
                  <a:lnTo>
                    <a:pt x="8943518" y="8183740"/>
                  </a:lnTo>
                  <a:lnTo>
                    <a:pt x="8941079" y="8182330"/>
                  </a:lnTo>
                  <a:lnTo>
                    <a:pt x="8937574" y="8182330"/>
                  </a:lnTo>
                  <a:lnTo>
                    <a:pt x="8936634" y="8182534"/>
                  </a:lnTo>
                  <a:lnTo>
                    <a:pt x="8935618" y="8183004"/>
                  </a:lnTo>
                  <a:lnTo>
                    <a:pt x="8932316" y="8184680"/>
                  </a:lnTo>
                  <a:lnTo>
                    <a:pt x="8930894" y="8188731"/>
                  </a:lnTo>
                  <a:lnTo>
                    <a:pt x="8932583" y="8192033"/>
                  </a:lnTo>
                  <a:lnTo>
                    <a:pt x="8934196" y="8195411"/>
                  </a:lnTo>
                  <a:lnTo>
                    <a:pt x="8938247" y="8196758"/>
                  </a:lnTo>
                  <a:lnTo>
                    <a:pt x="8944927" y="8193519"/>
                  </a:lnTo>
                  <a:lnTo>
                    <a:pt x="8946274" y="8189468"/>
                  </a:lnTo>
                  <a:close/>
                </a:path>
                <a:path w="18288000" h="9256395">
                  <a:moveTo>
                    <a:pt x="8950617" y="8563597"/>
                  </a:moveTo>
                  <a:lnTo>
                    <a:pt x="8950223" y="8556003"/>
                  </a:lnTo>
                  <a:lnTo>
                    <a:pt x="8950198" y="8555622"/>
                  </a:lnTo>
                  <a:lnTo>
                    <a:pt x="8946947" y="8552574"/>
                  </a:lnTo>
                  <a:lnTo>
                    <a:pt x="8943073" y="8552574"/>
                  </a:lnTo>
                  <a:lnTo>
                    <a:pt x="8867026" y="8556003"/>
                  </a:lnTo>
                  <a:lnTo>
                    <a:pt x="8863876" y="8559419"/>
                  </a:lnTo>
                  <a:lnTo>
                    <a:pt x="8864155" y="8567039"/>
                  </a:lnTo>
                  <a:lnTo>
                    <a:pt x="8864181" y="8567522"/>
                  </a:lnTo>
                  <a:lnTo>
                    <a:pt x="8865222" y="8568512"/>
                  </a:lnTo>
                  <a:lnTo>
                    <a:pt x="8836749" y="8577809"/>
                  </a:lnTo>
                  <a:lnTo>
                    <a:pt x="8834742" y="8581758"/>
                  </a:lnTo>
                  <a:lnTo>
                    <a:pt x="8837117" y="8589137"/>
                  </a:lnTo>
                  <a:lnTo>
                    <a:pt x="8841092" y="8591144"/>
                  </a:lnTo>
                  <a:lnTo>
                    <a:pt x="8879472" y="8578621"/>
                  </a:lnTo>
                  <a:lnTo>
                    <a:pt x="8881491" y="8574646"/>
                  </a:lnTo>
                  <a:lnTo>
                    <a:pt x="8880005" y="8570125"/>
                  </a:lnTo>
                  <a:lnTo>
                    <a:pt x="8947506" y="8567039"/>
                  </a:lnTo>
                  <a:lnTo>
                    <a:pt x="8950617" y="8563597"/>
                  </a:lnTo>
                  <a:close/>
                </a:path>
                <a:path w="18288000" h="9256395">
                  <a:moveTo>
                    <a:pt x="8959050" y="8431593"/>
                  </a:moveTo>
                  <a:lnTo>
                    <a:pt x="8956523" y="8425358"/>
                  </a:lnTo>
                  <a:lnTo>
                    <a:pt x="8953944" y="8423732"/>
                  </a:lnTo>
                  <a:lnTo>
                    <a:pt x="8950350" y="8423732"/>
                  </a:lnTo>
                  <a:lnTo>
                    <a:pt x="8949474" y="8423885"/>
                  </a:lnTo>
                  <a:lnTo>
                    <a:pt x="8926944" y="8433003"/>
                  </a:lnTo>
                  <a:lnTo>
                    <a:pt x="8925242" y="8437042"/>
                  </a:lnTo>
                  <a:lnTo>
                    <a:pt x="8928100" y="8444116"/>
                  </a:lnTo>
                  <a:lnTo>
                    <a:pt x="8932151" y="8445805"/>
                  </a:lnTo>
                  <a:lnTo>
                    <a:pt x="8957348" y="8435619"/>
                  </a:lnTo>
                  <a:lnTo>
                    <a:pt x="8959050" y="8431593"/>
                  </a:lnTo>
                  <a:close/>
                </a:path>
                <a:path w="18288000" h="9256395">
                  <a:moveTo>
                    <a:pt x="9015336" y="8248167"/>
                  </a:moveTo>
                  <a:lnTo>
                    <a:pt x="9012580" y="8242300"/>
                  </a:lnTo>
                  <a:lnTo>
                    <a:pt x="9010129" y="8240852"/>
                  </a:lnTo>
                  <a:lnTo>
                    <a:pt x="9006611" y="8240852"/>
                  </a:lnTo>
                  <a:lnTo>
                    <a:pt x="9005621" y="8241055"/>
                  </a:lnTo>
                  <a:lnTo>
                    <a:pt x="8995397" y="8245881"/>
                  </a:lnTo>
                  <a:lnTo>
                    <a:pt x="8993937" y="8249920"/>
                  </a:lnTo>
                  <a:lnTo>
                    <a:pt x="8997124" y="8256727"/>
                  </a:lnTo>
                  <a:lnTo>
                    <a:pt x="9001150" y="8258200"/>
                  </a:lnTo>
                  <a:lnTo>
                    <a:pt x="9013876" y="8252219"/>
                  </a:lnTo>
                  <a:lnTo>
                    <a:pt x="9015336" y="8248167"/>
                  </a:lnTo>
                  <a:close/>
                </a:path>
                <a:path w="18288000" h="9256395">
                  <a:moveTo>
                    <a:pt x="9016898" y="8473859"/>
                  </a:moveTo>
                  <a:lnTo>
                    <a:pt x="9014473" y="8467484"/>
                  </a:lnTo>
                  <a:lnTo>
                    <a:pt x="9011831" y="8465756"/>
                  </a:lnTo>
                  <a:lnTo>
                    <a:pt x="9008199" y="8465756"/>
                  </a:lnTo>
                  <a:lnTo>
                    <a:pt x="9007373" y="8465909"/>
                  </a:lnTo>
                  <a:lnTo>
                    <a:pt x="8978557" y="8476793"/>
                  </a:lnTo>
                  <a:lnTo>
                    <a:pt x="8976741" y="8480806"/>
                  </a:lnTo>
                  <a:lnTo>
                    <a:pt x="8979446" y="8488020"/>
                  </a:lnTo>
                  <a:lnTo>
                    <a:pt x="8980005" y="8488274"/>
                  </a:lnTo>
                  <a:lnTo>
                    <a:pt x="8971013" y="8488274"/>
                  </a:lnTo>
                  <a:lnTo>
                    <a:pt x="8900008" y="8487359"/>
                  </a:lnTo>
                  <a:lnTo>
                    <a:pt x="8895829" y="8487359"/>
                  </a:lnTo>
                  <a:lnTo>
                    <a:pt x="8892540" y="8490572"/>
                  </a:lnTo>
                  <a:lnTo>
                    <a:pt x="8892451" y="8494611"/>
                  </a:lnTo>
                  <a:lnTo>
                    <a:pt x="8892375" y="8498688"/>
                  </a:lnTo>
                  <a:lnTo>
                    <a:pt x="8895626" y="8502066"/>
                  </a:lnTo>
                  <a:lnTo>
                    <a:pt x="8969959" y="8503056"/>
                  </a:lnTo>
                  <a:lnTo>
                    <a:pt x="8982215" y="8503056"/>
                  </a:lnTo>
                  <a:lnTo>
                    <a:pt x="8985529" y="8499767"/>
                  </a:lnTo>
                  <a:lnTo>
                    <a:pt x="8985555" y="8491601"/>
                  </a:lnTo>
                  <a:lnTo>
                    <a:pt x="8983701" y="8489734"/>
                  </a:lnTo>
                  <a:lnTo>
                    <a:pt x="9015095" y="8477872"/>
                  </a:lnTo>
                  <a:lnTo>
                    <a:pt x="9016898" y="8473859"/>
                  </a:lnTo>
                  <a:close/>
                </a:path>
                <a:path w="18288000" h="9256395">
                  <a:moveTo>
                    <a:pt x="9020581" y="8408898"/>
                  </a:moveTo>
                  <a:lnTo>
                    <a:pt x="9017470" y="8405368"/>
                  </a:lnTo>
                  <a:lnTo>
                    <a:pt x="8949906" y="8400631"/>
                  </a:lnTo>
                  <a:lnTo>
                    <a:pt x="8928900" y="8398954"/>
                  </a:lnTo>
                  <a:lnTo>
                    <a:pt x="8924430" y="8398954"/>
                  </a:lnTo>
                  <a:lnTo>
                    <a:pt x="8921191" y="8401875"/>
                  </a:lnTo>
                  <a:lnTo>
                    <a:pt x="8920620" y="8408898"/>
                  </a:lnTo>
                  <a:lnTo>
                    <a:pt x="8920531" y="8409864"/>
                  </a:lnTo>
                  <a:lnTo>
                    <a:pt x="8923579" y="8413458"/>
                  </a:lnTo>
                  <a:lnTo>
                    <a:pt x="8927681" y="8413813"/>
                  </a:lnTo>
                  <a:lnTo>
                    <a:pt x="9012415" y="8419986"/>
                  </a:lnTo>
                  <a:lnTo>
                    <a:pt x="9016746" y="8420201"/>
                  </a:lnTo>
                  <a:lnTo>
                    <a:pt x="9020061" y="8417115"/>
                  </a:lnTo>
                  <a:lnTo>
                    <a:pt x="9020518" y="8409864"/>
                  </a:lnTo>
                  <a:lnTo>
                    <a:pt x="9020581" y="8408898"/>
                  </a:lnTo>
                  <a:close/>
                </a:path>
                <a:path w="18288000" h="9256395">
                  <a:moveTo>
                    <a:pt x="9073070" y="8509533"/>
                  </a:moveTo>
                  <a:lnTo>
                    <a:pt x="9070823" y="8502879"/>
                  </a:lnTo>
                  <a:lnTo>
                    <a:pt x="9068295" y="8501189"/>
                  </a:lnTo>
                  <a:lnTo>
                    <a:pt x="9063672" y="8501189"/>
                  </a:lnTo>
                  <a:lnTo>
                    <a:pt x="9028443" y="8513470"/>
                  </a:lnTo>
                  <a:lnTo>
                    <a:pt x="9026512" y="8517471"/>
                  </a:lnTo>
                  <a:lnTo>
                    <a:pt x="9029052" y="8524799"/>
                  </a:lnTo>
                  <a:lnTo>
                    <a:pt x="9033065" y="8526742"/>
                  </a:lnTo>
                  <a:lnTo>
                    <a:pt x="9071064" y="8513470"/>
                  </a:lnTo>
                  <a:lnTo>
                    <a:pt x="9073070" y="8509533"/>
                  </a:lnTo>
                  <a:close/>
                </a:path>
                <a:path w="18288000" h="9256395">
                  <a:moveTo>
                    <a:pt x="9073248" y="8606688"/>
                  </a:moveTo>
                  <a:lnTo>
                    <a:pt x="9071953" y="8599564"/>
                  </a:lnTo>
                  <a:lnTo>
                    <a:pt x="9071889" y="8599259"/>
                  </a:lnTo>
                  <a:lnTo>
                    <a:pt x="9069006" y="8596935"/>
                  </a:lnTo>
                  <a:lnTo>
                    <a:pt x="9064117" y="8596935"/>
                  </a:lnTo>
                  <a:lnTo>
                    <a:pt x="9002408" y="8607908"/>
                  </a:lnTo>
                  <a:lnTo>
                    <a:pt x="9001201" y="8609622"/>
                  </a:lnTo>
                  <a:lnTo>
                    <a:pt x="8981503" y="8613940"/>
                  </a:lnTo>
                  <a:lnTo>
                    <a:pt x="8983154" y="8611133"/>
                  </a:lnTo>
                  <a:lnTo>
                    <a:pt x="8981313" y="8604123"/>
                  </a:lnTo>
                  <a:lnTo>
                    <a:pt x="8978532" y="8602078"/>
                  </a:lnTo>
                  <a:lnTo>
                    <a:pt x="8974074" y="8602078"/>
                  </a:lnTo>
                  <a:lnTo>
                    <a:pt x="8925471" y="8614639"/>
                  </a:lnTo>
                  <a:lnTo>
                    <a:pt x="8923172" y="8618525"/>
                  </a:lnTo>
                  <a:lnTo>
                    <a:pt x="8925115" y="8626157"/>
                  </a:lnTo>
                  <a:lnTo>
                    <a:pt x="8929002" y="8628456"/>
                  </a:lnTo>
                  <a:lnTo>
                    <a:pt x="8964257" y="8619338"/>
                  </a:lnTo>
                  <a:lnTo>
                    <a:pt x="8963012" y="8621281"/>
                  </a:lnTo>
                  <a:lnTo>
                    <a:pt x="8964689" y="8629028"/>
                  </a:lnTo>
                  <a:lnTo>
                    <a:pt x="8968524" y="8631491"/>
                  </a:lnTo>
                  <a:lnTo>
                    <a:pt x="9027300" y="8618563"/>
                  </a:lnTo>
                  <a:lnTo>
                    <a:pt x="9027579" y="8618118"/>
                  </a:lnTo>
                  <a:lnTo>
                    <a:pt x="9070645" y="8610460"/>
                  </a:lnTo>
                  <a:lnTo>
                    <a:pt x="9073248" y="8606688"/>
                  </a:lnTo>
                  <a:close/>
                </a:path>
                <a:path w="18288000" h="9256395">
                  <a:moveTo>
                    <a:pt x="9081656" y="8303260"/>
                  </a:moveTo>
                  <a:lnTo>
                    <a:pt x="9078976" y="8297265"/>
                  </a:lnTo>
                  <a:lnTo>
                    <a:pt x="9076474" y="8295767"/>
                  </a:lnTo>
                  <a:lnTo>
                    <a:pt x="9072918" y="8295767"/>
                  </a:lnTo>
                  <a:lnTo>
                    <a:pt x="9071966" y="8295957"/>
                  </a:lnTo>
                  <a:lnTo>
                    <a:pt x="9055684" y="8303260"/>
                  </a:lnTo>
                  <a:lnTo>
                    <a:pt x="9054160" y="8307324"/>
                  </a:lnTo>
                  <a:lnTo>
                    <a:pt x="9057246" y="8314207"/>
                  </a:lnTo>
                  <a:lnTo>
                    <a:pt x="9061310" y="8315744"/>
                  </a:lnTo>
                  <a:lnTo>
                    <a:pt x="9080106" y="8307324"/>
                  </a:lnTo>
                  <a:lnTo>
                    <a:pt x="9081656" y="8303260"/>
                  </a:lnTo>
                  <a:close/>
                </a:path>
                <a:path w="18288000" h="9256395">
                  <a:moveTo>
                    <a:pt x="9114066" y="8585340"/>
                  </a:moveTo>
                  <a:lnTo>
                    <a:pt x="9113012" y="8577694"/>
                  </a:lnTo>
                  <a:lnTo>
                    <a:pt x="9109964" y="8575116"/>
                  </a:lnTo>
                  <a:lnTo>
                    <a:pt x="9105303" y="8575116"/>
                  </a:lnTo>
                  <a:lnTo>
                    <a:pt x="9036698" y="8584171"/>
                  </a:lnTo>
                  <a:lnTo>
                    <a:pt x="9033866" y="8587816"/>
                  </a:lnTo>
                  <a:lnTo>
                    <a:pt x="9034894" y="8595804"/>
                  </a:lnTo>
                  <a:lnTo>
                    <a:pt x="9038539" y="8598662"/>
                  </a:lnTo>
                  <a:lnTo>
                    <a:pt x="9111285" y="8589010"/>
                  </a:lnTo>
                  <a:lnTo>
                    <a:pt x="9114066" y="8585340"/>
                  </a:lnTo>
                  <a:close/>
                </a:path>
                <a:path w="18288000" h="9256395">
                  <a:moveTo>
                    <a:pt x="9127401" y="8098968"/>
                  </a:moveTo>
                  <a:lnTo>
                    <a:pt x="9124493" y="8093303"/>
                  </a:lnTo>
                  <a:lnTo>
                    <a:pt x="9122131" y="8091957"/>
                  </a:lnTo>
                  <a:lnTo>
                    <a:pt x="9118625" y="8091957"/>
                  </a:lnTo>
                  <a:lnTo>
                    <a:pt x="9117622" y="8092224"/>
                  </a:lnTo>
                  <a:lnTo>
                    <a:pt x="9116606" y="8092694"/>
                  </a:lnTo>
                  <a:lnTo>
                    <a:pt x="9113291" y="8094383"/>
                  </a:lnTo>
                  <a:lnTo>
                    <a:pt x="9111958" y="8098422"/>
                  </a:lnTo>
                  <a:lnTo>
                    <a:pt x="9115323" y="8105038"/>
                  </a:lnTo>
                  <a:lnTo>
                    <a:pt x="9119425" y="8106384"/>
                  </a:lnTo>
                  <a:lnTo>
                    <a:pt x="9126055" y="8103019"/>
                  </a:lnTo>
                  <a:lnTo>
                    <a:pt x="9127401" y="8098968"/>
                  </a:lnTo>
                  <a:close/>
                </a:path>
                <a:path w="18288000" h="9256395">
                  <a:moveTo>
                    <a:pt x="9145930" y="8353857"/>
                  </a:moveTo>
                  <a:lnTo>
                    <a:pt x="9143340" y="8347710"/>
                  </a:lnTo>
                  <a:lnTo>
                    <a:pt x="9140787" y="8346135"/>
                  </a:lnTo>
                  <a:lnTo>
                    <a:pt x="9137193" y="8346135"/>
                  </a:lnTo>
                  <a:lnTo>
                    <a:pt x="9136278" y="8346313"/>
                  </a:lnTo>
                  <a:lnTo>
                    <a:pt x="9113863" y="8355800"/>
                  </a:lnTo>
                  <a:lnTo>
                    <a:pt x="9112212" y="8359851"/>
                  </a:lnTo>
                  <a:lnTo>
                    <a:pt x="9115196" y="8366887"/>
                  </a:lnTo>
                  <a:lnTo>
                    <a:pt x="9119260" y="8368525"/>
                  </a:lnTo>
                  <a:lnTo>
                    <a:pt x="9144292" y="8357908"/>
                  </a:lnTo>
                  <a:lnTo>
                    <a:pt x="9145930" y="8353857"/>
                  </a:lnTo>
                  <a:close/>
                </a:path>
                <a:path w="18288000" h="9256395">
                  <a:moveTo>
                    <a:pt x="9152496" y="8549018"/>
                  </a:moveTo>
                  <a:lnTo>
                    <a:pt x="9151950" y="8542833"/>
                  </a:lnTo>
                  <a:lnTo>
                    <a:pt x="9151823" y="8541385"/>
                  </a:lnTo>
                  <a:lnTo>
                    <a:pt x="9151810" y="8541156"/>
                  </a:lnTo>
                  <a:lnTo>
                    <a:pt x="9148635" y="8538312"/>
                  </a:lnTo>
                  <a:lnTo>
                    <a:pt x="9144178" y="8538312"/>
                  </a:lnTo>
                  <a:lnTo>
                    <a:pt x="9125344" y="8539861"/>
                  </a:lnTo>
                  <a:lnTo>
                    <a:pt x="9126398" y="8537816"/>
                  </a:lnTo>
                  <a:lnTo>
                    <a:pt x="9124264" y="8531085"/>
                  </a:lnTo>
                  <a:lnTo>
                    <a:pt x="9121648" y="8529282"/>
                  </a:lnTo>
                  <a:lnTo>
                    <a:pt x="9117063" y="8529282"/>
                  </a:lnTo>
                  <a:lnTo>
                    <a:pt x="9075318" y="8542528"/>
                  </a:lnTo>
                  <a:lnTo>
                    <a:pt x="9074531" y="8544039"/>
                  </a:lnTo>
                  <a:lnTo>
                    <a:pt x="9068689" y="8544509"/>
                  </a:lnTo>
                  <a:lnTo>
                    <a:pt x="9065666" y="8548052"/>
                  </a:lnTo>
                  <a:lnTo>
                    <a:pt x="9066149" y="8554517"/>
                  </a:lnTo>
                  <a:lnTo>
                    <a:pt x="9066276" y="8556130"/>
                  </a:lnTo>
                  <a:lnTo>
                    <a:pt x="9069654" y="8559228"/>
                  </a:lnTo>
                  <a:lnTo>
                    <a:pt x="9073845" y="8558860"/>
                  </a:lnTo>
                  <a:lnTo>
                    <a:pt x="9149512" y="8552586"/>
                  </a:lnTo>
                  <a:lnTo>
                    <a:pt x="9152496" y="8549018"/>
                  </a:lnTo>
                  <a:close/>
                </a:path>
                <a:path w="18288000" h="9256395">
                  <a:moveTo>
                    <a:pt x="9178315" y="8557450"/>
                  </a:moveTo>
                  <a:lnTo>
                    <a:pt x="9176334" y="8550554"/>
                  </a:lnTo>
                  <a:lnTo>
                    <a:pt x="9173616" y="8548611"/>
                  </a:lnTo>
                  <a:lnTo>
                    <a:pt x="9169070" y="8548611"/>
                  </a:lnTo>
                  <a:lnTo>
                    <a:pt x="9120721" y="8562327"/>
                  </a:lnTo>
                  <a:lnTo>
                    <a:pt x="9118511" y="8566264"/>
                  </a:lnTo>
                  <a:lnTo>
                    <a:pt x="9120645" y="8573833"/>
                  </a:lnTo>
                  <a:lnTo>
                    <a:pt x="9124582" y="8576031"/>
                  </a:lnTo>
                  <a:lnTo>
                    <a:pt x="9176118" y="8561400"/>
                  </a:lnTo>
                  <a:lnTo>
                    <a:pt x="9178315" y="8557450"/>
                  </a:lnTo>
                  <a:close/>
                </a:path>
                <a:path w="18288000" h="9256395">
                  <a:moveTo>
                    <a:pt x="9187942" y="8496148"/>
                  </a:moveTo>
                  <a:lnTo>
                    <a:pt x="9187739" y="8490648"/>
                  </a:lnTo>
                  <a:lnTo>
                    <a:pt x="9187650" y="8488058"/>
                  </a:lnTo>
                  <a:lnTo>
                    <a:pt x="9184373" y="8484921"/>
                  </a:lnTo>
                  <a:lnTo>
                    <a:pt x="9180424" y="8484921"/>
                  </a:lnTo>
                  <a:lnTo>
                    <a:pt x="9097886" y="8487270"/>
                  </a:lnTo>
                  <a:lnTo>
                    <a:pt x="9094648" y="8490648"/>
                  </a:lnTo>
                  <a:lnTo>
                    <a:pt x="9094737" y="8494738"/>
                  </a:lnTo>
                  <a:lnTo>
                    <a:pt x="9094813" y="8498815"/>
                  </a:lnTo>
                  <a:lnTo>
                    <a:pt x="9098407" y="8502015"/>
                  </a:lnTo>
                  <a:lnTo>
                    <a:pt x="9100693" y="8502015"/>
                  </a:lnTo>
                  <a:lnTo>
                    <a:pt x="9184754" y="8499577"/>
                  </a:lnTo>
                  <a:lnTo>
                    <a:pt x="9187942" y="8496148"/>
                  </a:lnTo>
                  <a:close/>
                </a:path>
                <a:path w="18288000" h="9256395">
                  <a:moveTo>
                    <a:pt x="9197861" y="8160664"/>
                  </a:moveTo>
                  <a:lnTo>
                    <a:pt x="9195029" y="8154860"/>
                  </a:lnTo>
                  <a:lnTo>
                    <a:pt x="9192603" y="8153451"/>
                  </a:lnTo>
                  <a:lnTo>
                    <a:pt x="9189085" y="8153451"/>
                  </a:lnTo>
                  <a:lnTo>
                    <a:pt x="9188082" y="8153679"/>
                  </a:lnTo>
                  <a:lnTo>
                    <a:pt x="9177884" y="8158645"/>
                  </a:lnTo>
                  <a:lnTo>
                    <a:pt x="9176474" y="8162709"/>
                  </a:lnTo>
                  <a:lnTo>
                    <a:pt x="9179763" y="8169465"/>
                  </a:lnTo>
                  <a:lnTo>
                    <a:pt x="9183814" y="8170875"/>
                  </a:lnTo>
                  <a:lnTo>
                    <a:pt x="9196451" y="8164728"/>
                  </a:lnTo>
                  <a:lnTo>
                    <a:pt x="9197861" y="8160664"/>
                  </a:lnTo>
                  <a:close/>
                </a:path>
                <a:path w="18288000" h="9256395">
                  <a:moveTo>
                    <a:pt x="9222511" y="8416925"/>
                  </a:moveTo>
                  <a:lnTo>
                    <a:pt x="9219235" y="8413534"/>
                  </a:lnTo>
                  <a:lnTo>
                    <a:pt x="9183306" y="8412518"/>
                  </a:lnTo>
                  <a:lnTo>
                    <a:pt x="9203741" y="8404365"/>
                  </a:lnTo>
                  <a:lnTo>
                    <a:pt x="9205481" y="8400313"/>
                  </a:lnTo>
                  <a:lnTo>
                    <a:pt x="9202953" y="8394014"/>
                  </a:lnTo>
                  <a:lnTo>
                    <a:pt x="9200350" y="8392363"/>
                  </a:lnTo>
                  <a:lnTo>
                    <a:pt x="9196718" y="8392363"/>
                  </a:lnTo>
                  <a:lnTo>
                    <a:pt x="9195854" y="8392515"/>
                  </a:lnTo>
                  <a:lnTo>
                    <a:pt x="9167177" y="8403933"/>
                  </a:lnTo>
                  <a:lnTo>
                    <a:pt x="9165438" y="8407984"/>
                  </a:lnTo>
                  <a:lnTo>
                    <a:pt x="9167050" y="8412048"/>
                  </a:lnTo>
                  <a:lnTo>
                    <a:pt x="9130474" y="8410994"/>
                  </a:lnTo>
                  <a:lnTo>
                    <a:pt x="9126195" y="8410994"/>
                  </a:lnTo>
                  <a:lnTo>
                    <a:pt x="9122893" y="8414156"/>
                  </a:lnTo>
                  <a:lnTo>
                    <a:pt x="9122639" y="8421040"/>
                  </a:lnTo>
                  <a:lnTo>
                    <a:pt x="9122588" y="8422272"/>
                  </a:lnTo>
                  <a:lnTo>
                    <a:pt x="9125801" y="8425739"/>
                  </a:lnTo>
                  <a:lnTo>
                    <a:pt x="9214828" y="8428342"/>
                  </a:lnTo>
                  <a:lnTo>
                    <a:pt x="9219032" y="8428342"/>
                  </a:lnTo>
                  <a:lnTo>
                    <a:pt x="9222346" y="8425104"/>
                  </a:lnTo>
                  <a:lnTo>
                    <a:pt x="9222422" y="8421040"/>
                  </a:lnTo>
                  <a:lnTo>
                    <a:pt x="9222511" y="8416925"/>
                  </a:lnTo>
                  <a:close/>
                </a:path>
                <a:path w="18288000" h="9256395">
                  <a:moveTo>
                    <a:pt x="9263431" y="8440483"/>
                  </a:moveTo>
                  <a:lnTo>
                    <a:pt x="9261030" y="8434032"/>
                  </a:lnTo>
                  <a:lnTo>
                    <a:pt x="9258351" y="8432292"/>
                  </a:lnTo>
                  <a:lnTo>
                    <a:pt x="9254693" y="8432292"/>
                  </a:lnTo>
                  <a:lnTo>
                    <a:pt x="9253868" y="8432432"/>
                  </a:lnTo>
                  <a:lnTo>
                    <a:pt x="9218841" y="8445398"/>
                  </a:lnTo>
                  <a:lnTo>
                    <a:pt x="9216987" y="8449424"/>
                  </a:lnTo>
                  <a:lnTo>
                    <a:pt x="9219667" y="8456689"/>
                  </a:lnTo>
                  <a:lnTo>
                    <a:pt x="9223692" y="8458568"/>
                  </a:lnTo>
                  <a:lnTo>
                    <a:pt x="9261589" y="8444522"/>
                  </a:lnTo>
                  <a:lnTo>
                    <a:pt x="9263431" y="8440483"/>
                  </a:lnTo>
                  <a:close/>
                </a:path>
                <a:path w="18288000" h="9256395">
                  <a:moveTo>
                    <a:pt x="9265704" y="8219008"/>
                  </a:moveTo>
                  <a:lnTo>
                    <a:pt x="9262948" y="8213077"/>
                  </a:lnTo>
                  <a:lnTo>
                    <a:pt x="9260459" y="8211604"/>
                  </a:lnTo>
                  <a:lnTo>
                    <a:pt x="9256916" y="8211604"/>
                  </a:lnTo>
                  <a:lnTo>
                    <a:pt x="9255938" y="8211807"/>
                  </a:lnTo>
                  <a:lnTo>
                    <a:pt x="9239745" y="8219351"/>
                  </a:lnTo>
                  <a:lnTo>
                    <a:pt x="9238259" y="8223428"/>
                  </a:lnTo>
                  <a:lnTo>
                    <a:pt x="9241447" y="8230298"/>
                  </a:lnTo>
                  <a:lnTo>
                    <a:pt x="9245536" y="8231772"/>
                  </a:lnTo>
                  <a:lnTo>
                    <a:pt x="9264218" y="8223085"/>
                  </a:lnTo>
                  <a:lnTo>
                    <a:pt x="9265577" y="8219351"/>
                  </a:lnTo>
                  <a:lnTo>
                    <a:pt x="9265704" y="8219008"/>
                  </a:lnTo>
                  <a:close/>
                </a:path>
                <a:path w="18288000" h="9256395">
                  <a:moveTo>
                    <a:pt x="9307233" y="8006169"/>
                  </a:moveTo>
                  <a:lnTo>
                    <a:pt x="9305557" y="8002867"/>
                  </a:lnTo>
                  <a:lnTo>
                    <a:pt x="9304337" y="8000568"/>
                  </a:lnTo>
                  <a:lnTo>
                    <a:pt x="9301975" y="7999222"/>
                  </a:lnTo>
                  <a:lnTo>
                    <a:pt x="9298457" y="7999222"/>
                  </a:lnTo>
                  <a:lnTo>
                    <a:pt x="9297454" y="7999501"/>
                  </a:lnTo>
                  <a:lnTo>
                    <a:pt x="9293149" y="8001787"/>
                  </a:lnTo>
                  <a:lnTo>
                    <a:pt x="9291866" y="8005839"/>
                  </a:lnTo>
                  <a:lnTo>
                    <a:pt x="9293542" y="8009141"/>
                  </a:lnTo>
                  <a:lnTo>
                    <a:pt x="9295295" y="8012443"/>
                  </a:lnTo>
                  <a:lnTo>
                    <a:pt x="9299346" y="8013649"/>
                  </a:lnTo>
                  <a:lnTo>
                    <a:pt x="9302712" y="8011973"/>
                  </a:lnTo>
                  <a:lnTo>
                    <a:pt x="9305950" y="8010284"/>
                  </a:lnTo>
                  <a:lnTo>
                    <a:pt x="9307233" y="8006169"/>
                  </a:lnTo>
                  <a:close/>
                </a:path>
                <a:path w="18288000" h="9256395">
                  <a:moveTo>
                    <a:pt x="9314091" y="8554415"/>
                  </a:moveTo>
                  <a:lnTo>
                    <a:pt x="9312885" y="8547176"/>
                  </a:lnTo>
                  <a:lnTo>
                    <a:pt x="9312834" y="8546871"/>
                  </a:lnTo>
                  <a:lnTo>
                    <a:pt x="9309875" y="8544471"/>
                  </a:lnTo>
                  <a:lnTo>
                    <a:pt x="9305036" y="8544471"/>
                  </a:lnTo>
                  <a:lnTo>
                    <a:pt x="9236723" y="8555660"/>
                  </a:lnTo>
                  <a:lnTo>
                    <a:pt x="9234018" y="8559394"/>
                  </a:lnTo>
                  <a:lnTo>
                    <a:pt x="9234678" y="8563597"/>
                  </a:lnTo>
                  <a:lnTo>
                    <a:pt x="9226004" y="8565388"/>
                  </a:lnTo>
                  <a:lnTo>
                    <a:pt x="9224835" y="8560714"/>
                  </a:lnTo>
                  <a:lnTo>
                    <a:pt x="9221991" y="8558606"/>
                  </a:lnTo>
                  <a:lnTo>
                    <a:pt x="9217533" y="8558606"/>
                  </a:lnTo>
                  <a:lnTo>
                    <a:pt x="9162466" y="8572221"/>
                  </a:lnTo>
                  <a:lnTo>
                    <a:pt x="9160104" y="8576107"/>
                  </a:lnTo>
                  <a:lnTo>
                    <a:pt x="9161983" y="8583803"/>
                  </a:lnTo>
                  <a:lnTo>
                    <a:pt x="9165920" y="8586152"/>
                  </a:lnTo>
                  <a:lnTo>
                    <a:pt x="9199207" y="8577923"/>
                  </a:lnTo>
                  <a:lnTo>
                    <a:pt x="9200083" y="8582215"/>
                  </a:lnTo>
                  <a:lnTo>
                    <a:pt x="9203855" y="8584730"/>
                  </a:lnTo>
                  <a:lnTo>
                    <a:pt x="9269298" y="8571166"/>
                  </a:lnTo>
                  <a:lnTo>
                    <a:pt x="9271787" y="8567331"/>
                  </a:lnTo>
                  <a:lnTo>
                    <a:pt x="9271241" y="8564778"/>
                  </a:lnTo>
                  <a:lnTo>
                    <a:pt x="9311424" y="8558174"/>
                  </a:lnTo>
                  <a:lnTo>
                    <a:pt x="9314091" y="8554415"/>
                  </a:lnTo>
                  <a:close/>
                </a:path>
                <a:path w="18288000" h="9256395">
                  <a:moveTo>
                    <a:pt x="9331554" y="8273135"/>
                  </a:moveTo>
                  <a:lnTo>
                    <a:pt x="9328861" y="8267052"/>
                  </a:lnTo>
                  <a:lnTo>
                    <a:pt x="9326334" y="8265528"/>
                  </a:lnTo>
                  <a:lnTo>
                    <a:pt x="9322752" y="8265528"/>
                  </a:lnTo>
                  <a:lnTo>
                    <a:pt x="9321800" y="8265719"/>
                  </a:lnTo>
                  <a:lnTo>
                    <a:pt x="9299511" y="8275587"/>
                  </a:lnTo>
                  <a:lnTo>
                    <a:pt x="9297937" y="8279676"/>
                  </a:lnTo>
                  <a:lnTo>
                    <a:pt x="9301023" y="8286648"/>
                  </a:lnTo>
                  <a:lnTo>
                    <a:pt x="9305087" y="8288223"/>
                  </a:lnTo>
                  <a:lnTo>
                    <a:pt x="9329966" y="8277212"/>
                  </a:lnTo>
                  <a:lnTo>
                    <a:pt x="9331554" y="8273135"/>
                  </a:lnTo>
                  <a:close/>
                </a:path>
                <a:path w="18288000" h="9256395">
                  <a:moveTo>
                    <a:pt x="9353753" y="8527377"/>
                  </a:moveTo>
                  <a:lnTo>
                    <a:pt x="9352813" y="8519643"/>
                  </a:lnTo>
                  <a:lnTo>
                    <a:pt x="9349702" y="8516976"/>
                  </a:lnTo>
                  <a:lnTo>
                    <a:pt x="9345092" y="8516976"/>
                  </a:lnTo>
                  <a:lnTo>
                    <a:pt x="9269844" y="8525777"/>
                  </a:lnTo>
                  <a:lnTo>
                    <a:pt x="9266936" y="8529409"/>
                  </a:lnTo>
                  <a:lnTo>
                    <a:pt x="9267838" y="8537461"/>
                  </a:lnTo>
                  <a:lnTo>
                    <a:pt x="9271470" y="8540407"/>
                  </a:lnTo>
                  <a:lnTo>
                    <a:pt x="9350896" y="8531047"/>
                  </a:lnTo>
                  <a:lnTo>
                    <a:pt x="9353753" y="8527377"/>
                  </a:lnTo>
                  <a:close/>
                </a:path>
                <a:path w="18288000" h="9256395">
                  <a:moveTo>
                    <a:pt x="9372206" y="8499335"/>
                  </a:moveTo>
                  <a:lnTo>
                    <a:pt x="9370085" y="8492515"/>
                  </a:lnTo>
                  <a:lnTo>
                    <a:pt x="9367418" y="8490661"/>
                  </a:lnTo>
                  <a:lnTo>
                    <a:pt x="9362821" y="8490661"/>
                  </a:lnTo>
                  <a:lnTo>
                    <a:pt x="9314739" y="8505482"/>
                  </a:lnTo>
                  <a:lnTo>
                    <a:pt x="9312605" y="8509470"/>
                  </a:lnTo>
                  <a:lnTo>
                    <a:pt x="9314929" y="8516988"/>
                  </a:lnTo>
                  <a:lnTo>
                    <a:pt x="9318879" y="8519135"/>
                  </a:lnTo>
                  <a:lnTo>
                    <a:pt x="9370111" y="8503323"/>
                  </a:lnTo>
                  <a:lnTo>
                    <a:pt x="9372206" y="8499335"/>
                  </a:lnTo>
                  <a:close/>
                </a:path>
                <a:path w="18288000" h="9256395">
                  <a:moveTo>
                    <a:pt x="9379140" y="8070647"/>
                  </a:moveTo>
                  <a:lnTo>
                    <a:pt x="9376258" y="8064919"/>
                  </a:lnTo>
                  <a:lnTo>
                    <a:pt x="9373857" y="8063547"/>
                  </a:lnTo>
                  <a:lnTo>
                    <a:pt x="9370339" y="8063547"/>
                  </a:lnTo>
                  <a:lnTo>
                    <a:pt x="9369298" y="8063789"/>
                  </a:lnTo>
                  <a:lnTo>
                    <a:pt x="9359138" y="8068907"/>
                  </a:lnTo>
                  <a:lnTo>
                    <a:pt x="9357779" y="8072983"/>
                  </a:lnTo>
                  <a:lnTo>
                    <a:pt x="9361157" y="8079702"/>
                  </a:lnTo>
                  <a:lnTo>
                    <a:pt x="9365247" y="8081048"/>
                  </a:lnTo>
                  <a:lnTo>
                    <a:pt x="9377782" y="8074723"/>
                  </a:lnTo>
                  <a:lnTo>
                    <a:pt x="9379140" y="8070647"/>
                  </a:lnTo>
                  <a:close/>
                </a:path>
                <a:path w="18288000" h="9256395">
                  <a:moveTo>
                    <a:pt x="9390062" y="8484730"/>
                  </a:moveTo>
                  <a:lnTo>
                    <a:pt x="9389656" y="8479244"/>
                  </a:lnTo>
                  <a:lnTo>
                    <a:pt x="9389554" y="8477809"/>
                  </a:lnTo>
                  <a:lnTo>
                    <a:pt x="9389478" y="8476767"/>
                  </a:lnTo>
                  <a:lnTo>
                    <a:pt x="9386240" y="8473821"/>
                  </a:lnTo>
                  <a:lnTo>
                    <a:pt x="9381846" y="8473821"/>
                  </a:lnTo>
                  <a:lnTo>
                    <a:pt x="9316110" y="8478164"/>
                  </a:lnTo>
                  <a:lnTo>
                    <a:pt x="9316517" y="8478025"/>
                  </a:lnTo>
                  <a:lnTo>
                    <a:pt x="9318498" y="8473999"/>
                  </a:lnTo>
                  <a:lnTo>
                    <a:pt x="9316237" y="8467382"/>
                  </a:lnTo>
                  <a:lnTo>
                    <a:pt x="9313659" y="8465642"/>
                  </a:lnTo>
                  <a:lnTo>
                    <a:pt x="9309011" y="8465642"/>
                  </a:lnTo>
                  <a:lnTo>
                    <a:pt x="9267520" y="8479765"/>
                  </a:lnTo>
                  <a:lnTo>
                    <a:pt x="9265539" y="8483778"/>
                  </a:lnTo>
                  <a:lnTo>
                    <a:pt x="9268028" y="8491182"/>
                  </a:lnTo>
                  <a:lnTo>
                    <a:pt x="9272054" y="8493150"/>
                  </a:lnTo>
                  <a:lnTo>
                    <a:pt x="9296730" y="8484756"/>
                  </a:lnTo>
                  <a:lnTo>
                    <a:pt x="9296959" y="8488274"/>
                  </a:lnTo>
                  <a:lnTo>
                    <a:pt x="9297060" y="8489975"/>
                  </a:lnTo>
                  <a:lnTo>
                    <a:pt x="9297111" y="8490902"/>
                  </a:lnTo>
                  <a:lnTo>
                    <a:pt x="9300743" y="8494052"/>
                  </a:lnTo>
                  <a:lnTo>
                    <a:pt x="9387002" y="8488274"/>
                  </a:lnTo>
                  <a:lnTo>
                    <a:pt x="9390062" y="8484730"/>
                  </a:lnTo>
                  <a:close/>
                </a:path>
                <a:path w="18288000" h="9256395">
                  <a:moveTo>
                    <a:pt x="9392755" y="8323529"/>
                  </a:moveTo>
                  <a:lnTo>
                    <a:pt x="9390151" y="8317319"/>
                  </a:lnTo>
                  <a:lnTo>
                    <a:pt x="9387573" y="8315719"/>
                  </a:lnTo>
                  <a:lnTo>
                    <a:pt x="9383954" y="8315719"/>
                  </a:lnTo>
                  <a:lnTo>
                    <a:pt x="9383039" y="8315896"/>
                  </a:lnTo>
                  <a:lnTo>
                    <a:pt x="9354528" y="8327796"/>
                  </a:lnTo>
                  <a:lnTo>
                    <a:pt x="9352864" y="8331873"/>
                  </a:lnTo>
                  <a:lnTo>
                    <a:pt x="9355823" y="8338972"/>
                  </a:lnTo>
                  <a:lnTo>
                    <a:pt x="9359951" y="8340636"/>
                  </a:lnTo>
                  <a:lnTo>
                    <a:pt x="9391091" y="8327606"/>
                  </a:lnTo>
                  <a:lnTo>
                    <a:pt x="9392755" y="8323529"/>
                  </a:lnTo>
                  <a:close/>
                </a:path>
                <a:path w="18288000" h="9256395">
                  <a:moveTo>
                    <a:pt x="9422282" y="8516023"/>
                  </a:moveTo>
                  <a:lnTo>
                    <a:pt x="9420352" y="8509013"/>
                  </a:lnTo>
                  <a:lnTo>
                    <a:pt x="9417583" y="8507019"/>
                  </a:lnTo>
                  <a:lnTo>
                    <a:pt x="9413049" y="8507019"/>
                  </a:lnTo>
                  <a:lnTo>
                    <a:pt x="9358249" y="8521992"/>
                  </a:lnTo>
                  <a:lnTo>
                    <a:pt x="9355988" y="8525929"/>
                  </a:lnTo>
                  <a:lnTo>
                    <a:pt x="9358058" y="8533587"/>
                  </a:lnTo>
                  <a:lnTo>
                    <a:pt x="9362034" y="8535835"/>
                  </a:lnTo>
                  <a:lnTo>
                    <a:pt x="9420060" y="8519985"/>
                  </a:lnTo>
                  <a:lnTo>
                    <a:pt x="9422282" y="8516023"/>
                  </a:lnTo>
                  <a:close/>
                </a:path>
                <a:path w="18288000" h="9256395">
                  <a:moveTo>
                    <a:pt x="9424848" y="8424774"/>
                  </a:moveTo>
                  <a:lnTo>
                    <a:pt x="9424772" y="8420646"/>
                  </a:lnTo>
                  <a:lnTo>
                    <a:pt x="9424683" y="8416607"/>
                  </a:lnTo>
                  <a:lnTo>
                    <a:pt x="9421368" y="8413369"/>
                  </a:lnTo>
                  <a:lnTo>
                    <a:pt x="9417317" y="8413369"/>
                  </a:lnTo>
                  <a:lnTo>
                    <a:pt x="9340215" y="8414398"/>
                  </a:lnTo>
                  <a:lnTo>
                    <a:pt x="9328277" y="8414398"/>
                  </a:lnTo>
                  <a:lnTo>
                    <a:pt x="9324950" y="8417750"/>
                  </a:lnTo>
                  <a:lnTo>
                    <a:pt x="9324988" y="8425967"/>
                  </a:lnTo>
                  <a:lnTo>
                    <a:pt x="9328315" y="8429282"/>
                  </a:lnTo>
                  <a:lnTo>
                    <a:pt x="9341307" y="8429282"/>
                  </a:lnTo>
                  <a:lnTo>
                    <a:pt x="9417469" y="8428253"/>
                  </a:lnTo>
                  <a:lnTo>
                    <a:pt x="9421508" y="8428253"/>
                  </a:lnTo>
                  <a:lnTo>
                    <a:pt x="9424848" y="8424774"/>
                  </a:lnTo>
                  <a:close/>
                </a:path>
                <a:path w="18288000" h="9256395">
                  <a:moveTo>
                    <a:pt x="9448482" y="8132077"/>
                  </a:moveTo>
                  <a:lnTo>
                    <a:pt x="9445650" y="8126209"/>
                  </a:lnTo>
                  <a:lnTo>
                    <a:pt x="9443212" y="8124787"/>
                  </a:lnTo>
                  <a:lnTo>
                    <a:pt x="9439669" y="8124787"/>
                  </a:lnTo>
                  <a:lnTo>
                    <a:pt x="9438653" y="8125015"/>
                  </a:lnTo>
                  <a:lnTo>
                    <a:pt x="9422524" y="8132800"/>
                  </a:lnTo>
                  <a:lnTo>
                    <a:pt x="9421101" y="8136890"/>
                  </a:lnTo>
                  <a:lnTo>
                    <a:pt x="9424378" y="8143710"/>
                  </a:lnTo>
                  <a:lnTo>
                    <a:pt x="9428467" y="8145158"/>
                  </a:lnTo>
                  <a:lnTo>
                    <a:pt x="9447060" y="8136166"/>
                  </a:lnTo>
                  <a:lnTo>
                    <a:pt x="9448482" y="8132077"/>
                  </a:lnTo>
                  <a:close/>
                </a:path>
                <a:path w="18288000" h="9256395">
                  <a:moveTo>
                    <a:pt x="9452445" y="8368055"/>
                  </a:moveTo>
                  <a:lnTo>
                    <a:pt x="9449930" y="8361693"/>
                  </a:lnTo>
                  <a:lnTo>
                    <a:pt x="9447276" y="8359991"/>
                  </a:lnTo>
                  <a:lnTo>
                    <a:pt x="9443631" y="8359991"/>
                  </a:lnTo>
                  <a:lnTo>
                    <a:pt x="9442755" y="8360156"/>
                  </a:lnTo>
                  <a:lnTo>
                    <a:pt x="9407944" y="8373770"/>
                  </a:lnTo>
                  <a:lnTo>
                    <a:pt x="9406153" y="8377834"/>
                  </a:lnTo>
                  <a:lnTo>
                    <a:pt x="9408973" y="8385061"/>
                  </a:lnTo>
                  <a:lnTo>
                    <a:pt x="9413037" y="8386839"/>
                  </a:lnTo>
                  <a:lnTo>
                    <a:pt x="9450654" y="8372132"/>
                  </a:lnTo>
                  <a:lnTo>
                    <a:pt x="9452445" y="8368055"/>
                  </a:lnTo>
                  <a:close/>
                </a:path>
                <a:path w="18288000" h="9256395">
                  <a:moveTo>
                    <a:pt x="9485935" y="7911135"/>
                  </a:moveTo>
                  <a:lnTo>
                    <a:pt x="9482963" y="7905534"/>
                  </a:lnTo>
                  <a:lnTo>
                    <a:pt x="9480626" y="7904264"/>
                  </a:lnTo>
                  <a:lnTo>
                    <a:pt x="9477159" y="7904264"/>
                  </a:lnTo>
                  <a:lnTo>
                    <a:pt x="9476092" y="7904531"/>
                  </a:lnTo>
                  <a:lnTo>
                    <a:pt x="9475064" y="7905077"/>
                  </a:lnTo>
                  <a:lnTo>
                    <a:pt x="9471762" y="7906893"/>
                  </a:lnTo>
                  <a:lnTo>
                    <a:pt x="9470542" y="7910944"/>
                  </a:lnTo>
                  <a:lnTo>
                    <a:pt x="9474048" y="7917548"/>
                  </a:lnTo>
                  <a:lnTo>
                    <a:pt x="9478175" y="7918755"/>
                  </a:lnTo>
                  <a:lnTo>
                    <a:pt x="9484716" y="7915186"/>
                  </a:lnTo>
                  <a:lnTo>
                    <a:pt x="9485935" y="7911135"/>
                  </a:lnTo>
                  <a:close/>
                </a:path>
                <a:path w="18288000" h="9256395">
                  <a:moveTo>
                    <a:pt x="9509277" y="8406384"/>
                  </a:moveTo>
                  <a:lnTo>
                    <a:pt x="9506890" y="8399843"/>
                  </a:lnTo>
                  <a:lnTo>
                    <a:pt x="9504185" y="8398053"/>
                  </a:lnTo>
                  <a:lnTo>
                    <a:pt x="9500502" y="8398053"/>
                  </a:lnTo>
                  <a:lnTo>
                    <a:pt x="9499676" y="8398192"/>
                  </a:lnTo>
                  <a:lnTo>
                    <a:pt x="9458414" y="8413153"/>
                  </a:lnTo>
                  <a:lnTo>
                    <a:pt x="9456509" y="8417204"/>
                  </a:lnTo>
                  <a:lnTo>
                    <a:pt x="9459150" y="8424545"/>
                  </a:lnTo>
                  <a:lnTo>
                    <a:pt x="9463189" y="8426463"/>
                  </a:lnTo>
                  <a:lnTo>
                    <a:pt x="9507385" y="8410435"/>
                  </a:lnTo>
                  <a:lnTo>
                    <a:pt x="9509277" y="8406384"/>
                  </a:lnTo>
                  <a:close/>
                </a:path>
                <a:path w="18288000" h="9256395">
                  <a:moveTo>
                    <a:pt x="9515894" y="8189557"/>
                  </a:moveTo>
                  <a:lnTo>
                    <a:pt x="9513125" y="8183562"/>
                  </a:lnTo>
                  <a:lnTo>
                    <a:pt x="9510636" y="8182064"/>
                  </a:lnTo>
                  <a:lnTo>
                    <a:pt x="9507055" y="8182064"/>
                  </a:lnTo>
                  <a:lnTo>
                    <a:pt x="9506064" y="8182280"/>
                  </a:lnTo>
                  <a:lnTo>
                    <a:pt x="9483890" y="8192490"/>
                  </a:lnTo>
                  <a:lnTo>
                    <a:pt x="9482379" y="8196593"/>
                  </a:lnTo>
                  <a:lnTo>
                    <a:pt x="9485566" y="8203514"/>
                  </a:lnTo>
                  <a:lnTo>
                    <a:pt x="9489656" y="8205051"/>
                  </a:lnTo>
                  <a:lnTo>
                    <a:pt x="9514370" y="8193659"/>
                  </a:lnTo>
                  <a:lnTo>
                    <a:pt x="9515894" y="8189557"/>
                  </a:lnTo>
                  <a:close/>
                </a:path>
                <a:path w="18288000" h="9256395">
                  <a:moveTo>
                    <a:pt x="9554197" y="8499196"/>
                  </a:moveTo>
                  <a:lnTo>
                    <a:pt x="9553054" y="8491804"/>
                  </a:lnTo>
                  <a:lnTo>
                    <a:pt x="9553016" y="8491563"/>
                  </a:lnTo>
                  <a:lnTo>
                    <a:pt x="9550006" y="8489074"/>
                  </a:lnTo>
                  <a:lnTo>
                    <a:pt x="9545206" y="8489074"/>
                  </a:lnTo>
                  <a:lnTo>
                    <a:pt x="9470263" y="8500275"/>
                  </a:lnTo>
                  <a:lnTo>
                    <a:pt x="9467494" y="8503996"/>
                  </a:lnTo>
                  <a:lnTo>
                    <a:pt x="9468587" y="8511654"/>
                  </a:lnTo>
                  <a:lnTo>
                    <a:pt x="9468637" y="8512035"/>
                  </a:lnTo>
                  <a:lnTo>
                    <a:pt x="9471482" y="8514118"/>
                  </a:lnTo>
                  <a:lnTo>
                    <a:pt x="9466923" y="8514994"/>
                  </a:lnTo>
                  <a:lnTo>
                    <a:pt x="9464599" y="8513229"/>
                  </a:lnTo>
                  <a:lnTo>
                    <a:pt x="9460128" y="8513229"/>
                  </a:lnTo>
                  <a:lnTo>
                    <a:pt x="9398546" y="8527720"/>
                  </a:lnTo>
                  <a:lnTo>
                    <a:pt x="9396133" y="8531606"/>
                  </a:lnTo>
                  <a:lnTo>
                    <a:pt x="9397924" y="8539391"/>
                  </a:lnTo>
                  <a:lnTo>
                    <a:pt x="9401797" y="8541842"/>
                  </a:lnTo>
                  <a:lnTo>
                    <a:pt x="9436202" y="8533727"/>
                  </a:lnTo>
                  <a:lnTo>
                    <a:pt x="9438589" y="8535327"/>
                  </a:lnTo>
                  <a:lnTo>
                    <a:pt x="9510585" y="8521332"/>
                  </a:lnTo>
                  <a:lnTo>
                    <a:pt x="9513151" y="8517496"/>
                  </a:lnTo>
                  <a:lnTo>
                    <a:pt x="9511652" y="8510092"/>
                  </a:lnTo>
                  <a:lnTo>
                    <a:pt x="9510408" y="8509127"/>
                  </a:lnTo>
                  <a:lnTo>
                    <a:pt x="9551467" y="8502955"/>
                  </a:lnTo>
                  <a:lnTo>
                    <a:pt x="9554197" y="8499196"/>
                  </a:lnTo>
                  <a:close/>
                </a:path>
                <a:path w="18288000" h="9256395">
                  <a:moveTo>
                    <a:pt x="9559214" y="7978267"/>
                  </a:moveTo>
                  <a:lnTo>
                    <a:pt x="9556280" y="7972603"/>
                  </a:lnTo>
                  <a:lnTo>
                    <a:pt x="9553905" y="7971269"/>
                  </a:lnTo>
                  <a:lnTo>
                    <a:pt x="9550400" y="7971269"/>
                  </a:lnTo>
                  <a:lnTo>
                    <a:pt x="9549333" y="7971523"/>
                  </a:lnTo>
                  <a:lnTo>
                    <a:pt x="9539199" y="7976768"/>
                  </a:lnTo>
                  <a:lnTo>
                    <a:pt x="9537903" y="7980883"/>
                  </a:lnTo>
                  <a:lnTo>
                    <a:pt x="9541370" y="7987538"/>
                  </a:lnTo>
                  <a:lnTo>
                    <a:pt x="9545485" y="7988846"/>
                  </a:lnTo>
                  <a:lnTo>
                    <a:pt x="9557931" y="7982356"/>
                  </a:lnTo>
                  <a:lnTo>
                    <a:pt x="9559214" y="7978267"/>
                  </a:lnTo>
                  <a:close/>
                </a:path>
                <a:path w="18288000" h="9256395">
                  <a:moveTo>
                    <a:pt x="9564789" y="8437016"/>
                  </a:moveTo>
                  <a:lnTo>
                    <a:pt x="9562541" y="8430298"/>
                  </a:lnTo>
                  <a:lnTo>
                    <a:pt x="9559938" y="8428533"/>
                  </a:lnTo>
                  <a:lnTo>
                    <a:pt x="9555277" y="8428533"/>
                  </a:lnTo>
                  <a:lnTo>
                    <a:pt x="9507461" y="8444382"/>
                  </a:lnTo>
                  <a:lnTo>
                    <a:pt x="9505429" y="8448408"/>
                  </a:lnTo>
                  <a:lnTo>
                    <a:pt x="9507880" y="8455889"/>
                  </a:lnTo>
                  <a:lnTo>
                    <a:pt x="9511919" y="8457933"/>
                  </a:lnTo>
                  <a:lnTo>
                    <a:pt x="9562782" y="8441042"/>
                  </a:lnTo>
                  <a:lnTo>
                    <a:pt x="9564789" y="8437016"/>
                  </a:lnTo>
                  <a:close/>
                </a:path>
                <a:path w="18288000" h="9256395">
                  <a:moveTo>
                    <a:pt x="9578734" y="8243684"/>
                  </a:moveTo>
                  <a:lnTo>
                    <a:pt x="9576054" y="8237550"/>
                  </a:lnTo>
                  <a:lnTo>
                    <a:pt x="9573489" y="8235988"/>
                  </a:lnTo>
                  <a:lnTo>
                    <a:pt x="9569882" y="8235988"/>
                  </a:lnTo>
                  <a:lnTo>
                    <a:pt x="9568929" y="8236178"/>
                  </a:lnTo>
                  <a:lnTo>
                    <a:pt x="9540583" y="8248548"/>
                  </a:lnTo>
                  <a:lnTo>
                    <a:pt x="9538970" y="8252650"/>
                  </a:lnTo>
                  <a:lnTo>
                    <a:pt x="9542043" y="8259712"/>
                  </a:lnTo>
                  <a:lnTo>
                    <a:pt x="9546133" y="8261312"/>
                  </a:lnTo>
                  <a:lnTo>
                    <a:pt x="9577133" y="8247786"/>
                  </a:lnTo>
                  <a:lnTo>
                    <a:pt x="9578734" y="8243684"/>
                  </a:lnTo>
                  <a:close/>
                </a:path>
                <a:path w="18288000" h="9256395">
                  <a:moveTo>
                    <a:pt x="9616694" y="8459635"/>
                  </a:moveTo>
                  <a:lnTo>
                    <a:pt x="9614598" y="8452739"/>
                  </a:lnTo>
                  <a:lnTo>
                    <a:pt x="9611906" y="8450834"/>
                  </a:lnTo>
                  <a:lnTo>
                    <a:pt x="9607283" y="8450834"/>
                  </a:lnTo>
                  <a:lnTo>
                    <a:pt x="9588614" y="8456397"/>
                  </a:lnTo>
                  <a:lnTo>
                    <a:pt x="9587611" y="8455508"/>
                  </a:lnTo>
                  <a:lnTo>
                    <a:pt x="9583026" y="8455508"/>
                  </a:lnTo>
                  <a:lnTo>
                    <a:pt x="9501149" y="8463801"/>
                  </a:lnTo>
                  <a:lnTo>
                    <a:pt x="9498165" y="8467420"/>
                  </a:lnTo>
                  <a:lnTo>
                    <a:pt x="9498825" y="8474316"/>
                  </a:lnTo>
                  <a:lnTo>
                    <a:pt x="9498940" y="8475548"/>
                  </a:lnTo>
                  <a:lnTo>
                    <a:pt x="9502661" y="8478520"/>
                  </a:lnTo>
                  <a:lnTo>
                    <a:pt x="9551365" y="8473580"/>
                  </a:lnTo>
                  <a:lnTo>
                    <a:pt x="9552876" y="8478672"/>
                  </a:lnTo>
                  <a:lnTo>
                    <a:pt x="9556852" y="8480844"/>
                  </a:lnTo>
                  <a:lnTo>
                    <a:pt x="9614535" y="8463636"/>
                  </a:lnTo>
                  <a:lnTo>
                    <a:pt x="9616694" y="8459635"/>
                  </a:lnTo>
                  <a:close/>
                </a:path>
                <a:path w="18288000" h="9256395">
                  <a:moveTo>
                    <a:pt x="9627108" y="8416557"/>
                  </a:moveTo>
                  <a:lnTo>
                    <a:pt x="9626727" y="8409851"/>
                  </a:lnTo>
                  <a:lnTo>
                    <a:pt x="9626651" y="8408492"/>
                  </a:lnTo>
                  <a:lnTo>
                    <a:pt x="9623374" y="8405431"/>
                  </a:lnTo>
                  <a:lnTo>
                    <a:pt x="9619005" y="8405431"/>
                  </a:lnTo>
                  <a:lnTo>
                    <a:pt x="9530283" y="8409851"/>
                  </a:lnTo>
                  <a:lnTo>
                    <a:pt x="9527095" y="8413331"/>
                  </a:lnTo>
                  <a:lnTo>
                    <a:pt x="9527375" y="8420074"/>
                  </a:lnTo>
                  <a:lnTo>
                    <a:pt x="9527438" y="8421548"/>
                  </a:lnTo>
                  <a:lnTo>
                    <a:pt x="9530918" y="8424647"/>
                  </a:lnTo>
                  <a:lnTo>
                    <a:pt x="9533357" y="8424647"/>
                  </a:lnTo>
                  <a:lnTo>
                    <a:pt x="9623984" y="8420074"/>
                  </a:lnTo>
                  <a:lnTo>
                    <a:pt x="9627108" y="8416557"/>
                  </a:lnTo>
                  <a:close/>
                </a:path>
                <a:path w="18288000" h="9256395">
                  <a:moveTo>
                    <a:pt x="9630042" y="8042580"/>
                  </a:moveTo>
                  <a:lnTo>
                    <a:pt x="9627133" y="8036788"/>
                  </a:lnTo>
                  <a:lnTo>
                    <a:pt x="9624708" y="8035404"/>
                  </a:lnTo>
                  <a:lnTo>
                    <a:pt x="9621177" y="8035404"/>
                  </a:lnTo>
                  <a:lnTo>
                    <a:pt x="9620136" y="8035645"/>
                  </a:lnTo>
                  <a:lnTo>
                    <a:pt x="9604096" y="8043659"/>
                  </a:lnTo>
                  <a:lnTo>
                    <a:pt x="9602724" y="8047787"/>
                  </a:lnTo>
                  <a:lnTo>
                    <a:pt x="9606115" y="8054556"/>
                  </a:lnTo>
                  <a:lnTo>
                    <a:pt x="9610217" y="8055940"/>
                  </a:lnTo>
                  <a:lnTo>
                    <a:pt x="9628670" y="8046694"/>
                  </a:lnTo>
                  <a:lnTo>
                    <a:pt x="9630042" y="8042580"/>
                  </a:lnTo>
                  <a:close/>
                </a:path>
                <a:path w="18288000" h="9256395">
                  <a:moveTo>
                    <a:pt x="9640113" y="8292287"/>
                  </a:moveTo>
                  <a:lnTo>
                    <a:pt x="9637509" y="8286001"/>
                  </a:lnTo>
                  <a:lnTo>
                    <a:pt x="9634893" y="8284362"/>
                  </a:lnTo>
                  <a:lnTo>
                    <a:pt x="9631248" y="8284362"/>
                  </a:lnTo>
                  <a:lnTo>
                    <a:pt x="9630346" y="8284527"/>
                  </a:lnTo>
                  <a:lnTo>
                    <a:pt x="9595726" y="8298764"/>
                  </a:lnTo>
                  <a:lnTo>
                    <a:pt x="9593999" y="8302866"/>
                  </a:lnTo>
                  <a:lnTo>
                    <a:pt x="9596945" y="8310029"/>
                  </a:lnTo>
                  <a:lnTo>
                    <a:pt x="9601048" y="8311731"/>
                  </a:lnTo>
                  <a:lnTo>
                    <a:pt x="9638411" y="8296389"/>
                  </a:lnTo>
                  <a:lnTo>
                    <a:pt x="9640113" y="8292287"/>
                  </a:lnTo>
                  <a:close/>
                </a:path>
                <a:path w="18288000" h="9256395">
                  <a:moveTo>
                    <a:pt x="9663481" y="7813903"/>
                  </a:moveTo>
                  <a:lnTo>
                    <a:pt x="9661652" y="7810665"/>
                  </a:lnTo>
                  <a:lnTo>
                    <a:pt x="9660445" y="7808442"/>
                  </a:lnTo>
                  <a:lnTo>
                    <a:pt x="9658147" y="7807160"/>
                  </a:lnTo>
                  <a:lnTo>
                    <a:pt x="9654654" y="7807160"/>
                  </a:lnTo>
                  <a:lnTo>
                    <a:pt x="9653562" y="7807414"/>
                  </a:lnTo>
                  <a:lnTo>
                    <a:pt x="9652559" y="7808023"/>
                  </a:lnTo>
                  <a:lnTo>
                    <a:pt x="9649244" y="7809839"/>
                  </a:lnTo>
                  <a:lnTo>
                    <a:pt x="9648101" y="7813903"/>
                  </a:lnTo>
                  <a:lnTo>
                    <a:pt x="9649854" y="7817205"/>
                  </a:lnTo>
                  <a:lnTo>
                    <a:pt x="9651670" y="7820431"/>
                  </a:lnTo>
                  <a:lnTo>
                    <a:pt x="9655772" y="7821650"/>
                  </a:lnTo>
                  <a:lnTo>
                    <a:pt x="9659023" y="7819834"/>
                  </a:lnTo>
                  <a:lnTo>
                    <a:pt x="9662338" y="7818006"/>
                  </a:lnTo>
                  <a:lnTo>
                    <a:pt x="9663481" y="7813903"/>
                  </a:lnTo>
                  <a:close/>
                </a:path>
                <a:path w="18288000" h="9256395">
                  <a:moveTo>
                    <a:pt x="9698749" y="8335137"/>
                  </a:moveTo>
                  <a:lnTo>
                    <a:pt x="9696247" y="8328698"/>
                  </a:lnTo>
                  <a:lnTo>
                    <a:pt x="9693580" y="8326958"/>
                  </a:lnTo>
                  <a:lnTo>
                    <a:pt x="9689897" y="8326958"/>
                  </a:lnTo>
                  <a:lnTo>
                    <a:pt x="9689033" y="8327123"/>
                  </a:lnTo>
                  <a:lnTo>
                    <a:pt x="9648025" y="8342858"/>
                  </a:lnTo>
                  <a:lnTo>
                    <a:pt x="9646196" y="8346935"/>
                  </a:lnTo>
                  <a:lnTo>
                    <a:pt x="9648977" y="8354238"/>
                  </a:lnTo>
                  <a:lnTo>
                    <a:pt x="9653054" y="8356079"/>
                  </a:lnTo>
                  <a:lnTo>
                    <a:pt x="9696933" y="8339226"/>
                  </a:lnTo>
                  <a:lnTo>
                    <a:pt x="9698749" y="8335137"/>
                  </a:lnTo>
                  <a:close/>
                </a:path>
                <a:path w="18288000" h="9256395">
                  <a:moveTo>
                    <a:pt x="9698977" y="8103235"/>
                  </a:moveTo>
                  <a:lnTo>
                    <a:pt x="9696145" y="8097317"/>
                  </a:lnTo>
                  <a:lnTo>
                    <a:pt x="9693669" y="8095882"/>
                  </a:lnTo>
                  <a:lnTo>
                    <a:pt x="9690087" y="8095882"/>
                  </a:lnTo>
                  <a:lnTo>
                    <a:pt x="9689071" y="8096097"/>
                  </a:lnTo>
                  <a:lnTo>
                    <a:pt x="9667024" y="8106651"/>
                  </a:lnTo>
                  <a:lnTo>
                    <a:pt x="9665564" y="8110779"/>
                  </a:lnTo>
                  <a:lnTo>
                    <a:pt x="9668853" y="8117675"/>
                  </a:lnTo>
                  <a:lnTo>
                    <a:pt x="9672980" y="8119123"/>
                  </a:lnTo>
                  <a:lnTo>
                    <a:pt x="9697529" y="8107362"/>
                  </a:lnTo>
                  <a:lnTo>
                    <a:pt x="9698977" y="8103235"/>
                  </a:lnTo>
                  <a:close/>
                </a:path>
                <a:path w="18288000" h="9256395">
                  <a:moveTo>
                    <a:pt x="9738119" y="7883576"/>
                  </a:moveTo>
                  <a:lnTo>
                    <a:pt x="9735121" y="7877975"/>
                  </a:lnTo>
                  <a:lnTo>
                    <a:pt x="9732772" y="7876667"/>
                  </a:lnTo>
                  <a:lnTo>
                    <a:pt x="9729267" y="7876667"/>
                  </a:lnTo>
                  <a:lnTo>
                    <a:pt x="9728175" y="7876934"/>
                  </a:lnTo>
                  <a:lnTo>
                    <a:pt x="9718091" y="7882344"/>
                  </a:lnTo>
                  <a:lnTo>
                    <a:pt x="9716846" y="7886459"/>
                  </a:lnTo>
                  <a:lnTo>
                    <a:pt x="9720389" y="7893075"/>
                  </a:lnTo>
                  <a:lnTo>
                    <a:pt x="9724504" y="7894333"/>
                  </a:lnTo>
                  <a:lnTo>
                    <a:pt x="9736874" y="7887690"/>
                  </a:lnTo>
                  <a:lnTo>
                    <a:pt x="9738119" y="7883576"/>
                  </a:lnTo>
                  <a:close/>
                </a:path>
                <a:path w="18288000" h="9256395">
                  <a:moveTo>
                    <a:pt x="9753702" y="8464893"/>
                  </a:moveTo>
                  <a:lnTo>
                    <a:pt x="9752279" y="8457374"/>
                  </a:lnTo>
                  <a:lnTo>
                    <a:pt x="9749358" y="8455025"/>
                  </a:lnTo>
                  <a:lnTo>
                    <a:pt x="9744392" y="8455025"/>
                  </a:lnTo>
                  <a:lnTo>
                    <a:pt x="9669831" y="8468474"/>
                  </a:lnTo>
                  <a:lnTo>
                    <a:pt x="9667164" y="8472284"/>
                  </a:lnTo>
                  <a:lnTo>
                    <a:pt x="9667329" y="8473262"/>
                  </a:lnTo>
                  <a:lnTo>
                    <a:pt x="9664802" y="8473821"/>
                  </a:lnTo>
                  <a:lnTo>
                    <a:pt x="9665386" y="8472805"/>
                  </a:lnTo>
                  <a:lnTo>
                    <a:pt x="9663506" y="8465718"/>
                  </a:lnTo>
                  <a:lnTo>
                    <a:pt x="9660687" y="8463661"/>
                  </a:lnTo>
                  <a:lnTo>
                    <a:pt x="9656140" y="8463661"/>
                  </a:lnTo>
                  <a:lnTo>
                    <a:pt x="9594888" y="8479701"/>
                  </a:lnTo>
                  <a:lnTo>
                    <a:pt x="9592564" y="8483651"/>
                  </a:lnTo>
                  <a:lnTo>
                    <a:pt x="9594571" y="8491385"/>
                  </a:lnTo>
                  <a:lnTo>
                    <a:pt x="9598495" y="8493722"/>
                  </a:lnTo>
                  <a:lnTo>
                    <a:pt x="9631477" y="8485073"/>
                  </a:lnTo>
                  <a:lnTo>
                    <a:pt x="9633090" y="8492465"/>
                  </a:lnTo>
                  <a:lnTo>
                    <a:pt x="9636950" y="8494966"/>
                  </a:lnTo>
                  <a:lnTo>
                    <a:pt x="9708591" y="8478990"/>
                  </a:lnTo>
                  <a:lnTo>
                    <a:pt x="9710433" y="8476069"/>
                  </a:lnTo>
                  <a:lnTo>
                    <a:pt x="9751073" y="8468728"/>
                  </a:lnTo>
                  <a:lnTo>
                    <a:pt x="9753702" y="8464893"/>
                  </a:lnTo>
                  <a:close/>
                </a:path>
                <a:path w="18288000" h="9256395">
                  <a:moveTo>
                    <a:pt x="9756051" y="8370760"/>
                  </a:moveTo>
                  <a:lnTo>
                    <a:pt x="9753676" y="8364131"/>
                  </a:lnTo>
                  <a:lnTo>
                    <a:pt x="9750933" y="8362315"/>
                  </a:lnTo>
                  <a:lnTo>
                    <a:pt x="9747212" y="8362315"/>
                  </a:lnTo>
                  <a:lnTo>
                    <a:pt x="9746412" y="8362455"/>
                  </a:lnTo>
                  <a:lnTo>
                    <a:pt x="9698876" y="8379295"/>
                  </a:lnTo>
                  <a:lnTo>
                    <a:pt x="9696920" y="8383359"/>
                  </a:lnTo>
                  <a:lnTo>
                    <a:pt x="9699536" y="8390788"/>
                  </a:lnTo>
                  <a:lnTo>
                    <a:pt x="9703600" y="8392744"/>
                  </a:lnTo>
                  <a:lnTo>
                    <a:pt x="9754121" y="8374850"/>
                  </a:lnTo>
                  <a:lnTo>
                    <a:pt x="9756051" y="8370760"/>
                  </a:lnTo>
                  <a:close/>
                </a:path>
                <a:path w="18288000" h="9256395">
                  <a:moveTo>
                    <a:pt x="9763442" y="8160893"/>
                  </a:moveTo>
                  <a:lnTo>
                    <a:pt x="9760674" y="8154835"/>
                  </a:lnTo>
                  <a:lnTo>
                    <a:pt x="9758147" y="8153311"/>
                  </a:lnTo>
                  <a:lnTo>
                    <a:pt x="9754540" y="8153311"/>
                  </a:lnTo>
                  <a:lnTo>
                    <a:pt x="9753549" y="8153514"/>
                  </a:lnTo>
                  <a:lnTo>
                    <a:pt x="9725381" y="8166354"/>
                  </a:lnTo>
                  <a:lnTo>
                    <a:pt x="9723831" y="8170481"/>
                  </a:lnTo>
                  <a:lnTo>
                    <a:pt x="9725406" y="8173987"/>
                  </a:lnTo>
                  <a:lnTo>
                    <a:pt x="9727019" y="8177492"/>
                  </a:lnTo>
                  <a:lnTo>
                    <a:pt x="9731134" y="8179028"/>
                  </a:lnTo>
                  <a:lnTo>
                    <a:pt x="9761893" y="8165020"/>
                  </a:lnTo>
                  <a:lnTo>
                    <a:pt x="9763442" y="8160893"/>
                  </a:lnTo>
                  <a:close/>
                </a:path>
                <a:path w="18288000" h="9256395">
                  <a:moveTo>
                    <a:pt x="9810344" y="7950644"/>
                  </a:moveTo>
                  <a:lnTo>
                    <a:pt x="9807384" y="7944917"/>
                  </a:lnTo>
                  <a:lnTo>
                    <a:pt x="9804997" y="7943570"/>
                  </a:lnTo>
                  <a:lnTo>
                    <a:pt x="9801454" y="7943570"/>
                  </a:lnTo>
                  <a:lnTo>
                    <a:pt x="9800374" y="7943824"/>
                  </a:lnTo>
                  <a:lnTo>
                    <a:pt x="9784423" y="7952079"/>
                  </a:lnTo>
                  <a:lnTo>
                    <a:pt x="9783102" y="7956207"/>
                  </a:lnTo>
                  <a:lnTo>
                    <a:pt x="9786582" y="7962938"/>
                  </a:lnTo>
                  <a:lnTo>
                    <a:pt x="9790722" y="7964246"/>
                  </a:lnTo>
                  <a:lnTo>
                    <a:pt x="9809035" y="7954785"/>
                  </a:lnTo>
                  <a:lnTo>
                    <a:pt x="9810344" y="7950644"/>
                  </a:lnTo>
                  <a:close/>
                </a:path>
                <a:path w="18288000" h="9256395">
                  <a:moveTo>
                    <a:pt x="9826485" y="8213344"/>
                  </a:moveTo>
                  <a:lnTo>
                    <a:pt x="9823818" y="8207159"/>
                  </a:lnTo>
                  <a:lnTo>
                    <a:pt x="9821227" y="8205559"/>
                  </a:lnTo>
                  <a:lnTo>
                    <a:pt x="9817583" y="8205559"/>
                  </a:lnTo>
                  <a:lnTo>
                    <a:pt x="9816643" y="8205749"/>
                  </a:lnTo>
                  <a:lnTo>
                    <a:pt x="9782238" y="8220570"/>
                  </a:lnTo>
                  <a:lnTo>
                    <a:pt x="9780587" y="8224698"/>
                  </a:lnTo>
                  <a:lnTo>
                    <a:pt x="9783661" y="8231822"/>
                  </a:lnTo>
                  <a:lnTo>
                    <a:pt x="9787776" y="8233461"/>
                  </a:lnTo>
                  <a:lnTo>
                    <a:pt x="9824860" y="8217484"/>
                  </a:lnTo>
                  <a:lnTo>
                    <a:pt x="9826485" y="8213344"/>
                  </a:lnTo>
                  <a:close/>
                </a:path>
                <a:path w="18288000" h="9256395">
                  <a:moveTo>
                    <a:pt x="9828949" y="8401024"/>
                  </a:moveTo>
                  <a:lnTo>
                    <a:pt x="9828289" y="8393976"/>
                  </a:lnTo>
                  <a:lnTo>
                    <a:pt x="9828200" y="8393049"/>
                  </a:lnTo>
                  <a:lnTo>
                    <a:pt x="9824999" y="8390191"/>
                  </a:lnTo>
                  <a:lnTo>
                    <a:pt x="9820453" y="8390191"/>
                  </a:lnTo>
                  <a:lnTo>
                    <a:pt x="9806470" y="8391398"/>
                  </a:lnTo>
                  <a:lnTo>
                    <a:pt x="9804921" y="8390318"/>
                  </a:lnTo>
                  <a:lnTo>
                    <a:pt x="9800247" y="8390318"/>
                  </a:lnTo>
                  <a:lnTo>
                    <a:pt x="9793465" y="8392515"/>
                  </a:lnTo>
                  <a:lnTo>
                    <a:pt x="9731934" y="8397773"/>
                  </a:lnTo>
                  <a:lnTo>
                    <a:pt x="9728860" y="8401355"/>
                  </a:lnTo>
                  <a:lnTo>
                    <a:pt x="9729457" y="8408822"/>
                  </a:lnTo>
                  <a:lnTo>
                    <a:pt x="9729508" y="8409559"/>
                  </a:lnTo>
                  <a:lnTo>
                    <a:pt x="9732874" y="8412658"/>
                  </a:lnTo>
                  <a:lnTo>
                    <a:pt x="9744050" y="8411705"/>
                  </a:lnTo>
                  <a:lnTo>
                    <a:pt x="9746424" y="8419363"/>
                  </a:lnTo>
                  <a:lnTo>
                    <a:pt x="9750476" y="8421433"/>
                  </a:lnTo>
                  <a:lnTo>
                    <a:pt x="9794075" y="8407387"/>
                  </a:lnTo>
                  <a:lnTo>
                    <a:pt x="9825939" y="8404644"/>
                  </a:lnTo>
                  <a:lnTo>
                    <a:pt x="9828949" y="8401024"/>
                  </a:lnTo>
                  <a:close/>
                </a:path>
                <a:path w="18288000" h="9256395">
                  <a:moveTo>
                    <a:pt x="9839871" y="7714551"/>
                  </a:moveTo>
                  <a:lnTo>
                    <a:pt x="9837991" y="7711313"/>
                  </a:lnTo>
                  <a:lnTo>
                    <a:pt x="9836772" y="7709154"/>
                  </a:lnTo>
                  <a:lnTo>
                    <a:pt x="9834474" y="7707935"/>
                  </a:lnTo>
                  <a:lnTo>
                    <a:pt x="9830968" y="7707935"/>
                  </a:lnTo>
                  <a:lnTo>
                    <a:pt x="9829825" y="7708214"/>
                  </a:lnTo>
                  <a:lnTo>
                    <a:pt x="9828809" y="7708811"/>
                  </a:lnTo>
                  <a:lnTo>
                    <a:pt x="9825584" y="7710640"/>
                  </a:lnTo>
                  <a:lnTo>
                    <a:pt x="9824504" y="7714551"/>
                  </a:lnTo>
                  <a:lnTo>
                    <a:pt x="9824428" y="7714818"/>
                  </a:lnTo>
                  <a:lnTo>
                    <a:pt x="9826307" y="7717993"/>
                  </a:lnTo>
                  <a:lnTo>
                    <a:pt x="9828136" y="7721232"/>
                  </a:lnTo>
                  <a:lnTo>
                    <a:pt x="9832238" y="7722375"/>
                  </a:lnTo>
                  <a:lnTo>
                    <a:pt x="9838728" y="7718730"/>
                  </a:lnTo>
                  <a:lnTo>
                    <a:pt x="9839795" y="7714818"/>
                  </a:lnTo>
                  <a:lnTo>
                    <a:pt x="9839871" y="7714551"/>
                  </a:lnTo>
                  <a:close/>
                </a:path>
                <a:path w="18288000" h="9256395">
                  <a:moveTo>
                    <a:pt x="9860331" y="8418296"/>
                  </a:moveTo>
                  <a:lnTo>
                    <a:pt x="9858286" y="8411299"/>
                  </a:lnTo>
                  <a:lnTo>
                    <a:pt x="9855530" y="8409343"/>
                  </a:lnTo>
                  <a:lnTo>
                    <a:pt x="9850920" y="8409343"/>
                  </a:lnTo>
                  <a:lnTo>
                    <a:pt x="9789998" y="8426869"/>
                  </a:lnTo>
                  <a:lnTo>
                    <a:pt x="9787992" y="8430463"/>
                  </a:lnTo>
                  <a:lnTo>
                    <a:pt x="9783521" y="8430463"/>
                  </a:lnTo>
                  <a:lnTo>
                    <a:pt x="9701949" y="8441449"/>
                  </a:lnTo>
                  <a:lnTo>
                    <a:pt x="9699092" y="8445157"/>
                  </a:lnTo>
                  <a:lnTo>
                    <a:pt x="9700108" y="8453095"/>
                  </a:lnTo>
                  <a:lnTo>
                    <a:pt x="9700133" y="8453260"/>
                  </a:lnTo>
                  <a:lnTo>
                    <a:pt x="9703867" y="8456092"/>
                  </a:lnTo>
                  <a:lnTo>
                    <a:pt x="9707893" y="8455609"/>
                  </a:lnTo>
                  <a:lnTo>
                    <a:pt x="9789630" y="8444560"/>
                  </a:lnTo>
                  <a:lnTo>
                    <a:pt x="9792449" y="8440814"/>
                  </a:lnTo>
                  <a:lnTo>
                    <a:pt x="9792310" y="8439861"/>
                  </a:lnTo>
                  <a:lnTo>
                    <a:pt x="9793999" y="8440788"/>
                  </a:lnTo>
                  <a:lnTo>
                    <a:pt x="9858134" y="8422310"/>
                  </a:lnTo>
                  <a:lnTo>
                    <a:pt x="9860331" y="8418296"/>
                  </a:lnTo>
                  <a:close/>
                </a:path>
                <a:path w="18288000" h="9256395">
                  <a:moveTo>
                    <a:pt x="9880790" y="8014309"/>
                  </a:moveTo>
                  <a:lnTo>
                    <a:pt x="9877895" y="8008467"/>
                  </a:lnTo>
                  <a:lnTo>
                    <a:pt x="9875444" y="8007058"/>
                  </a:lnTo>
                  <a:lnTo>
                    <a:pt x="9871875" y="8007058"/>
                  </a:lnTo>
                  <a:lnTo>
                    <a:pt x="9870821" y="8007299"/>
                  </a:lnTo>
                  <a:lnTo>
                    <a:pt x="9848888" y="8018183"/>
                  </a:lnTo>
                  <a:lnTo>
                    <a:pt x="9847491" y="8022323"/>
                  </a:lnTo>
                  <a:lnTo>
                    <a:pt x="9850882" y="8029156"/>
                  </a:lnTo>
                  <a:lnTo>
                    <a:pt x="9855022" y="8030565"/>
                  </a:lnTo>
                  <a:lnTo>
                    <a:pt x="9879406" y="8018462"/>
                  </a:lnTo>
                  <a:lnTo>
                    <a:pt x="9880790" y="8014309"/>
                  </a:lnTo>
                  <a:close/>
                </a:path>
                <a:path w="18288000" h="9256395">
                  <a:moveTo>
                    <a:pt x="9886861" y="8260474"/>
                  </a:moveTo>
                  <a:lnTo>
                    <a:pt x="9884258" y="8254098"/>
                  </a:lnTo>
                  <a:lnTo>
                    <a:pt x="9881616" y="8252434"/>
                  </a:lnTo>
                  <a:lnTo>
                    <a:pt x="9877946" y="8252434"/>
                  </a:lnTo>
                  <a:lnTo>
                    <a:pt x="9877044" y="8252612"/>
                  </a:lnTo>
                  <a:lnTo>
                    <a:pt x="9836264" y="8269084"/>
                  </a:lnTo>
                  <a:lnTo>
                    <a:pt x="9834524" y="8273212"/>
                  </a:lnTo>
                  <a:lnTo>
                    <a:pt x="9837445" y="8280463"/>
                  </a:lnTo>
                  <a:lnTo>
                    <a:pt x="9841573" y="8282203"/>
                  </a:lnTo>
                  <a:lnTo>
                    <a:pt x="9885121" y="8264601"/>
                  </a:lnTo>
                  <a:lnTo>
                    <a:pt x="9886861" y="8260474"/>
                  </a:lnTo>
                  <a:close/>
                </a:path>
                <a:path w="18288000" h="9256395">
                  <a:moveTo>
                    <a:pt x="9915804" y="7786649"/>
                  </a:moveTo>
                  <a:lnTo>
                    <a:pt x="9912756" y="7781112"/>
                  </a:lnTo>
                  <a:lnTo>
                    <a:pt x="9910432" y="7779855"/>
                  </a:lnTo>
                  <a:lnTo>
                    <a:pt x="9906927" y="7779855"/>
                  </a:lnTo>
                  <a:lnTo>
                    <a:pt x="9905797" y="7780121"/>
                  </a:lnTo>
                  <a:lnTo>
                    <a:pt x="9895751" y="7785684"/>
                  </a:lnTo>
                  <a:lnTo>
                    <a:pt x="9894570" y="7789824"/>
                  </a:lnTo>
                  <a:lnTo>
                    <a:pt x="9898202" y="7796390"/>
                  </a:lnTo>
                  <a:lnTo>
                    <a:pt x="9902355" y="7797584"/>
                  </a:lnTo>
                  <a:lnTo>
                    <a:pt x="9914623" y="7790777"/>
                  </a:lnTo>
                  <a:lnTo>
                    <a:pt x="9915804" y="7786649"/>
                  </a:lnTo>
                  <a:close/>
                </a:path>
                <a:path w="18288000" h="9256395">
                  <a:moveTo>
                    <a:pt x="9945967" y="8300783"/>
                  </a:moveTo>
                  <a:lnTo>
                    <a:pt x="9943490" y="8294243"/>
                  </a:lnTo>
                  <a:lnTo>
                    <a:pt x="9940773" y="8292490"/>
                  </a:lnTo>
                  <a:lnTo>
                    <a:pt x="9937064" y="8292490"/>
                  </a:lnTo>
                  <a:lnTo>
                    <a:pt x="9936213" y="8292643"/>
                  </a:lnTo>
                  <a:lnTo>
                    <a:pt x="9888969" y="8310410"/>
                  </a:lnTo>
                  <a:lnTo>
                    <a:pt x="9887102" y="8314512"/>
                  </a:lnTo>
                  <a:lnTo>
                    <a:pt x="9889858" y="8321891"/>
                  </a:lnTo>
                  <a:lnTo>
                    <a:pt x="9893960" y="8323745"/>
                  </a:lnTo>
                  <a:lnTo>
                    <a:pt x="9944113" y="8304898"/>
                  </a:lnTo>
                  <a:lnTo>
                    <a:pt x="9945853" y="8301025"/>
                  </a:lnTo>
                  <a:lnTo>
                    <a:pt x="9945967" y="8300783"/>
                  </a:lnTo>
                  <a:close/>
                </a:path>
                <a:path w="18288000" h="9256395">
                  <a:moveTo>
                    <a:pt x="9946830" y="8075282"/>
                  </a:moveTo>
                  <a:lnTo>
                    <a:pt x="9943998" y="8069300"/>
                  </a:lnTo>
                  <a:lnTo>
                    <a:pt x="9941509" y="8067840"/>
                  </a:lnTo>
                  <a:lnTo>
                    <a:pt x="9937902" y="8067840"/>
                  </a:lnTo>
                  <a:lnTo>
                    <a:pt x="9936886" y="8068056"/>
                  </a:lnTo>
                  <a:lnTo>
                    <a:pt x="9908870" y="8081340"/>
                  </a:lnTo>
                  <a:lnTo>
                    <a:pt x="9907384" y="8085480"/>
                  </a:lnTo>
                  <a:lnTo>
                    <a:pt x="9910674" y="8092427"/>
                  </a:lnTo>
                  <a:lnTo>
                    <a:pt x="9914814" y="8093913"/>
                  </a:lnTo>
                  <a:lnTo>
                    <a:pt x="9945357" y="8079435"/>
                  </a:lnTo>
                  <a:lnTo>
                    <a:pt x="9946830" y="8075282"/>
                  </a:lnTo>
                  <a:close/>
                </a:path>
                <a:path w="18288000" h="9256395">
                  <a:moveTo>
                    <a:pt x="9989464" y="7856334"/>
                  </a:moveTo>
                  <a:lnTo>
                    <a:pt x="9986429" y="7850683"/>
                  </a:lnTo>
                  <a:lnTo>
                    <a:pt x="9984054" y="7849375"/>
                  </a:lnTo>
                  <a:lnTo>
                    <a:pt x="9980524" y="7849375"/>
                  </a:lnTo>
                  <a:lnTo>
                    <a:pt x="9979419" y="7849641"/>
                  </a:lnTo>
                  <a:lnTo>
                    <a:pt x="9963556" y="7858099"/>
                  </a:lnTo>
                  <a:lnTo>
                    <a:pt x="9962274" y="7862252"/>
                  </a:lnTo>
                  <a:lnTo>
                    <a:pt x="9965830" y="7868933"/>
                  </a:lnTo>
                  <a:lnTo>
                    <a:pt x="9969970" y="7870190"/>
                  </a:lnTo>
                  <a:lnTo>
                    <a:pt x="9988194" y="7860487"/>
                  </a:lnTo>
                  <a:lnTo>
                    <a:pt x="9989464" y="7856334"/>
                  </a:lnTo>
                  <a:close/>
                </a:path>
                <a:path w="18288000" h="9256395">
                  <a:moveTo>
                    <a:pt x="9992373" y="8409229"/>
                  </a:moveTo>
                  <a:lnTo>
                    <a:pt x="9991065" y="8401596"/>
                  </a:lnTo>
                  <a:lnTo>
                    <a:pt x="9988067" y="8399170"/>
                  </a:lnTo>
                  <a:lnTo>
                    <a:pt x="9983152" y="8399170"/>
                  </a:lnTo>
                  <a:lnTo>
                    <a:pt x="9901936" y="8412645"/>
                  </a:lnTo>
                  <a:lnTo>
                    <a:pt x="9899205" y="8416442"/>
                  </a:lnTo>
                  <a:lnTo>
                    <a:pt x="9899459" y="8418119"/>
                  </a:lnTo>
                  <a:lnTo>
                    <a:pt x="9898532" y="8418119"/>
                  </a:lnTo>
                  <a:lnTo>
                    <a:pt x="9830765" y="8435048"/>
                  </a:lnTo>
                  <a:lnTo>
                    <a:pt x="9828378" y="8438998"/>
                  </a:lnTo>
                  <a:lnTo>
                    <a:pt x="9830308" y="8446833"/>
                  </a:lnTo>
                  <a:lnTo>
                    <a:pt x="9834258" y="8449234"/>
                  </a:lnTo>
                  <a:lnTo>
                    <a:pt x="9867087" y="8441004"/>
                  </a:lnTo>
                  <a:lnTo>
                    <a:pt x="9867443" y="8442668"/>
                  </a:lnTo>
                  <a:lnTo>
                    <a:pt x="9871265" y="8445233"/>
                  </a:lnTo>
                  <a:lnTo>
                    <a:pt x="9949586" y="8428787"/>
                  </a:lnTo>
                  <a:lnTo>
                    <a:pt x="9952101" y="8424875"/>
                  </a:lnTo>
                  <a:lnTo>
                    <a:pt x="9951250" y="8420925"/>
                  </a:lnTo>
                  <a:lnTo>
                    <a:pt x="9950945" y="8419490"/>
                  </a:lnTo>
                  <a:lnTo>
                    <a:pt x="9989680" y="8413051"/>
                  </a:lnTo>
                  <a:lnTo>
                    <a:pt x="9992373" y="8409229"/>
                  </a:lnTo>
                  <a:close/>
                </a:path>
                <a:path w="18288000" h="9256395">
                  <a:moveTo>
                    <a:pt x="10001555" y="8334172"/>
                  </a:moveTo>
                  <a:lnTo>
                    <a:pt x="9999218" y="8327466"/>
                  </a:lnTo>
                  <a:lnTo>
                    <a:pt x="9996437" y="8325612"/>
                  </a:lnTo>
                  <a:lnTo>
                    <a:pt x="9992690" y="8325612"/>
                  </a:lnTo>
                  <a:lnTo>
                    <a:pt x="9991890" y="8325739"/>
                  </a:lnTo>
                  <a:lnTo>
                    <a:pt x="9938042" y="8344319"/>
                  </a:lnTo>
                  <a:lnTo>
                    <a:pt x="9936061" y="8348408"/>
                  </a:lnTo>
                  <a:lnTo>
                    <a:pt x="9938614" y="8355901"/>
                  </a:lnTo>
                  <a:lnTo>
                    <a:pt x="9942690" y="8357908"/>
                  </a:lnTo>
                  <a:lnTo>
                    <a:pt x="9999574" y="8338261"/>
                  </a:lnTo>
                  <a:lnTo>
                    <a:pt x="10001555" y="8334172"/>
                  </a:lnTo>
                  <a:close/>
                </a:path>
                <a:path w="18288000" h="9256395">
                  <a:moveTo>
                    <a:pt x="10011550" y="8131391"/>
                  </a:moveTo>
                  <a:lnTo>
                    <a:pt x="10008794" y="8125269"/>
                  </a:lnTo>
                  <a:lnTo>
                    <a:pt x="10006241" y="8123733"/>
                  </a:lnTo>
                  <a:lnTo>
                    <a:pt x="10002609" y="8123733"/>
                  </a:lnTo>
                  <a:lnTo>
                    <a:pt x="10001618" y="8123936"/>
                  </a:lnTo>
                  <a:lnTo>
                    <a:pt x="9967417" y="8139328"/>
                  </a:lnTo>
                  <a:lnTo>
                    <a:pt x="9965830" y="8143481"/>
                  </a:lnTo>
                  <a:lnTo>
                    <a:pt x="9969005" y="8150542"/>
                  </a:lnTo>
                  <a:lnTo>
                    <a:pt x="9973132" y="8152130"/>
                  </a:lnTo>
                  <a:lnTo>
                    <a:pt x="10009988" y="8135544"/>
                  </a:lnTo>
                  <a:lnTo>
                    <a:pt x="10011550" y="8131391"/>
                  </a:lnTo>
                  <a:close/>
                </a:path>
                <a:path w="18288000" h="9256395">
                  <a:moveTo>
                    <a:pt x="10015055" y="7613256"/>
                  </a:moveTo>
                  <a:lnTo>
                    <a:pt x="10011893" y="7607859"/>
                  </a:lnTo>
                  <a:lnTo>
                    <a:pt x="10009670" y="7606716"/>
                  </a:lnTo>
                  <a:lnTo>
                    <a:pt x="10006152" y="7606716"/>
                  </a:lnTo>
                  <a:lnTo>
                    <a:pt x="9999624" y="7613663"/>
                  </a:lnTo>
                  <a:lnTo>
                    <a:pt x="10001504" y="7616825"/>
                  </a:lnTo>
                  <a:lnTo>
                    <a:pt x="10003396" y="7620063"/>
                  </a:lnTo>
                  <a:lnTo>
                    <a:pt x="10007562" y="7621143"/>
                  </a:lnTo>
                  <a:lnTo>
                    <a:pt x="10010750" y="7619251"/>
                  </a:lnTo>
                  <a:lnTo>
                    <a:pt x="10013975" y="7617371"/>
                  </a:lnTo>
                  <a:lnTo>
                    <a:pt x="10014953" y="7613663"/>
                  </a:lnTo>
                  <a:lnTo>
                    <a:pt x="10015055" y="7613256"/>
                  </a:lnTo>
                  <a:close/>
                </a:path>
                <a:path w="18288000" h="9256395">
                  <a:moveTo>
                    <a:pt x="10053955" y="8359330"/>
                  </a:moveTo>
                  <a:lnTo>
                    <a:pt x="10051771" y="8352434"/>
                  </a:lnTo>
                  <a:lnTo>
                    <a:pt x="10049091" y="8350580"/>
                  </a:lnTo>
                  <a:lnTo>
                    <a:pt x="10044392" y="8350580"/>
                  </a:lnTo>
                  <a:lnTo>
                    <a:pt x="9983838" y="8369478"/>
                  </a:lnTo>
                  <a:lnTo>
                    <a:pt x="9982086" y="8372792"/>
                  </a:lnTo>
                  <a:lnTo>
                    <a:pt x="9933051" y="8378647"/>
                  </a:lnTo>
                  <a:lnTo>
                    <a:pt x="9930130" y="8382381"/>
                  </a:lnTo>
                  <a:lnTo>
                    <a:pt x="9930778" y="8388083"/>
                  </a:lnTo>
                  <a:lnTo>
                    <a:pt x="9931146" y="8390572"/>
                  </a:lnTo>
                  <a:lnTo>
                    <a:pt x="9934753" y="8393392"/>
                  </a:lnTo>
                  <a:lnTo>
                    <a:pt x="9938829" y="8392985"/>
                  </a:lnTo>
                  <a:lnTo>
                    <a:pt x="10027247" y="8382381"/>
                  </a:lnTo>
                  <a:lnTo>
                    <a:pt x="10030130" y="8378647"/>
                  </a:lnTo>
                  <a:lnTo>
                    <a:pt x="10029126" y="8370798"/>
                  </a:lnTo>
                  <a:lnTo>
                    <a:pt x="10028860" y="8370583"/>
                  </a:lnTo>
                  <a:lnTo>
                    <a:pt x="10051847" y="8363394"/>
                  </a:lnTo>
                  <a:lnTo>
                    <a:pt x="10053955" y="8359330"/>
                  </a:lnTo>
                  <a:close/>
                </a:path>
                <a:path w="18288000" h="9256395">
                  <a:moveTo>
                    <a:pt x="10061372" y="7922857"/>
                  </a:moveTo>
                  <a:lnTo>
                    <a:pt x="10058387" y="7917091"/>
                  </a:lnTo>
                  <a:lnTo>
                    <a:pt x="10055974" y="7915719"/>
                  </a:lnTo>
                  <a:lnTo>
                    <a:pt x="10052406" y="7915719"/>
                  </a:lnTo>
                  <a:lnTo>
                    <a:pt x="10051326" y="7915973"/>
                  </a:lnTo>
                  <a:lnTo>
                    <a:pt x="10033127" y="7925308"/>
                  </a:lnTo>
                  <a:lnTo>
                    <a:pt x="10039223" y="7937716"/>
                  </a:lnTo>
                  <a:lnTo>
                    <a:pt x="10060026" y="7927022"/>
                  </a:lnTo>
                  <a:lnTo>
                    <a:pt x="10061372" y="7922857"/>
                  </a:lnTo>
                  <a:close/>
                </a:path>
                <a:path w="18288000" h="9256395">
                  <a:moveTo>
                    <a:pt x="10073653" y="8182521"/>
                  </a:moveTo>
                  <a:lnTo>
                    <a:pt x="10070973" y="8176247"/>
                  </a:lnTo>
                  <a:lnTo>
                    <a:pt x="10068369" y="8174634"/>
                  </a:lnTo>
                  <a:lnTo>
                    <a:pt x="10064686" y="8174634"/>
                  </a:lnTo>
                  <a:lnTo>
                    <a:pt x="10063747" y="8174825"/>
                  </a:lnTo>
                  <a:lnTo>
                    <a:pt x="10023221" y="8192046"/>
                  </a:lnTo>
                  <a:lnTo>
                    <a:pt x="10021545" y="8196161"/>
                  </a:lnTo>
                  <a:lnTo>
                    <a:pt x="10024580" y="8203362"/>
                  </a:lnTo>
                  <a:lnTo>
                    <a:pt x="10028745" y="8205038"/>
                  </a:lnTo>
                  <a:lnTo>
                    <a:pt x="10071989" y="8186674"/>
                  </a:lnTo>
                  <a:lnTo>
                    <a:pt x="10073653" y="8182521"/>
                  </a:lnTo>
                  <a:close/>
                </a:path>
                <a:path w="18288000" h="9256395">
                  <a:moveTo>
                    <a:pt x="10092296" y="7687577"/>
                  </a:moveTo>
                  <a:lnTo>
                    <a:pt x="10089197" y="7682116"/>
                  </a:lnTo>
                  <a:lnTo>
                    <a:pt x="10086899" y="7680871"/>
                  </a:lnTo>
                  <a:lnTo>
                    <a:pt x="10083394" y="7680871"/>
                  </a:lnTo>
                  <a:lnTo>
                    <a:pt x="10082238" y="7681163"/>
                  </a:lnTo>
                  <a:lnTo>
                    <a:pt x="10072243" y="7686840"/>
                  </a:lnTo>
                  <a:lnTo>
                    <a:pt x="10071100" y="7690993"/>
                  </a:lnTo>
                  <a:lnTo>
                    <a:pt x="10074821" y="7697533"/>
                  </a:lnTo>
                  <a:lnTo>
                    <a:pt x="10078987" y="7698651"/>
                  </a:lnTo>
                  <a:lnTo>
                    <a:pt x="10091153" y="7691729"/>
                  </a:lnTo>
                  <a:lnTo>
                    <a:pt x="10092296" y="7687577"/>
                  </a:lnTo>
                  <a:close/>
                </a:path>
                <a:path w="18288000" h="9256395">
                  <a:moveTo>
                    <a:pt x="10128974" y="7986992"/>
                  </a:moveTo>
                  <a:lnTo>
                    <a:pt x="10126066" y="7981074"/>
                  </a:lnTo>
                  <a:lnTo>
                    <a:pt x="10123589" y="7979651"/>
                  </a:lnTo>
                  <a:lnTo>
                    <a:pt x="10119995" y="7979651"/>
                  </a:lnTo>
                  <a:lnTo>
                    <a:pt x="10118941" y="7979892"/>
                  </a:lnTo>
                  <a:lnTo>
                    <a:pt x="10091090" y="7993596"/>
                  </a:lnTo>
                  <a:lnTo>
                    <a:pt x="10089667" y="7997761"/>
                  </a:lnTo>
                  <a:lnTo>
                    <a:pt x="10093071" y="8004657"/>
                  </a:lnTo>
                  <a:lnTo>
                    <a:pt x="10097224" y="8006093"/>
                  </a:lnTo>
                  <a:lnTo>
                    <a:pt x="10127564" y="7991170"/>
                  </a:lnTo>
                  <a:lnTo>
                    <a:pt x="10128974" y="7986992"/>
                  </a:lnTo>
                  <a:close/>
                </a:path>
                <a:path w="18288000" h="9256395">
                  <a:moveTo>
                    <a:pt x="10134536" y="8227250"/>
                  </a:moveTo>
                  <a:lnTo>
                    <a:pt x="10131958" y="8220811"/>
                  </a:lnTo>
                  <a:lnTo>
                    <a:pt x="10129291" y="8219110"/>
                  </a:lnTo>
                  <a:lnTo>
                    <a:pt x="10125583" y="8219110"/>
                  </a:lnTo>
                  <a:lnTo>
                    <a:pt x="10124694" y="8219275"/>
                  </a:lnTo>
                  <a:lnTo>
                    <a:pt x="10077729" y="8237931"/>
                  </a:lnTo>
                  <a:lnTo>
                    <a:pt x="10075939" y="8242059"/>
                  </a:lnTo>
                  <a:lnTo>
                    <a:pt x="10078834" y="8249386"/>
                  </a:lnTo>
                  <a:lnTo>
                    <a:pt x="10082974" y="8251190"/>
                  </a:lnTo>
                  <a:lnTo>
                    <a:pt x="10132758" y="8231403"/>
                  </a:lnTo>
                  <a:lnTo>
                    <a:pt x="10134536" y="8227250"/>
                  </a:lnTo>
                  <a:close/>
                </a:path>
                <a:path w="18288000" h="9256395">
                  <a:moveTo>
                    <a:pt x="10167328" y="7759763"/>
                  </a:moveTo>
                  <a:lnTo>
                    <a:pt x="10164254" y="7754175"/>
                  </a:lnTo>
                  <a:lnTo>
                    <a:pt x="10161905" y="7752905"/>
                  </a:lnTo>
                  <a:lnTo>
                    <a:pt x="10158374" y="7752905"/>
                  </a:lnTo>
                  <a:lnTo>
                    <a:pt x="10157244" y="7753172"/>
                  </a:lnTo>
                  <a:lnTo>
                    <a:pt x="10141445" y="7761859"/>
                  </a:lnTo>
                  <a:lnTo>
                    <a:pt x="10140226" y="7766024"/>
                  </a:lnTo>
                  <a:lnTo>
                    <a:pt x="10143871" y="7772654"/>
                  </a:lnTo>
                  <a:lnTo>
                    <a:pt x="10148049" y="7773873"/>
                  </a:lnTo>
                  <a:lnTo>
                    <a:pt x="10166109" y="7763929"/>
                  </a:lnTo>
                  <a:lnTo>
                    <a:pt x="10167328" y="7759763"/>
                  </a:lnTo>
                  <a:close/>
                </a:path>
                <a:path w="18288000" h="9256395">
                  <a:moveTo>
                    <a:pt x="10189096" y="7509929"/>
                  </a:moveTo>
                  <a:lnTo>
                    <a:pt x="10187140" y="7506703"/>
                  </a:lnTo>
                  <a:lnTo>
                    <a:pt x="10185933" y="7504608"/>
                  </a:lnTo>
                  <a:lnTo>
                    <a:pt x="10183635" y="7503465"/>
                  </a:lnTo>
                  <a:lnTo>
                    <a:pt x="10180155" y="7503465"/>
                  </a:lnTo>
                  <a:lnTo>
                    <a:pt x="10178986" y="7503719"/>
                  </a:lnTo>
                  <a:lnTo>
                    <a:pt x="10177907" y="7504404"/>
                  </a:lnTo>
                  <a:lnTo>
                    <a:pt x="10174732" y="7506284"/>
                  </a:lnTo>
                  <a:lnTo>
                    <a:pt x="10173729" y="7510475"/>
                  </a:lnTo>
                  <a:lnTo>
                    <a:pt x="10175608" y="7513637"/>
                  </a:lnTo>
                  <a:lnTo>
                    <a:pt x="10177501" y="7516876"/>
                  </a:lnTo>
                  <a:lnTo>
                    <a:pt x="10181679" y="7517892"/>
                  </a:lnTo>
                  <a:lnTo>
                    <a:pt x="10184854" y="7515936"/>
                  </a:lnTo>
                  <a:lnTo>
                    <a:pt x="10188016" y="7514056"/>
                  </a:lnTo>
                  <a:lnTo>
                    <a:pt x="10189096" y="7509929"/>
                  </a:lnTo>
                  <a:close/>
                </a:path>
                <a:path w="18288000" h="9256395">
                  <a:moveTo>
                    <a:pt x="10191293" y="8371802"/>
                  </a:moveTo>
                  <a:lnTo>
                    <a:pt x="10189781" y="8364296"/>
                  </a:lnTo>
                  <a:lnTo>
                    <a:pt x="10186759" y="8361908"/>
                  </a:lnTo>
                  <a:lnTo>
                    <a:pt x="10182276" y="8361908"/>
                  </a:lnTo>
                  <a:lnTo>
                    <a:pt x="10140785" y="8370036"/>
                  </a:lnTo>
                  <a:lnTo>
                    <a:pt x="10140137" y="8370036"/>
                  </a:lnTo>
                  <a:lnTo>
                    <a:pt x="10137064" y="8370773"/>
                  </a:lnTo>
                  <a:lnTo>
                    <a:pt x="10101682" y="8377707"/>
                  </a:lnTo>
                  <a:lnTo>
                    <a:pt x="10103256" y="8374913"/>
                  </a:lnTo>
                  <a:lnTo>
                    <a:pt x="10101250" y="8367827"/>
                  </a:lnTo>
                  <a:lnTo>
                    <a:pt x="10100056" y="8366976"/>
                  </a:lnTo>
                  <a:lnTo>
                    <a:pt x="10100056" y="8379206"/>
                  </a:lnTo>
                  <a:lnTo>
                    <a:pt x="10099764" y="8379638"/>
                  </a:lnTo>
                  <a:lnTo>
                    <a:pt x="10090734" y="8381784"/>
                  </a:lnTo>
                  <a:lnTo>
                    <a:pt x="10100056" y="8379206"/>
                  </a:lnTo>
                  <a:lnTo>
                    <a:pt x="10100056" y="8366976"/>
                  </a:lnTo>
                  <a:lnTo>
                    <a:pt x="10098468" y="8365820"/>
                  </a:lnTo>
                  <a:lnTo>
                    <a:pt x="10093833" y="8365820"/>
                  </a:lnTo>
                  <a:lnTo>
                    <a:pt x="10026447" y="8384438"/>
                  </a:lnTo>
                  <a:lnTo>
                    <a:pt x="10024161" y="8388439"/>
                  </a:lnTo>
                  <a:lnTo>
                    <a:pt x="10026282" y="8396211"/>
                  </a:lnTo>
                  <a:lnTo>
                    <a:pt x="10030269" y="8398484"/>
                  </a:lnTo>
                  <a:lnTo>
                    <a:pt x="10065118" y="8388858"/>
                  </a:lnTo>
                  <a:lnTo>
                    <a:pt x="10063391" y="8391639"/>
                  </a:lnTo>
                  <a:lnTo>
                    <a:pt x="10065220" y="8399539"/>
                  </a:lnTo>
                  <a:lnTo>
                    <a:pt x="10069195" y="8401977"/>
                  </a:lnTo>
                  <a:lnTo>
                    <a:pt x="10136848" y="8385899"/>
                  </a:lnTo>
                  <a:lnTo>
                    <a:pt x="10188702" y="8375713"/>
                  </a:lnTo>
                  <a:lnTo>
                    <a:pt x="10191293" y="8371802"/>
                  </a:lnTo>
                  <a:close/>
                </a:path>
                <a:path w="18288000" h="9256395">
                  <a:moveTo>
                    <a:pt x="10191979" y="8265554"/>
                  </a:moveTo>
                  <a:lnTo>
                    <a:pt x="10189527" y="8258950"/>
                  </a:lnTo>
                  <a:lnTo>
                    <a:pt x="10186784" y="8257159"/>
                  </a:lnTo>
                  <a:lnTo>
                    <a:pt x="10183038" y="8257159"/>
                  </a:lnTo>
                  <a:lnTo>
                    <a:pt x="10182187" y="8257299"/>
                  </a:lnTo>
                  <a:lnTo>
                    <a:pt x="10128682" y="8276971"/>
                  </a:lnTo>
                  <a:lnTo>
                    <a:pt x="10126764" y="8281098"/>
                  </a:lnTo>
                  <a:lnTo>
                    <a:pt x="10129482" y="8288541"/>
                  </a:lnTo>
                  <a:lnTo>
                    <a:pt x="10133597" y="8290458"/>
                  </a:lnTo>
                  <a:lnTo>
                    <a:pt x="10190086" y="8269694"/>
                  </a:lnTo>
                  <a:lnTo>
                    <a:pt x="10191979" y="8265554"/>
                  </a:lnTo>
                  <a:close/>
                </a:path>
                <a:path w="18288000" h="9256395">
                  <a:moveTo>
                    <a:pt x="10195306" y="8046529"/>
                  </a:moveTo>
                  <a:lnTo>
                    <a:pt x="10192474" y="8040497"/>
                  </a:lnTo>
                  <a:lnTo>
                    <a:pt x="10189947" y="8038998"/>
                  </a:lnTo>
                  <a:lnTo>
                    <a:pt x="10186314" y="8038998"/>
                  </a:lnTo>
                  <a:lnTo>
                    <a:pt x="10185286" y="8039214"/>
                  </a:lnTo>
                  <a:lnTo>
                    <a:pt x="10151288" y="8055153"/>
                  </a:lnTo>
                  <a:lnTo>
                    <a:pt x="10149764" y="8059331"/>
                  </a:lnTo>
                  <a:lnTo>
                    <a:pt x="10153053" y="8066354"/>
                  </a:lnTo>
                  <a:lnTo>
                    <a:pt x="10157219" y="8067865"/>
                  </a:lnTo>
                  <a:lnTo>
                    <a:pt x="10193807" y="8050708"/>
                  </a:lnTo>
                  <a:lnTo>
                    <a:pt x="10195306" y="8046529"/>
                  </a:lnTo>
                  <a:close/>
                </a:path>
                <a:path w="18288000" h="9256395">
                  <a:moveTo>
                    <a:pt x="10240518" y="7829067"/>
                  </a:moveTo>
                  <a:lnTo>
                    <a:pt x="10237470" y="7823340"/>
                  </a:lnTo>
                  <a:lnTo>
                    <a:pt x="10235120" y="7821968"/>
                  </a:lnTo>
                  <a:lnTo>
                    <a:pt x="10231628" y="7821968"/>
                  </a:lnTo>
                  <a:lnTo>
                    <a:pt x="10230561" y="7822222"/>
                  </a:lnTo>
                  <a:lnTo>
                    <a:pt x="10208895" y="7833715"/>
                  </a:lnTo>
                  <a:lnTo>
                    <a:pt x="10207600" y="7837881"/>
                  </a:lnTo>
                  <a:lnTo>
                    <a:pt x="10211168" y="7844625"/>
                  </a:lnTo>
                  <a:lnTo>
                    <a:pt x="10215359" y="7845920"/>
                  </a:lnTo>
                  <a:lnTo>
                    <a:pt x="10239057" y="7833347"/>
                  </a:lnTo>
                  <a:lnTo>
                    <a:pt x="10240518" y="7829067"/>
                  </a:lnTo>
                  <a:close/>
                </a:path>
                <a:path w="18288000" h="9256395">
                  <a:moveTo>
                    <a:pt x="10246258" y="8296161"/>
                  </a:moveTo>
                  <a:lnTo>
                    <a:pt x="10243960" y="8289379"/>
                  </a:lnTo>
                  <a:lnTo>
                    <a:pt x="10241331" y="8287601"/>
                  </a:lnTo>
                  <a:lnTo>
                    <a:pt x="10236581" y="8287601"/>
                  </a:lnTo>
                  <a:lnTo>
                    <a:pt x="10176383" y="8307806"/>
                  </a:lnTo>
                  <a:lnTo>
                    <a:pt x="10174326" y="8311909"/>
                  </a:lnTo>
                  <a:lnTo>
                    <a:pt x="10176840" y="8319490"/>
                  </a:lnTo>
                  <a:lnTo>
                    <a:pt x="10180942" y="8321548"/>
                  </a:lnTo>
                  <a:lnTo>
                    <a:pt x="10244239" y="8300275"/>
                  </a:lnTo>
                  <a:lnTo>
                    <a:pt x="10246258" y="8296161"/>
                  </a:lnTo>
                  <a:close/>
                </a:path>
                <a:path w="18288000" h="9256395">
                  <a:moveTo>
                    <a:pt x="10259123" y="8101470"/>
                  </a:moveTo>
                  <a:lnTo>
                    <a:pt x="10256355" y="8095272"/>
                  </a:lnTo>
                  <a:lnTo>
                    <a:pt x="10253777" y="8093710"/>
                  </a:lnTo>
                  <a:lnTo>
                    <a:pt x="10250106" y="8093710"/>
                  </a:lnTo>
                  <a:lnTo>
                    <a:pt x="10249141" y="8093900"/>
                  </a:lnTo>
                  <a:lnTo>
                    <a:pt x="10208857" y="8111795"/>
                  </a:lnTo>
                  <a:lnTo>
                    <a:pt x="10207244" y="8115973"/>
                  </a:lnTo>
                  <a:lnTo>
                    <a:pt x="10210394" y="8123110"/>
                  </a:lnTo>
                  <a:lnTo>
                    <a:pt x="10214585" y="8124723"/>
                  </a:lnTo>
                  <a:lnTo>
                    <a:pt x="10257523" y="8105648"/>
                  </a:lnTo>
                  <a:lnTo>
                    <a:pt x="10259123" y="8101470"/>
                  </a:lnTo>
                  <a:close/>
                </a:path>
                <a:path w="18288000" h="9256395">
                  <a:moveTo>
                    <a:pt x="10267632" y="7586434"/>
                  </a:moveTo>
                  <a:lnTo>
                    <a:pt x="10264457" y="7581024"/>
                  </a:lnTo>
                  <a:lnTo>
                    <a:pt x="10262184" y="7579817"/>
                  </a:lnTo>
                  <a:lnTo>
                    <a:pt x="10258692" y="7579817"/>
                  </a:lnTo>
                  <a:lnTo>
                    <a:pt x="10257511" y="7580122"/>
                  </a:lnTo>
                  <a:lnTo>
                    <a:pt x="10247554" y="7585938"/>
                  </a:lnTo>
                  <a:lnTo>
                    <a:pt x="10246474" y="7590104"/>
                  </a:lnTo>
                  <a:lnTo>
                    <a:pt x="10250246" y="7596581"/>
                  </a:lnTo>
                  <a:lnTo>
                    <a:pt x="10254412" y="7597673"/>
                  </a:lnTo>
                  <a:lnTo>
                    <a:pt x="10266553" y="7590599"/>
                  </a:lnTo>
                  <a:lnTo>
                    <a:pt x="10267632" y="7586434"/>
                  </a:lnTo>
                  <a:close/>
                </a:path>
                <a:path w="18288000" h="9256395">
                  <a:moveTo>
                    <a:pt x="10297427" y="8317827"/>
                  </a:moveTo>
                  <a:lnTo>
                    <a:pt x="10295306" y="8310842"/>
                  </a:lnTo>
                  <a:lnTo>
                    <a:pt x="10292563" y="8308924"/>
                  </a:lnTo>
                  <a:lnTo>
                    <a:pt x="10287864" y="8308924"/>
                  </a:lnTo>
                  <a:lnTo>
                    <a:pt x="10220884" y="8329117"/>
                  </a:lnTo>
                  <a:lnTo>
                    <a:pt x="10218687" y="8333168"/>
                  </a:lnTo>
                  <a:lnTo>
                    <a:pt x="10220630" y="8339747"/>
                  </a:lnTo>
                  <a:lnTo>
                    <a:pt x="10133470" y="8352917"/>
                  </a:lnTo>
                  <a:lnTo>
                    <a:pt x="10130650" y="8356701"/>
                  </a:lnTo>
                  <a:lnTo>
                    <a:pt x="10131704" y="8364004"/>
                  </a:lnTo>
                  <a:lnTo>
                    <a:pt x="10131819" y="8364855"/>
                  </a:lnTo>
                  <a:lnTo>
                    <a:pt x="10135616" y="8367700"/>
                  </a:lnTo>
                  <a:lnTo>
                    <a:pt x="10227716" y="8353717"/>
                  </a:lnTo>
                  <a:lnTo>
                    <a:pt x="10230498" y="8349894"/>
                  </a:lnTo>
                  <a:lnTo>
                    <a:pt x="10229380" y="8342897"/>
                  </a:lnTo>
                  <a:lnTo>
                    <a:pt x="10229266" y="8342160"/>
                  </a:lnTo>
                  <a:lnTo>
                    <a:pt x="10228936" y="8341893"/>
                  </a:lnTo>
                  <a:lnTo>
                    <a:pt x="10295255" y="8321903"/>
                  </a:lnTo>
                  <a:lnTo>
                    <a:pt x="10297427" y="8317827"/>
                  </a:lnTo>
                  <a:close/>
                </a:path>
                <a:path w="18288000" h="9256395">
                  <a:moveTo>
                    <a:pt x="10309822" y="7896085"/>
                  </a:moveTo>
                  <a:lnTo>
                    <a:pt x="10306850" y="7890269"/>
                  </a:lnTo>
                  <a:lnTo>
                    <a:pt x="10304412" y="7888872"/>
                  </a:lnTo>
                  <a:lnTo>
                    <a:pt x="10300805" y="7888872"/>
                  </a:lnTo>
                  <a:lnTo>
                    <a:pt x="10299725" y="7889126"/>
                  </a:lnTo>
                  <a:lnTo>
                    <a:pt x="10272039" y="7903210"/>
                  </a:lnTo>
                  <a:lnTo>
                    <a:pt x="10270668" y="7907414"/>
                  </a:lnTo>
                  <a:lnTo>
                    <a:pt x="10274148" y="7914259"/>
                  </a:lnTo>
                  <a:lnTo>
                    <a:pt x="10278339" y="7915630"/>
                  </a:lnTo>
                  <a:lnTo>
                    <a:pt x="10308476" y="7900276"/>
                  </a:lnTo>
                  <a:lnTo>
                    <a:pt x="10309822" y="7896085"/>
                  </a:lnTo>
                  <a:close/>
                </a:path>
                <a:path w="18288000" h="9256395">
                  <a:moveTo>
                    <a:pt x="10321773" y="8150352"/>
                  </a:moveTo>
                  <a:lnTo>
                    <a:pt x="10319106" y="8144002"/>
                  </a:lnTo>
                  <a:lnTo>
                    <a:pt x="10316464" y="8142364"/>
                  </a:lnTo>
                  <a:lnTo>
                    <a:pt x="10312768" y="8142364"/>
                  </a:lnTo>
                  <a:lnTo>
                    <a:pt x="10311828" y="8142541"/>
                  </a:lnTo>
                  <a:lnTo>
                    <a:pt x="10265156" y="8162036"/>
                  </a:lnTo>
                  <a:lnTo>
                    <a:pt x="10263441" y="8166201"/>
                  </a:lnTo>
                  <a:lnTo>
                    <a:pt x="10266464" y="8173466"/>
                  </a:lnTo>
                  <a:lnTo>
                    <a:pt x="10270630" y="8175193"/>
                  </a:lnTo>
                  <a:lnTo>
                    <a:pt x="10320058" y="8154530"/>
                  </a:lnTo>
                  <a:lnTo>
                    <a:pt x="10321773" y="8150352"/>
                  </a:lnTo>
                  <a:close/>
                </a:path>
                <a:path w="18288000" h="9256395">
                  <a:moveTo>
                    <a:pt x="10343985" y="7660970"/>
                  </a:moveTo>
                  <a:lnTo>
                    <a:pt x="10340861" y="7655458"/>
                  </a:lnTo>
                  <a:lnTo>
                    <a:pt x="10338537" y="7654201"/>
                  </a:lnTo>
                  <a:lnTo>
                    <a:pt x="10334993" y="7654201"/>
                  </a:lnTo>
                  <a:lnTo>
                    <a:pt x="10333838" y="7654493"/>
                  </a:lnTo>
                  <a:lnTo>
                    <a:pt x="10318128" y="7663383"/>
                  </a:lnTo>
                  <a:lnTo>
                    <a:pt x="10316959" y="7667574"/>
                  </a:lnTo>
                  <a:lnTo>
                    <a:pt x="10320680" y="7674165"/>
                  </a:lnTo>
                  <a:lnTo>
                    <a:pt x="10324846" y="7675321"/>
                  </a:lnTo>
                  <a:lnTo>
                    <a:pt x="10342829" y="7665161"/>
                  </a:lnTo>
                  <a:lnTo>
                    <a:pt x="10343985" y="7660970"/>
                  </a:lnTo>
                  <a:close/>
                </a:path>
                <a:path w="18288000" h="9256395">
                  <a:moveTo>
                    <a:pt x="10361993" y="7404659"/>
                  </a:moveTo>
                  <a:lnTo>
                    <a:pt x="10358755" y="7399388"/>
                  </a:lnTo>
                  <a:lnTo>
                    <a:pt x="10356659" y="7398309"/>
                  </a:lnTo>
                  <a:lnTo>
                    <a:pt x="10353091" y="7398309"/>
                  </a:lnTo>
                  <a:lnTo>
                    <a:pt x="10351884" y="7398588"/>
                  </a:lnTo>
                  <a:lnTo>
                    <a:pt x="10350729" y="7399248"/>
                  </a:lnTo>
                  <a:lnTo>
                    <a:pt x="10347554" y="7401280"/>
                  </a:lnTo>
                  <a:lnTo>
                    <a:pt x="10346614" y="7405383"/>
                  </a:lnTo>
                  <a:lnTo>
                    <a:pt x="10350525" y="7411733"/>
                  </a:lnTo>
                  <a:lnTo>
                    <a:pt x="10354640" y="7412736"/>
                  </a:lnTo>
                  <a:lnTo>
                    <a:pt x="10360977" y="7408837"/>
                  </a:lnTo>
                  <a:lnTo>
                    <a:pt x="10361993" y="7404659"/>
                  </a:lnTo>
                  <a:close/>
                </a:path>
                <a:path w="18288000" h="9256395">
                  <a:moveTo>
                    <a:pt x="10377767" y="7958912"/>
                  </a:moveTo>
                  <a:lnTo>
                    <a:pt x="10374846" y="7952943"/>
                  </a:lnTo>
                  <a:lnTo>
                    <a:pt x="10372357" y="7951495"/>
                  </a:lnTo>
                  <a:lnTo>
                    <a:pt x="10368737" y="7951495"/>
                  </a:lnTo>
                  <a:lnTo>
                    <a:pt x="10367683" y="7951724"/>
                  </a:lnTo>
                  <a:lnTo>
                    <a:pt x="10333876" y="7968196"/>
                  </a:lnTo>
                  <a:lnTo>
                    <a:pt x="10332428" y="7972399"/>
                  </a:lnTo>
                  <a:lnTo>
                    <a:pt x="10335819" y="7979359"/>
                  </a:lnTo>
                  <a:lnTo>
                    <a:pt x="10340022" y="7980820"/>
                  </a:lnTo>
                  <a:lnTo>
                    <a:pt x="10376332" y="7963116"/>
                  </a:lnTo>
                  <a:lnTo>
                    <a:pt x="10377767" y="7958912"/>
                  </a:lnTo>
                  <a:close/>
                </a:path>
                <a:path w="18288000" h="9256395">
                  <a:moveTo>
                    <a:pt x="10381043" y="8193291"/>
                  </a:moveTo>
                  <a:lnTo>
                    <a:pt x="10378478" y="8186763"/>
                  </a:lnTo>
                  <a:lnTo>
                    <a:pt x="10375773" y="8185036"/>
                  </a:lnTo>
                  <a:lnTo>
                    <a:pt x="10372026" y="8185036"/>
                  </a:lnTo>
                  <a:lnTo>
                    <a:pt x="10371150" y="8185188"/>
                  </a:lnTo>
                  <a:lnTo>
                    <a:pt x="10317975" y="8205889"/>
                  </a:lnTo>
                  <a:lnTo>
                    <a:pt x="10316134" y="8210055"/>
                  </a:lnTo>
                  <a:lnTo>
                    <a:pt x="10318991" y="8217459"/>
                  </a:lnTo>
                  <a:lnTo>
                    <a:pt x="10323157" y="8219287"/>
                  </a:lnTo>
                  <a:lnTo>
                    <a:pt x="10379215" y="8197456"/>
                  </a:lnTo>
                  <a:lnTo>
                    <a:pt x="10381043" y="8193291"/>
                  </a:lnTo>
                  <a:close/>
                </a:path>
                <a:path w="18288000" h="9256395">
                  <a:moveTo>
                    <a:pt x="10418750" y="7732750"/>
                  </a:moveTo>
                  <a:lnTo>
                    <a:pt x="10415651" y="7727124"/>
                  </a:lnTo>
                  <a:lnTo>
                    <a:pt x="10413301" y="7725829"/>
                  </a:lnTo>
                  <a:lnTo>
                    <a:pt x="10409733" y="7725829"/>
                  </a:lnTo>
                  <a:lnTo>
                    <a:pt x="10408590" y="7726096"/>
                  </a:lnTo>
                  <a:lnTo>
                    <a:pt x="10387025" y="7737907"/>
                  </a:lnTo>
                  <a:lnTo>
                    <a:pt x="10385793" y="7742098"/>
                  </a:lnTo>
                  <a:lnTo>
                    <a:pt x="10389451" y="7748803"/>
                  </a:lnTo>
                  <a:lnTo>
                    <a:pt x="10393629" y="7750022"/>
                  </a:lnTo>
                  <a:lnTo>
                    <a:pt x="10417518" y="7736954"/>
                  </a:lnTo>
                  <a:lnTo>
                    <a:pt x="10418750" y="7732750"/>
                  </a:lnTo>
                  <a:close/>
                </a:path>
                <a:path w="18288000" h="9256395">
                  <a:moveTo>
                    <a:pt x="10429888" y="8315172"/>
                  </a:moveTo>
                  <a:lnTo>
                    <a:pt x="10428465" y="8307552"/>
                  </a:lnTo>
                  <a:lnTo>
                    <a:pt x="10425405" y="8305101"/>
                  </a:lnTo>
                  <a:lnTo>
                    <a:pt x="10420909" y="8305101"/>
                  </a:lnTo>
                  <a:lnTo>
                    <a:pt x="10339362" y="8319884"/>
                  </a:lnTo>
                  <a:lnTo>
                    <a:pt x="10335997" y="8319884"/>
                  </a:lnTo>
                  <a:lnTo>
                    <a:pt x="10262108" y="8339417"/>
                  </a:lnTo>
                  <a:lnTo>
                    <a:pt x="10259771" y="8343506"/>
                  </a:lnTo>
                  <a:lnTo>
                    <a:pt x="10261790" y="8351279"/>
                  </a:lnTo>
                  <a:lnTo>
                    <a:pt x="10265791" y="8353641"/>
                  </a:lnTo>
                  <a:lnTo>
                    <a:pt x="10297350" y="8345297"/>
                  </a:lnTo>
                  <a:lnTo>
                    <a:pt x="10298239" y="8349310"/>
                  </a:lnTo>
                  <a:lnTo>
                    <a:pt x="10302202" y="8351863"/>
                  </a:lnTo>
                  <a:lnTo>
                    <a:pt x="10386631" y="8332889"/>
                  </a:lnTo>
                  <a:lnTo>
                    <a:pt x="10389133" y="8328914"/>
                  </a:lnTo>
                  <a:lnTo>
                    <a:pt x="10388473" y="8326107"/>
                  </a:lnTo>
                  <a:lnTo>
                    <a:pt x="10427233" y="8319071"/>
                  </a:lnTo>
                  <a:lnTo>
                    <a:pt x="10429888" y="8315172"/>
                  </a:lnTo>
                  <a:close/>
                </a:path>
                <a:path w="18288000" h="9256395">
                  <a:moveTo>
                    <a:pt x="10437203" y="8229054"/>
                  </a:moveTo>
                  <a:lnTo>
                    <a:pt x="10434790" y="8222348"/>
                  </a:lnTo>
                  <a:lnTo>
                    <a:pt x="10432009" y="8220519"/>
                  </a:lnTo>
                  <a:lnTo>
                    <a:pt x="10428237" y="8220519"/>
                  </a:lnTo>
                  <a:lnTo>
                    <a:pt x="10427398" y="8220659"/>
                  </a:lnTo>
                  <a:lnTo>
                    <a:pt x="10367569" y="8242109"/>
                  </a:lnTo>
                  <a:lnTo>
                    <a:pt x="10365613" y="8246250"/>
                  </a:lnTo>
                  <a:lnTo>
                    <a:pt x="10368280" y="8253781"/>
                  </a:lnTo>
                  <a:lnTo>
                    <a:pt x="10372407" y="8255736"/>
                  </a:lnTo>
                  <a:lnTo>
                    <a:pt x="10435260" y="8233194"/>
                  </a:lnTo>
                  <a:lnTo>
                    <a:pt x="10437203" y="8229054"/>
                  </a:lnTo>
                  <a:close/>
                </a:path>
                <a:path w="18288000" h="9256395">
                  <a:moveTo>
                    <a:pt x="10441749" y="7483259"/>
                  </a:moveTo>
                  <a:lnTo>
                    <a:pt x="10438536" y="7477912"/>
                  </a:lnTo>
                  <a:lnTo>
                    <a:pt x="10436288" y="7476744"/>
                  </a:lnTo>
                  <a:lnTo>
                    <a:pt x="10432796" y="7476744"/>
                  </a:lnTo>
                  <a:lnTo>
                    <a:pt x="10431589" y="7477061"/>
                  </a:lnTo>
                  <a:lnTo>
                    <a:pt x="10421683" y="7482980"/>
                  </a:lnTo>
                  <a:lnTo>
                    <a:pt x="10420642" y="7487158"/>
                  </a:lnTo>
                  <a:lnTo>
                    <a:pt x="10424477" y="7493609"/>
                  </a:lnTo>
                  <a:lnTo>
                    <a:pt x="10428656" y="7494664"/>
                  </a:lnTo>
                  <a:lnTo>
                    <a:pt x="10440708" y="7487437"/>
                  </a:lnTo>
                  <a:lnTo>
                    <a:pt x="10441749" y="7483259"/>
                  </a:lnTo>
                  <a:close/>
                </a:path>
                <a:path w="18288000" h="9256395">
                  <a:moveTo>
                    <a:pt x="10443248" y="8017434"/>
                  </a:moveTo>
                  <a:lnTo>
                    <a:pt x="10440416" y="8011312"/>
                  </a:lnTo>
                  <a:lnTo>
                    <a:pt x="10437851" y="8009801"/>
                  </a:lnTo>
                  <a:lnTo>
                    <a:pt x="10434206" y="8009801"/>
                  </a:lnTo>
                  <a:lnTo>
                    <a:pt x="10433190" y="8010004"/>
                  </a:lnTo>
                  <a:lnTo>
                    <a:pt x="10393172" y="8028546"/>
                  </a:lnTo>
                  <a:lnTo>
                    <a:pt x="10391623" y="8032750"/>
                  </a:lnTo>
                  <a:lnTo>
                    <a:pt x="10394886" y="8039849"/>
                  </a:lnTo>
                  <a:lnTo>
                    <a:pt x="10399090" y="8041373"/>
                  </a:lnTo>
                  <a:lnTo>
                    <a:pt x="10441711" y="8021637"/>
                  </a:lnTo>
                  <a:lnTo>
                    <a:pt x="10443248" y="8017434"/>
                  </a:lnTo>
                  <a:close/>
                </a:path>
                <a:path w="18288000" h="9256395">
                  <a:moveTo>
                    <a:pt x="10489387" y="7802702"/>
                  </a:moveTo>
                  <a:lnTo>
                    <a:pt x="10486339" y="7796949"/>
                  </a:lnTo>
                  <a:lnTo>
                    <a:pt x="10483926" y="7795603"/>
                  </a:lnTo>
                  <a:lnTo>
                    <a:pt x="10480332" y="7795603"/>
                  </a:lnTo>
                  <a:lnTo>
                    <a:pt x="10479227" y="7795857"/>
                  </a:lnTo>
                  <a:lnTo>
                    <a:pt x="10451706" y="7810360"/>
                  </a:lnTo>
                  <a:lnTo>
                    <a:pt x="10450398" y="7814564"/>
                  </a:lnTo>
                  <a:lnTo>
                    <a:pt x="10453967" y="7821371"/>
                  </a:lnTo>
                  <a:lnTo>
                    <a:pt x="10458183" y="7822679"/>
                  </a:lnTo>
                  <a:lnTo>
                    <a:pt x="10488092" y="7806918"/>
                  </a:lnTo>
                  <a:lnTo>
                    <a:pt x="10489387" y="7802702"/>
                  </a:lnTo>
                  <a:close/>
                </a:path>
                <a:path w="18288000" h="9256395">
                  <a:moveTo>
                    <a:pt x="10490302" y="8256397"/>
                  </a:moveTo>
                  <a:lnTo>
                    <a:pt x="10488041" y="8249526"/>
                  </a:lnTo>
                  <a:lnTo>
                    <a:pt x="10485374" y="8247697"/>
                  </a:lnTo>
                  <a:lnTo>
                    <a:pt x="10480599" y="8247697"/>
                  </a:lnTo>
                  <a:lnTo>
                    <a:pt x="10414025" y="8269364"/>
                  </a:lnTo>
                  <a:lnTo>
                    <a:pt x="10411917" y="8273466"/>
                  </a:lnTo>
                  <a:lnTo>
                    <a:pt x="10414368" y="8281124"/>
                  </a:lnTo>
                  <a:lnTo>
                    <a:pt x="10418458" y="8283257"/>
                  </a:lnTo>
                  <a:lnTo>
                    <a:pt x="10488231" y="8260512"/>
                  </a:lnTo>
                  <a:lnTo>
                    <a:pt x="10490302" y="8256397"/>
                  </a:lnTo>
                  <a:close/>
                </a:path>
                <a:path w="18288000" h="9256395">
                  <a:moveTo>
                    <a:pt x="10507650" y="8070253"/>
                  </a:moveTo>
                  <a:lnTo>
                    <a:pt x="10504894" y="8063992"/>
                  </a:lnTo>
                  <a:lnTo>
                    <a:pt x="10502278" y="8062404"/>
                  </a:lnTo>
                  <a:lnTo>
                    <a:pt x="10498595" y="8062404"/>
                  </a:lnTo>
                  <a:lnTo>
                    <a:pt x="10497617" y="8062595"/>
                  </a:lnTo>
                  <a:lnTo>
                    <a:pt x="10451249" y="8082889"/>
                  </a:lnTo>
                  <a:lnTo>
                    <a:pt x="10449598" y="8087093"/>
                  </a:lnTo>
                  <a:lnTo>
                    <a:pt x="10452735" y="8094307"/>
                  </a:lnTo>
                  <a:lnTo>
                    <a:pt x="10456913" y="8095958"/>
                  </a:lnTo>
                  <a:lnTo>
                    <a:pt x="10506024" y="8074457"/>
                  </a:lnTo>
                  <a:lnTo>
                    <a:pt x="10507650" y="8070253"/>
                  </a:lnTo>
                  <a:close/>
                </a:path>
                <a:path w="18288000" h="9256395">
                  <a:moveTo>
                    <a:pt x="10519435" y="7560056"/>
                  </a:moveTo>
                  <a:lnTo>
                    <a:pt x="10516248" y="7554608"/>
                  </a:lnTo>
                  <a:lnTo>
                    <a:pt x="10513949" y="7553388"/>
                  </a:lnTo>
                  <a:lnTo>
                    <a:pt x="10510418" y="7553388"/>
                  </a:lnTo>
                  <a:lnTo>
                    <a:pt x="10509237" y="7553680"/>
                  </a:lnTo>
                  <a:lnTo>
                    <a:pt x="10493604" y="7562786"/>
                  </a:lnTo>
                  <a:lnTo>
                    <a:pt x="10492499" y="7566977"/>
                  </a:lnTo>
                  <a:lnTo>
                    <a:pt x="10496309" y="7573518"/>
                  </a:lnTo>
                  <a:lnTo>
                    <a:pt x="10500500" y="7574635"/>
                  </a:lnTo>
                  <a:lnTo>
                    <a:pt x="10518330" y="7564260"/>
                  </a:lnTo>
                  <a:lnTo>
                    <a:pt x="10519435" y="7560056"/>
                  </a:lnTo>
                  <a:close/>
                </a:path>
                <a:path w="18288000" h="9256395">
                  <a:moveTo>
                    <a:pt x="10533736" y="7297547"/>
                  </a:moveTo>
                  <a:lnTo>
                    <a:pt x="10530421" y="7292353"/>
                  </a:lnTo>
                  <a:lnTo>
                    <a:pt x="10528287" y="7291286"/>
                  </a:lnTo>
                  <a:lnTo>
                    <a:pt x="10524769" y="7291286"/>
                  </a:lnTo>
                  <a:lnTo>
                    <a:pt x="10523563" y="7291616"/>
                  </a:lnTo>
                  <a:lnTo>
                    <a:pt x="10522306" y="7292353"/>
                  </a:lnTo>
                  <a:lnTo>
                    <a:pt x="10519296" y="7294245"/>
                  </a:lnTo>
                  <a:lnTo>
                    <a:pt x="10518356" y="7298423"/>
                  </a:lnTo>
                  <a:lnTo>
                    <a:pt x="10522267" y="7304760"/>
                  </a:lnTo>
                  <a:lnTo>
                    <a:pt x="10526446" y="7305700"/>
                  </a:lnTo>
                  <a:lnTo>
                    <a:pt x="10529621" y="7303681"/>
                  </a:lnTo>
                  <a:lnTo>
                    <a:pt x="10532783" y="7301738"/>
                  </a:lnTo>
                  <a:lnTo>
                    <a:pt x="10533736" y="7297547"/>
                  </a:lnTo>
                  <a:close/>
                </a:path>
                <a:path w="18288000" h="9256395">
                  <a:moveTo>
                    <a:pt x="10540175" y="8274050"/>
                  </a:moveTo>
                  <a:lnTo>
                    <a:pt x="10538104" y="8266963"/>
                  </a:lnTo>
                  <a:lnTo>
                    <a:pt x="10535310" y="8264995"/>
                  </a:lnTo>
                  <a:lnTo>
                    <a:pt x="10530611" y="8264995"/>
                  </a:lnTo>
                  <a:lnTo>
                    <a:pt x="10457142" y="8286305"/>
                  </a:lnTo>
                  <a:lnTo>
                    <a:pt x="10454881" y="8290357"/>
                  </a:lnTo>
                  <a:lnTo>
                    <a:pt x="10457104" y="8298167"/>
                  </a:lnTo>
                  <a:lnTo>
                    <a:pt x="10461180" y="8300390"/>
                  </a:lnTo>
                  <a:lnTo>
                    <a:pt x="10537952" y="8278139"/>
                  </a:lnTo>
                  <a:lnTo>
                    <a:pt x="10540175" y="8274050"/>
                  </a:lnTo>
                  <a:close/>
                </a:path>
                <a:path w="18288000" h="9256395">
                  <a:moveTo>
                    <a:pt x="10558920" y="7868615"/>
                  </a:moveTo>
                  <a:lnTo>
                    <a:pt x="10555923" y="7862722"/>
                  </a:lnTo>
                  <a:lnTo>
                    <a:pt x="10553459" y="7861325"/>
                  </a:lnTo>
                  <a:lnTo>
                    <a:pt x="10549827" y="7861325"/>
                  </a:lnTo>
                  <a:lnTo>
                    <a:pt x="10548747" y="7861567"/>
                  </a:lnTo>
                  <a:lnTo>
                    <a:pt x="10515155" y="7878534"/>
                  </a:lnTo>
                  <a:lnTo>
                    <a:pt x="10513771" y="7882750"/>
                  </a:lnTo>
                  <a:lnTo>
                    <a:pt x="10517264" y="7889672"/>
                  </a:lnTo>
                  <a:lnTo>
                    <a:pt x="10521480" y="7891069"/>
                  </a:lnTo>
                  <a:lnTo>
                    <a:pt x="10557535" y="7872857"/>
                  </a:lnTo>
                  <a:lnTo>
                    <a:pt x="10558920" y="7868615"/>
                  </a:lnTo>
                  <a:close/>
                </a:path>
                <a:path w="18288000" h="9256395">
                  <a:moveTo>
                    <a:pt x="10568750" y="8117573"/>
                  </a:moveTo>
                  <a:lnTo>
                    <a:pt x="10566083" y="8111122"/>
                  </a:lnTo>
                  <a:lnTo>
                    <a:pt x="10563416" y="8109445"/>
                  </a:lnTo>
                  <a:lnTo>
                    <a:pt x="10559682" y="8109445"/>
                  </a:lnTo>
                  <a:lnTo>
                    <a:pt x="10558755" y="8109623"/>
                  </a:lnTo>
                  <a:lnTo>
                    <a:pt x="10505910" y="8131315"/>
                  </a:lnTo>
                  <a:lnTo>
                    <a:pt x="10504157" y="8135506"/>
                  </a:lnTo>
                  <a:lnTo>
                    <a:pt x="10507142" y="8142846"/>
                  </a:lnTo>
                  <a:lnTo>
                    <a:pt x="10511320" y="8144599"/>
                  </a:lnTo>
                  <a:lnTo>
                    <a:pt x="10567010" y="8121764"/>
                  </a:lnTo>
                  <a:lnTo>
                    <a:pt x="10568750" y="8117573"/>
                  </a:lnTo>
                  <a:close/>
                </a:path>
                <a:path w="18288000" h="9256395">
                  <a:moveTo>
                    <a:pt x="10595585" y="7634287"/>
                  </a:moveTo>
                  <a:lnTo>
                    <a:pt x="10592422" y="7628725"/>
                  </a:lnTo>
                  <a:lnTo>
                    <a:pt x="10590086" y="7627455"/>
                  </a:lnTo>
                  <a:lnTo>
                    <a:pt x="10586530" y="7627455"/>
                  </a:lnTo>
                  <a:lnTo>
                    <a:pt x="10585361" y="7627747"/>
                  </a:lnTo>
                  <a:lnTo>
                    <a:pt x="10563924" y="7639825"/>
                  </a:lnTo>
                  <a:lnTo>
                    <a:pt x="10562742" y="7644041"/>
                  </a:lnTo>
                  <a:lnTo>
                    <a:pt x="10566476" y="7650696"/>
                  </a:lnTo>
                  <a:lnTo>
                    <a:pt x="10570693" y="7651877"/>
                  </a:lnTo>
                  <a:lnTo>
                    <a:pt x="10594404" y="7638504"/>
                  </a:lnTo>
                  <a:lnTo>
                    <a:pt x="10595585" y="7634287"/>
                  </a:lnTo>
                  <a:close/>
                </a:path>
                <a:path w="18288000" h="9256395">
                  <a:moveTo>
                    <a:pt x="10614711" y="7378128"/>
                  </a:moveTo>
                  <a:lnTo>
                    <a:pt x="10611460" y="7372832"/>
                  </a:lnTo>
                  <a:lnTo>
                    <a:pt x="10609224" y="7371689"/>
                  </a:lnTo>
                  <a:lnTo>
                    <a:pt x="10605732" y="7371689"/>
                  </a:lnTo>
                  <a:lnTo>
                    <a:pt x="10604487" y="7372007"/>
                  </a:lnTo>
                  <a:lnTo>
                    <a:pt x="10594619" y="7378128"/>
                  </a:lnTo>
                  <a:lnTo>
                    <a:pt x="10593667" y="7382307"/>
                  </a:lnTo>
                  <a:lnTo>
                    <a:pt x="10597553" y="7388669"/>
                  </a:lnTo>
                  <a:lnTo>
                    <a:pt x="10601757" y="7389660"/>
                  </a:lnTo>
                  <a:lnTo>
                    <a:pt x="10613708" y="7382307"/>
                  </a:lnTo>
                  <a:lnTo>
                    <a:pt x="10614711" y="7378128"/>
                  </a:lnTo>
                  <a:close/>
                </a:path>
                <a:path w="18288000" h="9256395">
                  <a:moveTo>
                    <a:pt x="10626039" y="7930528"/>
                  </a:moveTo>
                  <a:lnTo>
                    <a:pt x="10623118" y="7924495"/>
                  </a:lnTo>
                  <a:lnTo>
                    <a:pt x="10620604" y="7923022"/>
                  </a:lnTo>
                  <a:lnTo>
                    <a:pt x="10616946" y="7923022"/>
                  </a:lnTo>
                  <a:lnTo>
                    <a:pt x="10615892" y="7923263"/>
                  </a:lnTo>
                  <a:lnTo>
                    <a:pt x="10576128" y="7942415"/>
                  </a:lnTo>
                  <a:lnTo>
                    <a:pt x="10574642" y="7946644"/>
                  </a:lnTo>
                  <a:lnTo>
                    <a:pt x="10578021" y="7953692"/>
                  </a:lnTo>
                  <a:lnTo>
                    <a:pt x="10582237" y="7955166"/>
                  </a:lnTo>
                  <a:lnTo>
                    <a:pt x="10624566" y="7934757"/>
                  </a:lnTo>
                  <a:lnTo>
                    <a:pt x="10626039" y="7930528"/>
                  </a:lnTo>
                  <a:close/>
                </a:path>
                <a:path w="18288000" h="9256395">
                  <a:moveTo>
                    <a:pt x="10626789" y="8158162"/>
                  </a:moveTo>
                  <a:lnTo>
                    <a:pt x="10624261" y="8151546"/>
                  </a:lnTo>
                  <a:lnTo>
                    <a:pt x="10621518" y="8149780"/>
                  </a:lnTo>
                  <a:lnTo>
                    <a:pt x="10617746" y="8149780"/>
                  </a:lnTo>
                  <a:lnTo>
                    <a:pt x="10616870" y="8149945"/>
                  </a:lnTo>
                  <a:lnTo>
                    <a:pt x="10557434" y="8172577"/>
                  </a:lnTo>
                  <a:lnTo>
                    <a:pt x="10555542" y="8176755"/>
                  </a:lnTo>
                  <a:lnTo>
                    <a:pt x="10558374" y="8184223"/>
                  </a:lnTo>
                  <a:lnTo>
                    <a:pt x="10562539" y="8186090"/>
                  </a:lnTo>
                  <a:lnTo>
                    <a:pt x="10624934" y="8162341"/>
                  </a:lnTo>
                  <a:lnTo>
                    <a:pt x="10626789" y="8158162"/>
                  </a:lnTo>
                  <a:close/>
                </a:path>
                <a:path w="18288000" h="9256395">
                  <a:moveTo>
                    <a:pt x="10628274" y="8274812"/>
                  </a:moveTo>
                  <a:lnTo>
                    <a:pt x="10626636" y="8267319"/>
                  </a:lnTo>
                  <a:lnTo>
                    <a:pt x="10623626" y="8264982"/>
                  </a:lnTo>
                  <a:lnTo>
                    <a:pt x="10619067" y="8264982"/>
                  </a:lnTo>
                  <a:lnTo>
                    <a:pt x="10582656" y="8272640"/>
                  </a:lnTo>
                  <a:lnTo>
                    <a:pt x="10580967" y="8271383"/>
                  </a:lnTo>
                  <a:lnTo>
                    <a:pt x="10576344" y="8271383"/>
                  </a:lnTo>
                  <a:lnTo>
                    <a:pt x="10495890" y="8291614"/>
                  </a:lnTo>
                  <a:lnTo>
                    <a:pt x="10493464" y="8295627"/>
                  </a:lnTo>
                  <a:lnTo>
                    <a:pt x="10495420" y="8303565"/>
                  </a:lnTo>
                  <a:lnTo>
                    <a:pt x="10499395" y="8306003"/>
                  </a:lnTo>
                  <a:lnTo>
                    <a:pt x="10533609" y="8297392"/>
                  </a:lnTo>
                  <a:lnTo>
                    <a:pt x="10534523" y="8297989"/>
                  </a:lnTo>
                  <a:lnTo>
                    <a:pt x="10625709" y="8278787"/>
                  </a:lnTo>
                  <a:lnTo>
                    <a:pt x="10628274" y="8274812"/>
                  </a:lnTo>
                  <a:close/>
                </a:path>
                <a:path w="18288000" h="9256395">
                  <a:moveTo>
                    <a:pt x="10667695" y="7706919"/>
                  </a:moveTo>
                  <a:lnTo>
                    <a:pt x="10664584" y="7701242"/>
                  </a:lnTo>
                  <a:lnTo>
                    <a:pt x="10662196" y="7699921"/>
                  </a:lnTo>
                  <a:lnTo>
                    <a:pt x="10658615" y="7699921"/>
                  </a:lnTo>
                  <a:lnTo>
                    <a:pt x="10657472" y="7700200"/>
                  </a:lnTo>
                  <a:lnTo>
                    <a:pt x="10630116" y="7715072"/>
                  </a:lnTo>
                  <a:lnTo>
                    <a:pt x="10628859" y="7719301"/>
                  </a:lnTo>
                  <a:lnTo>
                    <a:pt x="10632516" y="7726045"/>
                  </a:lnTo>
                  <a:lnTo>
                    <a:pt x="10636745" y="7727315"/>
                  </a:lnTo>
                  <a:lnTo>
                    <a:pt x="10666451" y="7711148"/>
                  </a:lnTo>
                  <a:lnTo>
                    <a:pt x="10667695" y="7706919"/>
                  </a:lnTo>
                  <a:close/>
                </a:path>
                <a:path w="18288000" h="9256395">
                  <a:moveTo>
                    <a:pt x="10681830" y="8190878"/>
                  </a:moveTo>
                  <a:lnTo>
                    <a:pt x="10679430" y="8184083"/>
                  </a:lnTo>
                  <a:lnTo>
                    <a:pt x="10676623" y="8182216"/>
                  </a:lnTo>
                  <a:lnTo>
                    <a:pt x="10672813" y="8182216"/>
                  </a:lnTo>
                  <a:lnTo>
                    <a:pt x="10672001" y="8182356"/>
                  </a:lnTo>
                  <a:lnTo>
                    <a:pt x="10605808" y="8205457"/>
                  </a:lnTo>
                  <a:lnTo>
                    <a:pt x="10603802" y="8209610"/>
                  </a:lnTo>
                  <a:lnTo>
                    <a:pt x="10606405" y="8217217"/>
                  </a:lnTo>
                  <a:lnTo>
                    <a:pt x="10610596" y="8219224"/>
                  </a:lnTo>
                  <a:lnTo>
                    <a:pt x="10679836" y="8195043"/>
                  </a:lnTo>
                  <a:lnTo>
                    <a:pt x="10681830" y="8190878"/>
                  </a:lnTo>
                  <a:close/>
                </a:path>
                <a:path w="18288000" h="9256395">
                  <a:moveTo>
                    <a:pt x="10692181" y="7987081"/>
                  </a:moveTo>
                  <a:lnTo>
                    <a:pt x="10689336" y="7980896"/>
                  </a:lnTo>
                  <a:lnTo>
                    <a:pt x="10686745" y="7979359"/>
                  </a:lnTo>
                  <a:lnTo>
                    <a:pt x="10683062" y="7979359"/>
                  </a:lnTo>
                  <a:lnTo>
                    <a:pt x="10682059" y="7979575"/>
                  </a:lnTo>
                  <a:lnTo>
                    <a:pt x="10635983" y="8000644"/>
                  </a:lnTo>
                  <a:lnTo>
                    <a:pt x="10634409" y="8004873"/>
                  </a:lnTo>
                  <a:lnTo>
                    <a:pt x="10637672" y="8012023"/>
                  </a:lnTo>
                  <a:lnTo>
                    <a:pt x="10641876" y="8013611"/>
                  </a:lnTo>
                  <a:lnTo>
                    <a:pt x="10690619" y="7991310"/>
                  </a:lnTo>
                  <a:lnTo>
                    <a:pt x="10692181" y="7987081"/>
                  </a:lnTo>
                  <a:close/>
                </a:path>
                <a:path w="18288000" h="9256395">
                  <a:moveTo>
                    <a:pt x="10693654" y="7457046"/>
                  </a:moveTo>
                  <a:lnTo>
                    <a:pt x="10690428" y="7451674"/>
                  </a:lnTo>
                  <a:lnTo>
                    <a:pt x="10688155" y="7450480"/>
                  </a:lnTo>
                  <a:lnTo>
                    <a:pt x="10684624" y="7450480"/>
                  </a:lnTo>
                  <a:lnTo>
                    <a:pt x="10683418" y="7450798"/>
                  </a:lnTo>
                  <a:lnTo>
                    <a:pt x="10667873" y="7460081"/>
                  </a:lnTo>
                  <a:lnTo>
                    <a:pt x="10666806" y="7464285"/>
                  </a:lnTo>
                  <a:lnTo>
                    <a:pt x="10670680" y="7470788"/>
                  </a:lnTo>
                  <a:lnTo>
                    <a:pt x="10674896" y="7471854"/>
                  </a:lnTo>
                  <a:lnTo>
                    <a:pt x="10692600" y="7461263"/>
                  </a:lnTo>
                  <a:lnTo>
                    <a:pt x="10693654" y="7457046"/>
                  </a:lnTo>
                  <a:close/>
                </a:path>
                <a:path w="18288000" h="9256395">
                  <a:moveTo>
                    <a:pt x="10704271" y="7188632"/>
                  </a:moveTo>
                  <a:lnTo>
                    <a:pt x="10702239" y="7185533"/>
                  </a:lnTo>
                  <a:lnTo>
                    <a:pt x="10700957" y="7183514"/>
                  </a:lnTo>
                  <a:lnTo>
                    <a:pt x="10698810" y="7182421"/>
                  </a:lnTo>
                  <a:lnTo>
                    <a:pt x="10695369" y="7182421"/>
                  </a:lnTo>
                  <a:lnTo>
                    <a:pt x="10694086" y="7182764"/>
                  </a:lnTo>
                  <a:lnTo>
                    <a:pt x="10689831" y="7185533"/>
                  </a:lnTo>
                  <a:lnTo>
                    <a:pt x="10688968" y="7189711"/>
                  </a:lnTo>
                  <a:lnTo>
                    <a:pt x="10693006" y="7195921"/>
                  </a:lnTo>
                  <a:lnTo>
                    <a:pt x="10697121" y="7196861"/>
                  </a:lnTo>
                  <a:lnTo>
                    <a:pt x="10700296" y="7194842"/>
                  </a:lnTo>
                  <a:lnTo>
                    <a:pt x="10703395" y="7192823"/>
                  </a:lnTo>
                  <a:lnTo>
                    <a:pt x="10704271" y="7188632"/>
                  </a:lnTo>
                  <a:close/>
                </a:path>
                <a:path w="18288000" h="9256395">
                  <a:moveTo>
                    <a:pt x="10733646" y="8214512"/>
                  </a:moveTo>
                  <a:lnTo>
                    <a:pt x="10731424" y="8207515"/>
                  </a:lnTo>
                  <a:lnTo>
                    <a:pt x="10728693" y="8205635"/>
                  </a:lnTo>
                  <a:lnTo>
                    <a:pt x="10723931" y="8205635"/>
                  </a:lnTo>
                  <a:lnTo>
                    <a:pt x="10650893" y="8228635"/>
                  </a:lnTo>
                  <a:lnTo>
                    <a:pt x="10648734" y="8232749"/>
                  </a:lnTo>
                  <a:lnTo>
                    <a:pt x="10651134" y="8240484"/>
                  </a:lnTo>
                  <a:lnTo>
                    <a:pt x="10655211" y="8242681"/>
                  </a:lnTo>
                  <a:lnTo>
                    <a:pt x="10731513" y="8218640"/>
                  </a:lnTo>
                  <a:lnTo>
                    <a:pt x="10733646" y="8214512"/>
                  </a:lnTo>
                  <a:close/>
                </a:path>
                <a:path w="18288000" h="9256395">
                  <a:moveTo>
                    <a:pt x="10738764" y="7775765"/>
                  </a:moveTo>
                  <a:lnTo>
                    <a:pt x="10735704" y="7769949"/>
                  </a:lnTo>
                  <a:lnTo>
                    <a:pt x="10733278" y="7768577"/>
                  </a:lnTo>
                  <a:lnTo>
                    <a:pt x="10729646" y="7768577"/>
                  </a:lnTo>
                  <a:lnTo>
                    <a:pt x="10728528" y="7768831"/>
                  </a:lnTo>
                  <a:lnTo>
                    <a:pt x="10695153" y="7786294"/>
                  </a:lnTo>
                  <a:lnTo>
                    <a:pt x="10693832" y="7790535"/>
                  </a:lnTo>
                  <a:lnTo>
                    <a:pt x="10697413" y="7797393"/>
                  </a:lnTo>
                  <a:lnTo>
                    <a:pt x="10701630" y="7798740"/>
                  </a:lnTo>
                  <a:lnTo>
                    <a:pt x="10737444" y="7780007"/>
                  </a:lnTo>
                  <a:lnTo>
                    <a:pt x="10738764" y="7775765"/>
                  </a:lnTo>
                  <a:close/>
                </a:path>
                <a:path w="18288000" h="9256395">
                  <a:moveTo>
                    <a:pt x="10755071" y="8038516"/>
                  </a:moveTo>
                  <a:lnTo>
                    <a:pt x="10752315" y="8032166"/>
                  </a:lnTo>
                  <a:lnTo>
                    <a:pt x="10749674" y="8030553"/>
                  </a:lnTo>
                  <a:lnTo>
                    <a:pt x="10745953" y="8030553"/>
                  </a:lnTo>
                  <a:lnTo>
                    <a:pt x="10744975" y="8030743"/>
                  </a:lnTo>
                  <a:lnTo>
                    <a:pt x="10692498" y="8053362"/>
                  </a:lnTo>
                  <a:lnTo>
                    <a:pt x="10690797" y="8057578"/>
                  </a:lnTo>
                  <a:lnTo>
                    <a:pt x="10693921" y="8064868"/>
                  </a:lnTo>
                  <a:lnTo>
                    <a:pt x="10698150" y="8066557"/>
                  </a:lnTo>
                  <a:lnTo>
                    <a:pt x="10753395" y="8042732"/>
                  </a:lnTo>
                  <a:lnTo>
                    <a:pt x="10755071" y="8038516"/>
                  </a:lnTo>
                  <a:close/>
                </a:path>
                <a:path w="18288000" h="9256395">
                  <a:moveTo>
                    <a:pt x="10771137" y="7533627"/>
                  </a:moveTo>
                  <a:lnTo>
                    <a:pt x="10767949" y="7528103"/>
                  </a:lnTo>
                  <a:lnTo>
                    <a:pt x="10765625" y="7526883"/>
                  </a:lnTo>
                  <a:lnTo>
                    <a:pt x="10762082" y="7526883"/>
                  </a:lnTo>
                  <a:lnTo>
                    <a:pt x="10760888" y="7527188"/>
                  </a:lnTo>
                  <a:lnTo>
                    <a:pt x="10739552" y="7539545"/>
                  </a:lnTo>
                  <a:lnTo>
                    <a:pt x="10738434" y="7543774"/>
                  </a:lnTo>
                  <a:lnTo>
                    <a:pt x="10742257" y="7550378"/>
                  </a:lnTo>
                  <a:lnTo>
                    <a:pt x="10746486" y="7551521"/>
                  </a:lnTo>
                  <a:lnTo>
                    <a:pt x="10770032" y="7537856"/>
                  </a:lnTo>
                  <a:lnTo>
                    <a:pt x="10771137" y="7533627"/>
                  </a:lnTo>
                  <a:close/>
                </a:path>
                <a:path w="18288000" h="9256395">
                  <a:moveTo>
                    <a:pt x="10786466" y="7271067"/>
                  </a:moveTo>
                  <a:lnTo>
                    <a:pt x="10783189" y="7265848"/>
                  </a:lnTo>
                  <a:lnTo>
                    <a:pt x="10780992" y="7264717"/>
                  </a:lnTo>
                  <a:lnTo>
                    <a:pt x="10777487" y="7264717"/>
                  </a:lnTo>
                  <a:lnTo>
                    <a:pt x="10776242" y="7265060"/>
                  </a:lnTo>
                  <a:lnTo>
                    <a:pt x="10766412" y="7271245"/>
                  </a:lnTo>
                  <a:lnTo>
                    <a:pt x="10765511" y="7275271"/>
                  </a:lnTo>
                  <a:lnTo>
                    <a:pt x="10765460" y="7275449"/>
                  </a:lnTo>
                  <a:lnTo>
                    <a:pt x="10769460" y="7281799"/>
                  </a:lnTo>
                  <a:lnTo>
                    <a:pt x="10773664" y="7282751"/>
                  </a:lnTo>
                  <a:lnTo>
                    <a:pt x="10785526" y="7275271"/>
                  </a:lnTo>
                  <a:lnTo>
                    <a:pt x="10786428" y="7271245"/>
                  </a:lnTo>
                  <a:lnTo>
                    <a:pt x="10786466" y="7271067"/>
                  </a:lnTo>
                  <a:close/>
                </a:path>
                <a:path w="18288000" h="9256395">
                  <a:moveTo>
                    <a:pt x="10807522" y="7840904"/>
                  </a:moveTo>
                  <a:lnTo>
                    <a:pt x="10804525" y="7834947"/>
                  </a:lnTo>
                  <a:lnTo>
                    <a:pt x="10802036" y="7833512"/>
                  </a:lnTo>
                  <a:lnTo>
                    <a:pt x="10798378" y="7833512"/>
                  </a:lnTo>
                  <a:lnTo>
                    <a:pt x="10797299" y="7833754"/>
                  </a:lnTo>
                  <a:lnTo>
                    <a:pt x="10757789" y="7853527"/>
                  </a:lnTo>
                  <a:lnTo>
                    <a:pt x="10756379" y="7857782"/>
                  </a:lnTo>
                  <a:lnTo>
                    <a:pt x="10759846" y="7864780"/>
                  </a:lnTo>
                  <a:lnTo>
                    <a:pt x="10764101" y="7866189"/>
                  </a:lnTo>
                  <a:lnTo>
                    <a:pt x="10806113" y="7845158"/>
                  </a:lnTo>
                  <a:lnTo>
                    <a:pt x="10807522" y="7840904"/>
                  </a:lnTo>
                  <a:close/>
                </a:path>
                <a:path w="18288000" h="9256395">
                  <a:moveTo>
                    <a:pt x="10814990" y="8083664"/>
                  </a:moveTo>
                  <a:lnTo>
                    <a:pt x="10812361" y="8077162"/>
                  </a:lnTo>
                  <a:lnTo>
                    <a:pt x="10809656" y="8075447"/>
                  </a:lnTo>
                  <a:lnTo>
                    <a:pt x="10805884" y="8075447"/>
                  </a:lnTo>
                  <a:lnTo>
                    <a:pt x="10804970" y="8075625"/>
                  </a:lnTo>
                  <a:lnTo>
                    <a:pt x="10745889" y="8099387"/>
                  </a:lnTo>
                  <a:lnTo>
                    <a:pt x="10744098" y="8103590"/>
                  </a:lnTo>
                  <a:lnTo>
                    <a:pt x="10747045" y="8111007"/>
                  </a:lnTo>
                  <a:lnTo>
                    <a:pt x="10751261" y="8112836"/>
                  </a:lnTo>
                  <a:lnTo>
                    <a:pt x="10813199" y="8087893"/>
                  </a:lnTo>
                  <a:lnTo>
                    <a:pt x="10814990" y="8083664"/>
                  </a:lnTo>
                  <a:close/>
                </a:path>
                <a:path w="18288000" h="9256395">
                  <a:moveTo>
                    <a:pt x="10825480" y="8229193"/>
                  </a:moveTo>
                  <a:lnTo>
                    <a:pt x="10823664" y="8221789"/>
                  </a:lnTo>
                  <a:lnTo>
                    <a:pt x="10820705" y="8219580"/>
                  </a:lnTo>
                  <a:lnTo>
                    <a:pt x="10816082" y="8219580"/>
                  </a:lnTo>
                  <a:lnTo>
                    <a:pt x="10781119" y="8227911"/>
                  </a:lnTo>
                  <a:lnTo>
                    <a:pt x="10779087" y="8220710"/>
                  </a:lnTo>
                  <a:lnTo>
                    <a:pt x="10776242" y="8218678"/>
                  </a:lnTo>
                  <a:lnTo>
                    <a:pt x="10771543" y="8218678"/>
                  </a:lnTo>
                  <a:lnTo>
                    <a:pt x="10691533" y="8240890"/>
                  </a:lnTo>
                  <a:lnTo>
                    <a:pt x="10689209" y="8244954"/>
                  </a:lnTo>
                  <a:lnTo>
                    <a:pt x="10691368" y="8252841"/>
                  </a:lnTo>
                  <a:lnTo>
                    <a:pt x="10695470" y="8255152"/>
                  </a:lnTo>
                  <a:lnTo>
                    <a:pt x="10727004" y="8246389"/>
                  </a:lnTo>
                  <a:lnTo>
                    <a:pt x="10728389" y="8252333"/>
                  </a:lnTo>
                  <a:lnTo>
                    <a:pt x="10732414" y="8254822"/>
                  </a:lnTo>
                  <a:lnTo>
                    <a:pt x="10823016" y="8233219"/>
                  </a:lnTo>
                  <a:lnTo>
                    <a:pt x="10825480" y="8229193"/>
                  </a:lnTo>
                  <a:close/>
                </a:path>
                <a:path w="18288000" h="9256395">
                  <a:moveTo>
                    <a:pt x="10844721" y="7608824"/>
                  </a:moveTo>
                  <a:lnTo>
                    <a:pt x="10841571" y="7603198"/>
                  </a:lnTo>
                  <a:lnTo>
                    <a:pt x="10839196" y="7601915"/>
                  </a:lnTo>
                  <a:lnTo>
                    <a:pt x="10835602" y="7601915"/>
                  </a:lnTo>
                  <a:lnTo>
                    <a:pt x="10834434" y="7602207"/>
                  </a:lnTo>
                  <a:lnTo>
                    <a:pt x="10807243" y="7617447"/>
                  </a:lnTo>
                  <a:lnTo>
                    <a:pt x="10806049" y="7621689"/>
                  </a:lnTo>
                  <a:lnTo>
                    <a:pt x="10809796" y="7628420"/>
                  </a:lnTo>
                  <a:lnTo>
                    <a:pt x="10814050" y="7629601"/>
                  </a:lnTo>
                  <a:lnTo>
                    <a:pt x="10843527" y="7613066"/>
                  </a:lnTo>
                  <a:lnTo>
                    <a:pt x="10844721" y="7608824"/>
                  </a:lnTo>
                  <a:close/>
                </a:path>
                <a:path w="18288000" h="9256395">
                  <a:moveTo>
                    <a:pt x="10866692" y="7352055"/>
                  </a:moveTo>
                  <a:lnTo>
                    <a:pt x="10863415" y="7346721"/>
                  </a:lnTo>
                  <a:lnTo>
                    <a:pt x="10861154" y="7345566"/>
                  </a:lnTo>
                  <a:lnTo>
                    <a:pt x="10857636" y="7345566"/>
                  </a:lnTo>
                  <a:lnTo>
                    <a:pt x="10856405" y="7345883"/>
                  </a:lnTo>
                  <a:lnTo>
                    <a:pt x="10840936" y="7355383"/>
                  </a:lnTo>
                  <a:lnTo>
                    <a:pt x="10839933" y="7359599"/>
                  </a:lnTo>
                  <a:lnTo>
                    <a:pt x="10843882" y="7366038"/>
                  </a:lnTo>
                  <a:lnTo>
                    <a:pt x="10848086" y="7367054"/>
                  </a:lnTo>
                  <a:lnTo>
                    <a:pt x="10865676" y="7356272"/>
                  </a:lnTo>
                  <a:lnTo>
                    <a:pt x="10866692" y="7352055"/>
                  </a:lnTo>
                  <a:close/>
                </a:path>
                <a:path w="18288000" h="9256395">
                  <a:moveTo>
                    <a:pt x="10871949" y="8121472"/>
                  </a:moveTo>
                  <a:lnTo>
                    <a:pt x="10869447" y="8114779"/>
                  </a:lnTo>
                  <a:lnTo>
                    <a:pt x="10866666" y="8112976"/>
                  </a:lnTo>
                  <a:lnTo>
                    <a:pt x="10862869" y="8112976"/>
                  </a:lnTo>
                  <a:lnTo>
                    <a:pt x="10861993" y="8113128"/>
                  </a:lnTo>
                  <a:lnTo>
                    <a:pt x="10796245" y="8137550"/>
                  </a:lnTo>
                  <a:lnTo>
                    <a:pt x="10794302" y="8141754"/>
                  </a:lnTo>
                  <a:lnTo>
                    <a:pt x="10797083" y="8149310"/>
                  </a:lnTo>
                  <a:lnTo>
                    <a:pt x="10801274" y="8151254"/>
                  </a:lnTo>
                  <a:lnTo>
                    <a:pt x="10870032" y="8125676"/>
                  </a:lnTo>
                  <a:lnTo>
                    <a:pt x="10871949" y="8121472"/>
                  </a:lnTo>
                  <a:close/>
                </a:path>
                <a:path w="18288000" h="9256395">
                  <a:moveTo>
                    <a:pt x="10873727" y="7077951"/>
                  </a:moveTo>
                  <a:lnTo>
                    <a:pt x="10871784" y="7074929"/>
                  </a:lnTo>
                  <a:lnTo>
                    <a:pt x="10870463" y="7072897"/>
                  </a:lnTo>
                  <a:lnTo>
                    <a:pt x="10869092" y="7072160"/>
                  </a:lnTo>
                  <a:lnTo>
                    <a:pt x="10868279" y="7071754"/>
                  </a:lnTo>
                  <a:lnTo>
                    <a:pt x="10864761" y="7071754"/>
                  </a:lnTo>
                  <a:lnTo>
                    <a:pt x="10863478" y="7072160"/>
                  </a:lnTo>
                  <a:lnTo>
                    <a:pt x="10859224" y="7074929"/>
                  </a:lnTo>
                  <a:lnTo>
                    <a:pt x="10858411" y="7079170"/>
                  </a:lnTo>
                  <a:lnTo>
                    <a:pt x="10862539" y="7085368"/>
                  </a:lnTo>
                  <a:lnTo>
                    <a:pt x="10866641" y="7086181"/>
                  </a:lnTo>
                  <a:lnTo>
                    <a:pt x="10869816" y="7084161"/>
                  </a:lnTo>
                  <a:lnTo>
                    <a:pt x="10872851" y="7082129"/>
                  </a:lnTo>
                  <a:lnTo>
                    <a:pt x="10873727" y="7077951"/>
                  </a:lnTo>
                  <a:close/>
                </a:path>
                <a:path w="18288000" h="9256395">
                  <a:moveTo>
                    <a:pt x="10875353" y="7900975"/>
                  </a:moveTo>
                  <a:lnTo>
                    <a:pt x="10872432" y="7894866"/>
                  </a:lnTo>
                  <a:lnTo>
                    <a:pt x="10869879" y="7893367"/>
                  </a:lnTo>
                  <a:lnTo>
                    <a:pt x="10866184" y="7893367"/>
                  </a:lnTo>
                  <a:lnTo>
                    <a:pt x="10865142" y="7893596"/>
                  </a:lnTo>
                  <a:lnTo>
                    <a:pt x="10819384" y="7915415"/>
                  </a:lnTo>
                  <a:lnTo>
                    <a:pt x="10817873" y="7919669"/>
                  </a:lnTo>
                  <a:lnTo>
                    <a:pt x="10821251" y="7926768"/>
                  </a:lnTo>
                  <a:lnTo>
                    <a:pt x="10825480" y="7928305"/>
                  </a:lnTo>
                  <a:lnTo>
                    <a:pt x="10873854" y="7905229"/>
                  </a:lnTo>
                  <a:lnTo>
                    <a:pt x="10875353" y="7900975"/>
                  </a:lnTo>
                  <a:close/>
                </a:path>
                <a:path w="18288000" h="9256395">
                  <a:moveTo>
                    <a:pt x="10917288" y="7680426"/>
                  </a:moveTo>
                  <a:lnTo>
                    <a:pt x="10914190" y="7674686"/>
                  </a:lnTo>
                  <a:lnTo>
                    <a:pt x="10911777" y="7673353"/>
                  </a:lnTo>
                  <a:lnTo>
                    <a:pt x="10908157" y="7673353"/>
                  </a:lnTo>
                  <a:lnTo>
                    <a:pt x="10907014" y="7673619"/>
                  </a:lnTo>
                  <a:lnTo>
                    <a:pt x="10873842" y="7691552"/>
                  </a:lnTo>
                  <a:lnTo>
                    <a:pt x="10872559" y="7695806"/>
                  </a:lnTo>
                  <a:lnTo>
                    <a:pt x="10876242" y="7702626"/>
                  </a:lnTo>
                  <a:lnTo>
                    <a:pt x="10880496" y="7703921"/>
                  </a:lnTo>
                  <a:lnTo>
                    <a:pt x="10916031" y="7684694"/>
                  </a:lnTo>
                  <a:lnTo>
                    <a:pt x="10917288" y="7680426"/>
                  </a:lnTo>
                  <a:close/>
                </a:path>
                <a:path w="18288000" h="9256395">
                  <a:moveTo>
                    <a:pt x="10925759" y="8150707"/>
                  </a:moveTo>
                  <a:lnTo>
                    <a:pt x="10923384" y="8143837"/>
                  </a:lnTo>
                  <a:lnTo>
                    <a:pt x="10920540" y="8141919"/>
                  </a:lnTo>
                  <a:lnTo>
                    <a:pt x="10916704" y="8141919"/>
                  </a:lnTo>
                  <a:lnTo>
                    <a:pt x="10915904" y="8142046"/>
                  </a:lnTo>
                  <a:lnTo>
                    <a:pt x="10843324" y="8166621"/>
                  </a:lnTo>
                  <a:lnTo>
                    <a:pt x="10841253" y="8170786"/>
                  </a:lnTo>
                  <a:lnTo>
                    <a:pt x="10843832" y="8178457"/>
                  </a:lnTo>
                  <a:lnTo>
                    <a:pt x="10847946" y="8180540"/>
                  </a:lnTo>
                  <a:lnTo>
                    <a:pt x="10923715" y="8154886"/>
                  </a:lnTo>
                  <a:lnTo>
                    <a:pt x="10925759" y="8150707"/>
                  </a:lnTo>
                  <a:close/>
                </a:path>
                <a:path w="18288000" h="9256395">
                  <a:moveTo>
                    <a:pt x="10940021" y="7956296"/>
                  </a:moveTo>
                  <a:lnTo>
                    <a:pt x="10938396" y="7952689"/>
                  </a:lnTo>
                  <a:lnTo>
                    <a:pt x="10937177" y="7950035"/>
                  </a:lnTo>
                  <a:lnTo>
                    <a:pt x="10934573" y="7948473"/>
                  </a:lnTo>
                  <a:lnTo>
                    <a:pt x="10930852" y="7948473"/>
                  </a:lnTo>
                  <a:lnTo>
                    <a:pt x="10929849" y="7948676"/>
                  </a:lnTo>
                  <a:lnTo>
                    <a:pt x="10877702" y="7972196"/>
                  </a:lnTo>
                  <a:lnTo>
                    <a:pt x="10876090" y="7976438"/>
                  </a:lnTo>
                  <a:lnTo>
                    <a:pt x="10879328" y="7983677"/>
                  </a:lnTo>
                  <a:lnTo>
                    <a:pt x="10883570" y="7985303"/>
                  </a:lnTo>
                  <a:lnTo>
                    <a:pt x="10938434" y="7960563"/>
                  </a:lnTo>
                  <a:lnTo>
                    <a:pt x="10940021" y="7956296"/>
                  </a:lnTo>
                  <a:close/>
                </a:path>
                <a:path w="18288000" h="9256395">
                  <a:moveTo>
                    <a:pt x="10945495" y="7430821"/>
                  </a:moveTo>
                  <a:lnTo>
                    <a:pt x="10942257" y="7425372"/>
                  </a:lnTo>
                  <a:lnTo>
                    <a:pt x="10939958" y="7424179"/>
                  </a:lnTo>
                  <a:lnTo>
                    <a:pt x="10936402" y="7424179"/>
                  </a:lnTo>
                  <a:lnTo>
                    <a:pt x="10935183" y="7424496"/>
                  </a:lnTo>
                  <a:lnTo>
                    <a:pt x="10913986" y="7437133"/>
                  </a:lnTo>
                  <a:lnTo>
                    <a:pt x="10912907" y="7441362"/>
                  </a:lnTo>
                  <a:lnTo>
                    <a:pt x="10916806" y="7447928"/>
                  </a:lnTo>
                  <a:lnTo>
                    <a:pt x="10921060" y="7449007"/>
                  </a:lnTo>
                  <a:lnTo>
                    <a:pt x="10944428" y="7435062"/>
                  </a:lnTo>
                  <a:lnTo>
                    <a:pt x="10945495" y="7430821"/>
                  </a:lnTo>
                  <a:close/>
                </a:path>
                <a:path w="18288000" h="9256395">
                  <a:moveTo>
                    <a:pt x="10957090" y="7162190"/>
                  </a:moveTo>
                  <a:lnTo>
                    <a:pt x="10953737" y="7156996"/>
                  </a:lnTo>
                  <a:lnTo>
                    <a:pt x="10951553" y="7155904"/>
                  </a:lnTo>
                  <a:lnTo>
                    <a:pt x="10948060" y="7155904"/>
                  </a:lnTo>
                  <a:lnTo>
                    <a:pt x="10946778" y="7156259"/>
                  </a:lnTo>
                  <a:lnTo>
                    <a:pt x="10936999" y="7162584"/>
                  </a:lnTo>
                  <a:lnTo>
                    <a:pt x="10936186" y="7166394"/>
                  </a:lnTo>
                  <a:lnTo>
                    <a:pt x="10936097" y="7166788"/>
                  </a:lnTo>
                  <a:lnTo>
                    <a:pt x="10940174" y="7173087"/>
                  </a:lnTo>
                  <a:lnTo>
                    <a:pt x="10944390" y="7173989"/>
                  </a:lnTo>
                  <a:lnTo>
                    <a:pt x="10956163" y="7166394"/>
                  </a:lnTo>
                  <a:lnTo>
                    <a:pt x="10957001" y="7162584"/>
                  </a:lnTo>
                  <a:lnTo>
                    <a:pt x="10957090" y="7162190"/>
                  </a:lnTo>
                  <a:close/>
                </a:path>
                <a:path w="18288000" h="9256395">
                  <a:moveTo>
                    <a:pt x="10975188" y="8170380"/>
                  </a:moveTo>
                  <a:lnTo>
                    <a:pt x="10973003" y="8163293"/>
                  </a:lnTo>
                  <a:lnTo>
                    <a:pt x="10970222" y="8161350"/>
                  </a:lnTo>
                  <a:lnTo>
                    <a:pt x="10965459" y="8161350"/>
                  </a:lnTo>
                  <a:lnTo>
                    <a:pt x="10885932" y="8185442"/>
                  </a:lnTo>
                  <a:lnTo>
                    <a:pt x="10883697" y="8189569"/>
                  </a:lnTo>
                  <a:lnTo>
                    <a:pt x="10886034" y="8197405"/>
                  </a:lnTo>
                  <a:lnTo>
                    <a:pt x="10890148" y="8199615"/>
                  </a:lnTo>
                  <a:lnTo>
                    <a:pt x="10972991" y="8174520"/>
                  </a:lnTo>
                  <a:lnTo>
                    <a:pt x="10975188" y="8170380"/>
                  </a:lnTo>
                  <a:close/>
                </a:path>
                <a:path w="18288000" h="9256395">
                  <a:moveTo>
                    <a:pt x="10987646" y="7748625"/>
                  </a:moveTo>
                  <a:lnTo>
                    <a:pt x="10984598" y="7742745"/>
                  </a:lnTo>
                  <a:lnTo>
                    <a:pt x="10982135" y="7741348"/>
                  </a:lnTo>
                  <a:lnTo>
                    <a:pt x="10978490" y="7741348"/>
                  </a:lnTo>
                  <a:lnTo>
                    <a:pt x="10977372" y="7741615"/>
                  </a:lnTo>
                  <a:lnTo>
                    <a:pt x="10938116" y="7761973"/>
                  </a:lnTo>
                  <a:lnTo>
                    <a:pt x="10936757" y="7766240"/>
                  </a:lnTo>
                  <a:lnTo>
                    <a:pt x="10940339" y="7773175"/>
                  </a:lnTo>
                  <a:lnTo>
                    <a:pt x="10944581" y="7774546"/>
                  </a:lnTo>
                  <a:lnTo>
                    <a:pt x="10986313" y="7752893"/>
                  </a:lnTo>
                  <a:lnTo>
                    <a:pt x="10987646" y="7748625"/>
                  </a:lnTo>
                  <a:close/>
                </a:path>
                <a:path w="18288000" h="9256395">
                  <a:moveTo>
                    <a:pt x="11001820" y="8005775"/>
                  </a:moveTo>
                  <a:lnTo>
                    <a:pt x="10999076" y="7999362"/>
                  </a:lnTo>
                  <a:lnTo>
                    <a:pt x="10996397" y="7997711"/>
                  </a:lnTo>
                  <a:lnTo>
                    <a:pt x="10992650" y="7997711"/>
                  </a:lnTo>
                  <a:lnTo>
                    <a:pt x="10991685" y="7997901"/>
                  </a:lnTo>
                  <a:lnTo>
                    <a:pt x="10933024" y="8022742"/>
                  </a:lnTo>
                  <a:lnTo>
                    <a:pt x="10931296" y="8026984"/>
                  </a:lnTo>
                  <a:lnTo>
                    <a:pt x="10934395" y="8034350"/>
                  </a:lnTo>
                  <a:lnTo>
                    <a:pt x="10938650" y="8036103"/>
                  </a:lnTo>
                  <a:lnTo>
                    <a:pt x="11000105" y="8010030"/>
                  </a:lnTo>
                  <a:lnTo>
                    <a:pt x="11001820" y="8005775"/>
                  </a:lnTo>
                  <a:close/>
                </a:path>
                <a:path w="18288000" h="9256395">
                  <a:moveTo>
                    <a:pt x="11020463" y="7508468"/>
                  </a:moveTo>
                  <a:lnTo>
                    <a:pt x="11017263" y="7502893"/>
                  </a:lnTo>
                  <a:lnTo>
                    <a:pt x="11014926" y="7501649"/>
                  </a:lnTo>
                  <a:lnTo>
                    <a:pt x="11011332" y="7501649"/>
                  </a:lnTo>
                  <a:lnTo>
                    <a:pt x="11010138" y="7501941"/>
                  </a:lnTo>
                  <a:lnTo>
                    <a:pt x="10983112" y="7517562"/>
                  </a:lnTo>
                  <a:lnTo>
                    <a:pt x="10981969" y="7521816"/>
                  </a:lnTo>
                  <a:lnTo>
                    <a:pt x="10985818" y="7528484"/>
                  </a:lnTo>
                  <a:lnTo>
                    <a:pt x="10990059" y="7529627"/>
                  </a:lnTo>
                  <a:lnTo>
                    <a:pt x="11019333" y="7512723"/>
                  </a:lnTo>
                  <a:lnTo>
                    <a:pt x="11020463" y="7508468"/>
                  </a:lnTo>
                  <a:close/>
                </a:path>
                <a:path w="18288000" h="9256395">
                  <a:moveTo>
                    <a:pt x="11021428" y="8178584"/>
                  </a:moveTo>
                  <a:lnTo>
                    <a:pt x="11019473" y="8171281"/>
                  </a:lnTo>
                  <a:lnTo>
                    <a:pt x="11016577" y="8169173"/>
                  </a:lnTo>
                  <a:lnTo>
                    <a:pt x="11011891" y="8169173"/>
                  </a:lnTo>
                  <a:lnTo>
                    <a:pt x="10925315" y="8192097"/>
                  </a:lnTo>
                  <a:lnTo>
                    <a:pt x="10922914" y="8196173"/>
                  </a:lnTo>
                  <a:lnTo>
                    <a:pt x="10924985" y="8204136"/>
                  </a:lnTo>
                  <a:lnTo>
                    <a:pt x="10929087" y="8206537"/>
                  </a:lnTo>
                  <a:lnTo>
                    <a:pt x="11019092" y="8182673"/>
                  </a:lnTo>
                  <a:lnTo>
                    <a:pt x="11021428" y="8178584"/>
                  </a:lnTo>
                  <a:close/>
                </a:path>
                <a:path w="18288000" h="9256395">
                  <a:moveTo>
                    <a:pt x="11038510" y="7245083"/>
                  </a:moveTo>
                  <a:lnTo>
                    <a:pt x="11035195" y="7239813"/>
                  </a:lnTo>
                  <a:lnTo>
                    <a:pt x="11032960" y="7238682"/>
                  </a:lnTo>
                  <a:lnTo>
                    <a:pt x="11029429" y="7238682"/>
                  </a:lnTo>
                  <a:lnTo>
                    <a:pt x="11028172" y="7239013"/>
                  </a:lnTo>
                  <a:lnTo>
                    <a:pt x="11012792" y="7248690"/>
                  </a:lnTo>
                  <a:lnTo>
                    <a:pt x="11011827" y="7252932"/>
                  </a:lnTo>
                  <a:lnTo>
                    <a:pt x="11015840" y="7259345"/>
                  </a:lnTo>
                  <a:lnTo>
                    <a:pt x="11020069" y="7260298"/>
                  </a:lnTo>
                  <a:lnTo>
                    <a:pt x="11037545" y="7249325"/>
                  </a:lnTo>
                  <a:lnTo>
                    <a:pt x="11038510" y="7245083"/>
                  </a:lnTo>
                  <a:close/>
                </a:path>
                <a:path w="18288000" h="9256395">
                  <a:moveTo>
                    <a:pt x="11042028" y="6965467"/>
                  </a:moveTo>
                  <a:lnTo>
                    <a:pt x="11038751" y="6960603"/>
                  </a:lnTo>
                  <a:lnTo>
                    <a:pt x="11038662" y="6960476"/>
                  </a:lnTo>
                  <a:lnTo>
                    <a:pt x="11036503" y="6959397"/>
                  </a:lnTo>
                  <a:lnTo>
                    <a:pt x="11033062" y="6959397"/>
                  </a:lnTo>
                  <a:lnTo>
                    <a:pt x="11031792" y="6959803"/>
                  </a:lnTo>
                  <a:lnTo>
                    <a:pt x="11027524" y="6962635"/>
                  </a:lnTo>
                  <a:lnTo>
                    <a:pt x="11026648" y="6966890"/>
                  </a:lnTo>
                  <a:lnTo>
                    <a:pt x="11028807" y="6969912"/>
                  </a:lnTo>
                  <a:lnTo>
                    <a:pt x="11030826" y="6973024"/>
                  </a:lnTo>
                  <a:lnTo>
                    <a:pt x="11035081" y="6973824"/>
                  </a:lnTo>
                  <a:lnTo>
                    <a:pt x="11038180" y="6971741"/>
                  </a:lnTo>
                  <a:lnTo>
                    <a:pt x="11041228" y="6969722"/>
                  </a:lnTo>
                  <a:lnTo>
                    <a:pt x="11042028" y="6965467"/>
                  </a:lnTo>
                  <a:close/>
                </a:path>
                <a:path w="18288000" h="9256395">
                  <a:moveTo>
                    <a:pt x="11057141" y="7812024"/>
                  </a:moveTo>
                  <a:lnTo>
                    <a:pt x="11055375" y="7808519"/>
                  </a:lnTo>
                  <a:lnTo>
                    <a:pt x="11054156" y="7805991"/>
                  </a:lnTo>
                  <a:lnTo>
                    <a:pt x="11051629" y="7804556"/>
                  </a:lnTo>
                  <a:lnTo>
                    <a:pt x="11047946" y="7804556"/>
                  </a:lnTo>
                  <a:lnTo>
                    <a:pt x="11046866" y="7804798"/>
                  </a:lnTo>
                  <a:lnTo>
                    <a:pt x="11001413" y="7827327"/>
                  </a:lnTo>
                  <a:lnTo>
                    <a:pt x="10999953" y="7831607"/>
                  </a:lnTo>
                  <a:lnTo>
                    <a:pt x="11003432" y="7838668"/>
                  </a:lnTo>
                  <a:lnTo>
                    <a:pt x="11007700" y="7840104"/>
                  </a:lnTo>
                  <a:lnTo>
                    <a:pt x="11055706" y="7816316"/>
                  </a:lnTo>
                  <a:lnTo>
                    <a:pt x="11057141" y="7812024"/>
                  </a:lnTo>
                  <a:close/>
                </a:path>
                <a:path w="18288000" h="9256395">
                  <a:moveTo>
                    <a:pt x="11060709" y="8048384"/>
                  </a:moveTo>
                  <a:lnTo>
                    <a:pt x="11058081" y="8041767"/>
                  </a:lnTo>
                  <a:lnTo>
                    <a:pt x="11055337" y="8040027"/>
                  </a:lnTo>
                  <a:lnTo>
                    <a:pt x="11051540" y="8040027"/>
                  </a:lnTo>
                  <a:lnTo>
                    <a:pt x="11050626" y="8040192"/>
                  </a:lnTo>
                  <a:lnTo>
                    <a:pt x="10985322" y="8065935"/>
                  </a:lnTo>
                  <a:lnTo>
                    <a:pt x="10983468" y="8070151"/>
                  </a:lnTo>
                  <a:lnTo>
                    <a:pt x="10986402" y="8077644"/>
                  </a:lnTo>
                  <a:lnTo>
                    <a:pt x="10990580" y="8079511"/>
                  </a:lnTo>
                  <a:lnTo>
                    <a:pt x="11058868" y="8052613"/>
                  </a:lnTo>
                  <a:lnTo>
                    <a:pt x="11060709" y="8048384"/>
                  </a:lnTo>
                  <a:close/>
                </a:path>
                <a:path w="18288000" h="9256395">
                  <a:moveTo>
                    <a:pt x="11094555" y="7582713"/>
                  </a:moveTo>
                  <a:lnTo>
                    <a:pt x="11091367" y="7577023"/>
                  </a:lnTo>
                  <a:lnTo>
                    <a:pt x="11088980" y="7575740"/>
                  </a:lnTo>
                  <a:lnTo>
                    <a:pt x="11085360" y="7575740"/>
                  </a:lnTo>
                  <a:lnTo>
                    <a:pt x="11084192" y="7576020"/>
                  </a:lnTo>
                  <a:lnTo>
                    <a:pt x="11051235" y="7594409"/>
                  </a:lnTo>
                  <a:lnTo>
                    <a:pt x="11050016" y="7598677"/>
                  </a:lnTo>
                  <a:lnTo>
                    <a:pt x="11053775" y="7605446"/>
                  </a:lnTo>
                  <a:lnTo>
                    <a:pt x="11058081" y="7606665"/>
                  </a:lnTo>
                  <a:lnTo>
                    <a:pt x="11093336" y="7586980"/>
                  </a:lnTo>
                  <a:lnTo>
                    <a:pt x="11094555" y="7582713"/>
                  </a:lnTo>
                  <a:close/>
                </a:path>
                <a:path w="18288000" h="9256395">
                  <a:moveTo>
                    <a:pt x="11116450" y="8082902"/>
                  </a:moveTo>
                  <a:lnTo>
                    <a:pt x="11113973" y="8076146"/>
                  </a:lnTo>
                  <a:lnTo>
                    <a:pt x="11111167" y="8074304"/>
                  </a:lnTo>
                  <a:lnTo>
                    <a:pt x="11107331" y="8074304"/>
                  </a:lnTo>
                  <a:lnTo>
                    <a:pt x="11106480" y="8074444"/>
                  </a:lnTo>
                  <a:lnTo>
                    <a:pt x="11034382" y="8100530"/>
                  </a:lnTo>
                  <a:lnTo>
                    <a:pt x="11032388" y="8104733"/>
                  </a:lnTo>
                  <a:lnTo>
                    <a:pt x="11035119" y="8112379"/>
                  </a:lnTo>
                  <a:lnTo>
                    <a:pt x="11039323" y="8114360"/>
                  </a:lnTo>
                  <a:lnTo>
                    <a:pt x="11114494" y="8087131"/>
                  </a:lnTo>
                  <a:lnTo>
                    <a:pt x="11116450" y="8082902"/>
                  </a:lnTo>
                  <a:close/>
                </a:path>
                <a:path w="18288000" h="9256395">
                  <a:moveTo>
                    <a:pt x="11118634" y="7325957"/>
                  </a:moveTo>
                  <a:lnTo>
                    <a:pt x="11115319" y="7320572"/>
                  </a:lnTo>
                  <a:lnTo>
                    <a:pt x="11113059" y="7319404"/>
                  </a:lnTo>
                  <a:lnTo>
                    <a:pt x="11109503" y="7319404"/>
                  </a:lnTo>
                  <a:lnTo>
                    <a:pt x="11108258" y="7319721"/>
                  </a:lnTo>
                  <a:lnTo>
                    <a:pt x="11087202" y="7332624"/>
                  </a:lnTo>
                  <a:lnTo>
                    <a:pt x="11086173" y="7336879"/>
                  </a:lnTo>
                  <a:lnTo>
                    <a:pt x="11090148" y="7343394"/>
                  </a:lnTo>
                  <a:lnTo>
                    <a:pt x="11094403" y="7344410"/>
                  </a:lnTo>
                  <a:lnTo>
                    <a:pt x="11117618" y="7330211"/>
                  </a:lnTo>
                  <a:lnTo>
                    <a:pt x="11118634" y="7325957"/>
                  </a:lnTo>
                  <a:close/>
                </a:path>
                <a:path w="18288000" h="9256395">
                  <a:moveTo>
                    <a:pt x="11123587" y="7871053"/>
                  </a:moveTo>
                  <a:lnTo>
                    <a:pt x="11120666" y="7864869"/>
                  </a:lnTo>
                  <a:lnTo>
                    <a:pt x="11118101" y="7863345"/>
                  </a:lnTo>
                  <a:lnTo>
                    <a:pt x="11114392" y="7863345"/>
                  </a:lnTo>
                  <a:lnTo>
                    <a:pt x="11113338" y="7863573"/>
                  </a:lnTo>
                  <a:lnTo>
                    <a:pt x="11061548" y="7887957"/>
                  </a:lnTo>
                  <a:lnTo>
                    <a:pt x="11059998" y="7892224"/>
                  </a:lnTo>
                  <a:lnTo>
                    <a:pt x="11063364" y="7899413"/>
                  </a:lnTo>
                  <a:lnTo>
                    <a:pt x="11067682" y="7900962"/>
                  </a:lnTo>
                  <a:lnTo>
                    <a:pt x="11122063" y="7875321"/>
                  </a:lnTo>
                  <a:lnTo>
                    <a:pt x="11123587" y="7871053"/>
                  </a:lnTo>
                  <a:close/>
                </a:path>
                <a:path w="18288000" h="9256395">
                  <a:moveTo>
                    <a:pt x="11126508" y="7051434"/>
                  </a:moveTo>
                  <a:lnTo>
                    <a:pt x="11123130" y="7046328"/>
                  </a:lnTo>
                  <a:lnTo>
                    <a:pt x="11120958" y="7045249"/>
                  </a:lnTo>
                  <a:lnTo>
                    <a:pt x="11117478" y="7045249"/>
                  </a:lnTo>
                  <a:lnTo>
                    <a:pt x="11116170" y="7045617"/>
                  </a:lnTo>
                  <a:lnTo>
                    <a:pt x="11106429" y="7052069"/>
                  </a:lnTo>
                  <a:lnTo>
                    <a:pt x="11105706" y="7055663"/>
                  </a:lnTo>
                  <a:lnTo>
                    <a:pt x="11105579" y="7056285"/>
                  </a:lnTo>
                  <a:lnTo>
                    <a:pt x="11109744" y="7062533"/>
                  </a:lnTo>
                  <a:lnTo>
                    <a:pt x="11113935" y="7063384"/>
                  </a:lnTo>
                  <a:lnTo>
                    <a:pt x="11125632" y="7055663"/>
                  </a:lnTo>
                  <a:lnTo>
                    <a:pt x="11126508" y="7051434"/>
                  </a:lnTo>
                  <a:close/>
                </a:path>
                <a:path w="18288000" h="9256395">
                  <a:moveTo>
                    <a:pt x="11166475" y="7653795"/>
                  </a:moveTo>
                  <a:lnTo>
                    <a:pt x="11163351" y="7647978"/>
                  </a:lnTo>
                  <a:lnTo>
                    <a:pt x="11160912" y="7646632"/>
                  </a:lnTo>
                  <a:lnTo>
                    <a:pt x="11157255" y="7646632"/>
                  </a:lnTo>
                  <a:lnTo>
                    <a:pt x="11156112" y="7646911"/>
                  </a:lnTo>
                  <a:lnTo>
                    <a:pt x="11117136" y="7667841"/>
                  </a:lnTo>
                  <a:lnTo>
                    <a:pt x="11115827" y="7672133"/>
                  </a:lnTo>
                  <a:lnTo>
                    <a:pt x="11119510" y="7679017"/>
                  </a:lnTo>
                  <a:lnTo>
                    <a:pt x="11123778" y="7680325"/>
                  </a:lnTo>
                  <a:lnTo>
                    <a:pt x="11165192" y="7658087"/>
                  </a:lnTo>
                  <a:lnTo>
                    <a:pt x="11166475" y="7653795"/>
                  </a:lnTo>
                  <a:close/>
                </a:path>
                <a:path w="18288000" h="9256395">
                  <a:moveTo>
                    <a:pt x="11167910" y="8108518"/>
                  </a:moveTo>
                  <a:lnTo>
                    <a:pt x="11165586" y="8101533"/>
                  </a:lnTo>
                  <a:lnTo>
                    <a:pt x="11162881" y="8099692"/>
                  </a:lnTo>
                  <a:lnTo>
                    <a:pt x="11158042" y="8099692"/>
                  </a:lnTo>
                  <a:lnTo>
                    <a:pt x="11079010" y="8125574"/>
                  </a:lnTo>
                  <a:lnTo>
                    <a:pt x="11076889" y="8129740"/>
                  </a:lnTo>
                  <a:lnTo>
                    <a:pt x="11079404" y="8137525"/>
                  </a:lnTo>
                  <a:lnTo>
                    <a:pt x="11083544" y="8139646"/>
                  </a:lnTo>
                  <a:lnTo>
                    <a:pt x="11165815" y="8112709"/>
                  </a:lnTo>
                  <a:lnTo>
                    <a:pt x="11167910" y="8108518"/>
                  </a:lnTo>
                  <a:close/>
                </a:path>
                <a:path w="18288000" h="9256395">
                  <a:moveTo>
                    <a:pt x="11187227" y="7924622"/>
                  </a:moveTo>
                  <a:lnTo>
                    <a:pt x="11184395" y="7918285"/>
                  </a:lnTo>
                  <a:lnTo>
                    <a:pt x="11181766" y="7916685"/>
                  </a:lnTo>
                  <a:lnTo>
                    <a:pt x="11178007" y="7916685"/>
                  </a:lnTo>
                  <a:lnTo>
                    <a:pt x="11177003" y="7916888"/>
                  </a:lnTo>
                  <a:lnTo>
                    <a:pt x="11118748" y="7942770"/>
                  </a:lnTo>
                  <a:lnTo>
                    <a:pt x="11117085" y="7947038"/>
                  </a:lnTo>
                  <a:lnTo>
                    <a:pt x="11120311" y="7954353"/>
                  </a:lnTo>
                  <a:lnTo>
                    <a:pt x="11124578" y="7956016"/>
                  </a:lnTo>
                  <a:lnTo>
                    <a:pt x="11185601" y="7928902"/>
                  </a:lnTo>
                  <a:lnTo>
                    <a:pt x="11187227" y="7924622"/>
                  </a:lnTo>
                  <a:close/>
                </a:path>
                <a:path w="18288000" h="9256395">
                  <a:moveTo>
                    <a:pt x="11194961" y="7405903"/>
                  </a:moveTo>
                  <a:lnTo>
                    <a:pt x="11191697" y="7400404"/>
                  </a:lnTo>
                  <a:lnTo>
                    <a:pt x="11189373" y="7399198"/>
                  </a:lnTo>
                  <a:lnTo>
                    <a:pt x="11185792" y="7399198"/>
                  </a:lnTo>
                  <a:lnTo>
                    <a:pt x="11184573" y="7399515"/>
                  </a:lnTo>
                  <a:lnTo>
                    <a:pt x="11157699" y="7415479"/>
                  </a:lnTo>
                  <a:lnTo>
                    <a:pt x="11156620" y="7419746"/>
                  </a:lnTo>
                  <a:lnTo>
                    <a:pt x="11160531" y="7426350"/>
                  </a:lnTo>
                  <a:lnTo>
                    <a:pt x="11164799" y="7427455"/>
                  </a:lnTo>
                  <a:lnTo>
                    <a:pt x="11193869" y="7410170"/>
                  </a:lnTo>
                  <a:lnTo>
                    <a:pt x="11194961" y="7405903"/>
                  </a:lnTo>
                  <a:close/>
                </a:path>
                <a:path w="18288000" h="9256395">
                  <a:moveTo>
                    <a:pt x="11209122" y="7136206"/>
                  </a:moveTo>
                  <a:lnTo>
                    <a:pt x="11205756" y="7130986"/>
                  </a:lnTo>
                  <a:lnTo>
                    <a:pt x="11203559" y="7129881"/>
                  </a:lnTo>
                  <a:lnTo>
                    <a:pt x="11200028" y="7129881"/>
                  </a:lnTo>
                  <a:lnTo>
                    <a:pt x="11198733" y="7130237"/>
                  </a:lnTo>
                  <a:lnTo>
                    <a:pt x="11183442" y="7140092"/>
                  </a:lnTo>
                  <a:lnTo>
                    <a:pt x="11182515" y="7144334"/>
                  </a:lnTo>
                  <a:lnTo>
                    <a:pt x="11186617" y="7150709"/>
                  </a:lnTo>
                  <a:lnTo>
                    <a:pt x="11190859" y="7151611"/>
                  </a:lnTo>
                  <a:lnTo>
                    <a:pt x="11208195" y="7140435"/>
                  </a:lnTo>
                  <a:lnTo>
                    <a:pt x="11209122" y="7136206"/>
                  </a:lnTo>
                  <a:close/>
                </a:path>
                <a:path w="18288000" h="9256395">
                  <a:moveTo>
                    <a:pt x="11209198" y="6851358"/>
                  </a:moveTo>
                  <a:lnTo>
                    <a:pt x="11205756" y="6846379"/>
                  </a:lnTo>
                  <a:lnTo>
                    <a:pt x="11203673" y="6845363"/>
                  </a:lnTo>
                  <a:lnTo>
                    <a:pt x="11200194" y="6845363"/>
                  </a:lnTo>
                  <a:lnTo>
                    <a:pt x="11198873" y="6845757"/>
                  </a:lnTo>
                  <a:lnTo>
                    <a:pt x="11197730" y="6846570"/>
                  </a:lnTo>
                  <a:lnTo>
                    <a:pt x="11194631" y="6848665"/>
                  </a:lnTo>
                  <a:lnTo>
                    <a:pt x="11193894" y="6852844"/>
                  </a:lnTo>
                  <a:lnTo>
                    <a:pt x="11195977" y="6855942"/>
                  </a:lnTo>
                  <a:lnTo>
                    <a:pt x="11198073" y="6858978"/>
                  </a:lnTo>
                  <a:lnTo>
                    <a:pt x="11202327" y="6859791"/>
                  </a:lnTo>
                  <a:lnTo>
                    <a:pt x="11205350" y="6857695"/>
                  </a:lnTo>
                  <a:lnTo>
                    <a:pt x="11208398" y="6855549"/>
                  </a:lnTo>
                  <a:lnTo>
                    <a:pt x="11209198" y="6851358"/>
                  </a:lnTo>
                  <a:close/>
                </a:path>
                <a:path w="18288000" h="9256395">
                  <a:moveTo>
                    <a:pt x="11216170" y="8123237"/>
                  </a:moveTo>
                  <a:lnTo>
                    <a:pt x="11214024" y="8116049"/>
                  </a:lnTo>
                  <a:lnTo>
                    <a:pt x="11211204" y="8114068"/>
                  </a:lnTo>
                  <a:lnTo>
                    <a:pt x="11206429" y="8114068"/>
                  </a:lnTo>
                  <a:lnTo>
                    <a:pt x="11120387" y="8139062"/>
                  </a:lnTo>
                  <a:lnTo>
                    <a:pt x="11118088" y="8143189"/>
                  </a:lnTo>
                  <a:lnTo>
                    <a:pt x="11120349" y="8151114"/>
                  </a:lnTo>
                  <a:lnTo>
                    <a:pt x="11124476" y="8153413"/>
                  </a:lnTo>
                  <a:lnTo>
                    <a:pt x="11213910" y="8127390"/>
                  </a:lnTo>
                  <a:lnTo>
                    <a:pt x="11216170" y="8123237"/>
                  </a:lnTo>
                  <a:close/>
                </a:path>
                <a:path w="18288000" h="9256395">
                  <a:moveTo>
                    <a:pt x="11237620" y="7720355"/>
                  </a:moveTo>
                  <a:lnTo>
                    <a:pt x="11234534" y="7714424"/>
                  </a:lnTo>
                  <a:lnTo>
                    <a:pt x="11232058" y="7713002"/>
                  </a:lnTo>
                  <a:lnTo>
                    <a:pt x="11228375" y="7713002"/>
                  </a:lnTo>
                  <a:lnTo>
                    <a:pt x="11227257" y="7713256"/>
                  </a:lnTo>
                  <a:lnTo>
                    <a:pt x="11182121" y="7736497"/>
                  </a:lnTo>
                  <a:lnTo>
                    <a:pt x="11180724" y="7740790"/>
                  </a:lnTo>
                  <a:lnTo>
                    <a:pt x="11184331" y="7747787"/>
                  </a:lnTo>
                  <a:lnTo>
                    <a:pt x="11188611" y="7749172"/>
                  </a:lnTo>
                  <a:lnTo>
                    <a:pt x="11236236" y="7724661"/>
                  </a:lnTo>
                  <a:lnTo>
                    <a:pt x="11237620" y="7720355"/>
                  </a:lnTo>
                  <a:close/>
                </a:path>
                <a:path w="18288000" h="9256395">
                  <a:moveTo>
                    <a:pt x="11248034" y="7971714"/>
                  </a:moveTo>
                  <a:lnTo>
                    <a:pt x="11245317" y="7965224"/>
                  </a:lnTo>
                  <a:lnTo>
                    <a:pt x="11242599" y="7963548"/>
                  </a:lnTo>
                  <a:lnTo>
                    <a:pt x="11238814" y="7963548"/>
                  </a:lnTo>
                  <a:lnTo>
                    <a:pt x="11237862" y="7963725"/>
                  </a:lnTo>
                  <a:lnTo>
                    <a:pt x="11172990" y="7990675"/>
                  </a:lnTo>
                  <a:lnTo>
                    <a:pt x="11171225" y="7994929"/>
                  </a:lnTo>
                  <a:lnTo>
                    <a:pt x="11174286" y="8002371"/>
                  </a:lnTo>
                  <a:lnTo>
                    <a:pt x="11178565" y="8004149"/>
                  </a:lnTo>
                  <a:lnTo>
                    <a:pt x="11246295" y="7975994"/>
                  </a:lnTo>
                  <a:lnTo>
                    <a:pt x="11248034" y="7971714"/>
                  </a:lnTo>
                  <a:close/>
                </a:path>
                <a:path w="18288000" h="9256395">
                  <a:moveTo>
                    <a:pt x="11270501" y="7482662"/>
                  </a:moveTo>
                  <a:lnTo>
                    <a:pt x="11267262" y="7477061"/>
                  </a:lnTo>
                  <a:lnTo>
                    <a:pt x="11264887" y="7475791"/>
                  </a:lnTo>
                  <a:lnTo>
                    <a:pt x="11261281" y="7475791"/>
                  </a:lnTo>
                  <a:lnTo>
                    <a:pt x="11260074" y="7476096"/>
                  </a:lnTo>
                  <a:lnTo>
                    <a:pt x="11227333" y="7494930"/>
                  </a:lnTo>
                  <a:lnTo>
                    <a:pt x="11226178" y="7499210"/>
                  </a:lnTo>
                  <a:lnTo>
                    <a:pt x="11230039" y="7505941"/>
                  </a:lnTo>
                  <a:lnTo>
                    <a:pt x="11234306" y="7507097"/>
                  </a:lnTo>
                  <a:lnTo>
                    <a:pt x="11269345" y="7486955"/>
                  </a:lnTo>
                  <a:lnTo>
                    <a:pt x="11270501" y="7482662"/>
                  </a:lnTo>
                  <a:close/>
                </a:path>
                <a:path w="18288000" h="9256395">
                  <a:moveTo>
                    <a:pt x="11290503" y="7219061"/>
                  </a:moveTo>
                  <a:lnTo>
                    <a:pt x="11287138" y="7213752"/>
                  </a:lnTo>
                  <a:lnTo>
                    <a:pt x="11284903" y="7212609"/>
                  </a:lnTo>
                  <a:lnTo>
                    <a:pt x="11281347" y="7212609"/>
                  </a:lnTo>
                  <a:lnTo>
                    <a:pt x="11280077" y="7212952"/>
                  </a:lnTo>
                  <a:lnTo>
                    <a:pt x="11259134" y="7226109"/>
                  </a:lnTo>
                  <a:lnTo>
                    <a:pt x="11258156" y="7230377"/>
                  </a:lnTo>
                  <a:lnTo>
                    <a:pt x="11262220" y="7236841"/>
                  </a:lnTo>
                  <a:lnTo>
                    <a:pt x="11266462" y="7237819"/>
                  </a:lnTo>
                  <a:lnTo>
                    <a:pt x="11289538" y="7223328"/>
                  </a:lnTo>
                  <a:lnTo>
                    <a:pt x="11290503" y="7219061"/>
                  </a:lnTo>
                  <a:close/>
                </a:path>
                <a:path w="18288000" h="9256395">
                  <a:moveTo>
                    <a:pt x="11294732" y="6938937"/>
                  </a:moveTo>
                  <a:lnTo>
                    <a:pt x="11291341" y="6933870"/>
                  </a:lnTo>
                  <a:lnTo>
                    <a:pt x="11289182" y="6932816"/>
                  </a:lnTo>
                  <a:lnTo>
                    <a:pt x="11285690" y="6932816"/>
                  </a:lnTo>
                  <a:lnTo>
                    <a:pt x="11284369" y="6933197"/>
                  </a:lnTo>
                  <a:lnTo>
                    <a:pt x="11274692" y="6939750"/>
                  </a:lnTo>
                  <a:lnTo>
                    <a:pt x="11273866" y="6943979"/>
                  </a:lnTo>
                  <a:lnTo>
                    <a:pt x="11278070" y="6950202"/>
                  </a:lnTo>
                  <a:lnTo>
                    <a:pt x="11282324" y="6951015"/>
                  </a:lnTo>
                  <a:lnTo>
                    <a:pt x="11293920" y="6943153"/>
                  </a:lnTo>
                  <a:lnTo>
                    <a:pt x="11294732" y="6938937"/>
                  </a:lnTo>
                  <a:close/>
                </a:path>
                <a:path w="18288000" h="9256395">
                  <a:moveTo>
                    <a:pt x="11305781" y="8011312"/>
                  </a:moveTo>
                  <a:lnTo>
                    <a:pt x="11303191" y="8004632"/>
                  </a:lnTo>
                  <a:lnTo>
                    <a:pt x="11300409" y="8002867"/>
                  </a:lnTo>
                  <a:lnTo>
                    <a:pt x="11296574" y="8002867"/>
                  </a:lnTo>
                  <a:lnTo>
                    <a:pt x="11295685" y="8003019"/>
                  </a:lnTo>
                  <a:lnTo>
                    <a:pt x="11224070" y="8030553"/>
                  </a:lnTo>
                  <a:lnTo>
                    <a:pt x="11222165" y="8034795"/>
                  </a:lnTo>
                  <a:lnTo>
                    <a:pt x="11225047" y="8042376"/>
                  </a:lnTo>
                  <a:lnTo>
                    <a:pt x="11229277" y="8044281"/>
                  </a:lnTo>
                  <a:lnTo>
                    <a:pt x="11303914" y="8015567"/>
                  </a:lnTo>
                  <a:lnTo>
                    <a:pt x="11305781" y="8011312"/>
                  </a:lnTo>
                  <a:close/>
                </a:path>
                <a:path w="18288000" h="9256395">
                  <a:moveTo>
                    <a:pt x="11305794" y="7782877"/>
                  </a:moveTo>
                  <a:lnTo>
                    <a:pt x="11302784" y="7776781"/>
                  </a:lnTo>
                  <a:lnTo>
                    <a:pt x="11300244" y="7775308"/>
                  </a:lnTo>
                  <a:lnTo>
                    <a:pt x="11296523" y="7775308"/>
                  </a:lnTo>
                  <a:lnTo>
                    <a:pt x="11295444" y="7775549"/>
                  </a:lnTo>
                  <a:lnTo>
                    <a:pt x="11244009" y="7800772"/>
                  </a:lnTo>
                  <a:lnTo>
                    <a:pt x="11242523" y="7805064"/>
                  </a:lnTo>
                  <a:lnTo>
                    <a:pt x="11246002" y="7812189"/>
                  </a:lnTo>
                  <a:lnTo>
                    <a:pt x="11250282" y="7813675"/>
                  </a:lnTo>
                  <a:lnTo>
                    <a:pt x="11304321" y="7787183"/>
                  </a:lnTo>
                  <a:lnTo>
                    <a:pt x="11305794" y="7782877"/>
                  </a:lnTo>
                  <a:close/>
                </a:path>
                <a:path w="18288000" h="9256395">
                  <a:moveTo>
                    <a:pt x="11343970" y="7556513"/>
                  </a:moveTo>
                  <a:lnTo>
                    <a:pt x="11340757" y="7550759"/>
                  </a:lnTo>
                  <a:lnTo>
                    <a:pt x="11338357" y="7549451"/>
                  </a:lnTo>
                  <a:lnTo>
                    <a:pt x="11334712" y="7549451"/>
                  </a:lnTo>
                  <a:lnTo>
                    <a:pt x="11333544" y="7549743"/>
                  </a:lnTo>
                  <a:lnTo>
                    <a:pt x="11294796" y="7571232"/>
                  </a:lnTo>
                  <a:lnTo>
                    <a:pt x="11293551" y="7575537"/>
                  </a:lnTo>
                  <a:lnTo>
                    <a:pt x="11297336" y="7582370"/>
                  </a:lnTo>
                  <a:lnTo>
                    <a:pt x="11301654" y="7583614"/>
                  </a:lnTo>
                  <a:lnTo>
                    <a:pt x="11342738" y="7560831"/>
                  </a:lnTo>
                  <a:lnTo>
                    <a:pt x="11343970" y="7556513"/>
                  </a:lnTo>
                  <a:close/>
                </a:path>
                <a:path w="18288000" h="9256395">
                  <a:moveTo>
                    <a:pt x="11359248" y="8042491"/>
                  </a:moveTo>
                  <a:lnTo>
                    <a:pt x="11356797" y="8035620"/>
                  </a:lnTo>
                  <a:lnTo>
                    <a:pt x="11353965" y="8033728"/>
                  </a:lnTo>
                  <a:lnTo>
                    <a:pt x="11350092" y="8033728"/>
                  </a:lnTo>
                  <a:lnTo>
                    <a:pt x="11349253" y="8033867"/>
                  </a:lnTo>
                  <a:lnTo>
                    <a:pt x="11270742" y="8061426"/>
                  </a:lnTo>
                  <a:lnTo>
                    <a:pt x="11268697" y="8065643"/>
                  </a:lnTo>
                  <a:lnTo>
                    <a:pt x="11271377" y="8073364"/>
                  </a:lnTo>
                  <a:lnTo>
                    <a:pt x="11275593" y="8075409"/>
                  </a:lnTo>
                  <a:lnTo>
                    <a:pt x="11357242" y="8046720"/>
                  </a:lnTo>
                  <a:lnTo>
                    <a:pt x="11359248" y="8042491"/>
                  </a:lnTo>
                  <a:close/>
                </a:path>
                <a:path w="18288000" h="9256395">
                  <a:moveTo>
                    <a:pt x="11368189" y="7301204"/>
                  </a:moveTo>
                  <a:lnTo>
                    <a:pt x="11364874" y="7295794"/>
                  </a:lnTo>
                  <a:lnTo>
                    <a:pt x="11362588" y="7294613"/>
                  </a:lnTo>
                  <a:lnTo>
                    <a:pt x="11359007" y="7294613"/>
                  </a:lnTo>
                  <a:lnTo>
                    <a:pt x="11357750" y="7294943"/>
                  </a:lnTo>
                  <a:lnTo>
                    <a:pt x="11331054" y="7311250"/>
                  </a:lnTo>
                  <a:lnTo>
                    <a:pt x="11330026" y="7315517"/>
                  </a:lnTo>
                  <a:lnTo>
                    <a:pt x="11334026" y="7322083"/>
                  </a:lnTo>
                  <a:lnTo>
                    <a:pt x="11338344" y="7323112"/>
                  </a:lnTo>
                  <a:lnTo>
                    <a:pt x="11367160" y="7305497"/>
                  </a:lnTo>
                  <a:lnTo>
                    <a:pt x="11368189" y="7301204"/>
                  </a:lnTo>
                  <a:close/>
                </a:path>
                <a:path w="18288000" h="9256395">
                  <a:moveTo>
                    <a:pt x="11371237" y="7840307"/>
                  </a:moveTo>
                  <a:lnTo>
                    <a:pt x="11368316" y="7834058"/>
                  </a:lnTo>
                  <a:lnTo>
                    <a:pt x="11365713" y="7832534"/>
                  </a:lnTo>
                  <a:lnTo>
                    <a:pt x="11361966" y="7832534"/>
                  </a:lnTo>
                  <a:lnTo>
                    <a:pt x="11360925" y="7832750"/>
                  </a:lnTo>
                  <a:lnTo>
                    <a:pt x="11303076" y="7859611"/>
                  </a:lnTo>
                  <a:lnTo>
                    <a:pt x="11301489" y="7863916"/>
                  </a:lnTo>
                  <a:lnTo>
                    <a:pt x="11304829" y="7871168"/>
                  </a:lnTo>
                  <a:lnTo>
                    <a:pt x="11309121" y="7872755"/>
                  </a:lnTo>
                  <a:lnTo>
                    <a:pt x="11369688" y="7844612"/>
                  </a:lnTo>
                  <a:lnTo>
                    <a:pt x="11371237" y="7840307"/>
                  </a:lnTo>
                  <a:close/>
                </a:path>
                <a:path w="18288000" h="9256395">
                  <a:moveTo>
                    <a:pt x="11375212" y="6735559"/>
                  </a:moveTo>
                  <a:lnTo>
                    <a:pt x="11371783" y="6730632"/>
                  </a:lnTo>
                  <a:lnTo>
                    <a:pt x="11369675" y="6729628"/>
                  </a:lnTo>
                  <a:lnTo>
                    <a:pt x="11366170" y="6729628"/>
                  </a:lnTo>
                  <a:lnTo>
                    <a:pt x="11364824" y="6730022"/>
                  </a:lnTo>
                  <a:lnTo>
                    <a:pt x="11360569" y="6732994"/>
                  </a:lnTo>
                  <a:lnTo>
                    <a:pt x="11359896" y="6737248"/>
                  </a:lnTo>
                  <a:lnTo>
                    <a:pt x="11361992" y="6740284"/>
                  </a:lnTo>
                  <a:lnTo>
                    <a:pt x="11364151" y="6743332"/>
                  </a:lnTo>
                  <a:lnTo>
                    <a:pt x="11368392" y="6744068"/>
                  </a:lnTo>
                  <a:lnTo>
                    <a:pt x="11374463" y="6739750"/>
                  </a:lnTo>
                  <a:lnTo>
                    <a:pt x="11375212" y="6735559"/>
                  </a:lnTo>
                  <a:close/>
                </a:path>
                <a:path w="18288000" h="9256395">
                  <a:moveTo>
                    <a:pt x="11378527" y="7025449"/>
                  </a:moveTo>
                  <a:lnTo>
                    <a:pt x="11375111" y="7020293"/>
                  </a:lnTo>
                  <a:lnTo>
                    <a:pt x="11372926" y="7019214"/>
                  </a:lnTo>
                  <a:lnTo>
                    <a:pt x="11369408" y="7019214"/>
                  </a:lnTo>
                  <a:lnTo>
                    <a:pt x="11368100" y="7019595"/>
                  </a:lnTo>
                  <a:lnTo>
                    <a:pt x="11359223" y="7025449"/>
                  </a:lnTo>
                  <a:lnTo>
                    <a:pt x="11352886" y="7029691"/>
                  </a:lnTo>
                  <a:lnTo>
                    <a:pt x="11352022" y="7033869"/>
                  </a:lnTo>
                  <a:lnTo>
                    <a:pt x="11356175" y="7040194"/>
                  </a:lnTo>
                  <a:lnTo>
                    <a:pt x="11360429" y="7041070"/>
                  </a:lnTo>
                  <a:lnTo>
                    <a:pt x="11377651" y="7029691"/>
                  </a:lnTo>
                  <a:lnTo>
                    <a:pt x="11378527" y="7025449"/>
                  </a:lnTo>
                  <a:close/>
                </a:path>
                <a:path w="18288000" h="9256395">
                  <a:moveTo>
                    <a:pt x="11409515" y="8063408"/>
                  </a:moveTo>
                  <a:lnTo>
                    <a:pt x="11407254" y="8056334"/>
                  </a:lnTo>
                  <a:lnTo>
                    <a:pt x="11404486" y="8054429"/>
                  </a:lnTo>
                  <a:lnTo>
                    <a:pt x="11399647" y="8054429"/>
                  </a:lnTo>
                  <a:lnTo>
                    <a:pt x="11314113" y="8081416"/>
                  </a:lnTo>
                  <a:lnTo>
                    <a:pt x="11311915" y="8085582"/>
                  </a:lnTo>
                  <a:lnTo>
                    <a:pt x="11314354" y="8093456"/>
                  </a:lnTo>
                  <a:lnTo>
                    <a:pt x="11318583" y="8095615"/>
                  </a:lnTo>
                  <a:lnTo>
                    <a:pt x="11407356" y="8067611"/>
                  </a:lnTo>
                  <a:lnTo>
                    <a:pt x="11409515" y="8063408"/>
                  </a:lnTo>
                  <a:close/>
                </a:path>
                <a:path w="18288000" h="9256395">
                  <a:moveTo>
                    <a:pt x="11416703" y="7626070"/>
                  </a:moveTo>
                  <a:lnTo>
                    <a:pt x="11413566" y="7620203"/>
                  </a:lnTo>
                  <a:lnTo>
                    <a:pt x="11411102" y="7618844"/>
                  </a:lnTo>
                  <a:lnTo>
                    <a:pt x="11407432" y="7618844"/>
                  </a:lnTo>
                  <a:lnTo>
                    <a:pt x="11406289" y="7619111"/>
                  </a:lnTo>
                  <a:lnTo>
                    <a:pt x="11361445" y="7643000"/>
                  </a:lnTo>
                  <a:lnTo>
                    <a:pt x="11360125" y="7647318"/>
                  </a:lnTo>
                  <a:lnTo>
                    <a:pt x="11363808" y="7654264"/>
                  </a:lnTo>
                  <a:lnTo>
                    <a:pt x="11368113" y="7655598"/>
                  </a:lnTo>
                  <a:lnTo>
                    <a:pt x="11415395" y="7630388"/>
                  </a:lnTo>
                  <a:lnTo>
                    <a:pt x="11416703" y="7626070"/>
                  </a:lnTo>
                  <a:close/>
                </a:path>
                <a:path w="18288000" h="9256395">
                  <a:moveTo>
                    <a:pt x="11433962" y="7891729"/>
                  </a:moveTo>
                  <a:lnTo>
                    <a:pt x="11431130" y="7885303"/>
                  </a:lnTo>
                  <a:lnTo>
                    <a:pt x="11428463" y="7883677"/>
                  </a:lnTo>
                  <a:lnTo>
                    <a:pt x="11424666" y="7883677"/>
                  </a:lnTo>
                  <a:lnTo>
                    <a:pt x="11423675" y="7883880"/>
                  </a:lnTo>
                  <a:lnTo>
                    <a:pt x="11359261" y="7912011"/>
                  </a:lnTo>
                  <a:lnTo>
                    <a:pt x="11357572" y="7916304"/>
                  </a:lnTo>
                  <a:lnTo>
                    <a:pt x="11360785" y="7923682"/>
                  </a:lnTo>
                  <a:lnTo>
                    <a:pt x="11365065" y="7925384"/>
                  </a:lnTo>
                  <a:lnTo>
                    <a:pt x="11432286" y="7896034"/>
                  </a:lnTo>
                  <a:lnTo>
                    <a:pt x="11433962" y="7891729"/>
                  </a:lnTo>
                  <a:close/>
                </a:path>
                <a:path w="18288000" h="9256395">
                  <a:moveTo>
                    <a:pt x="11445126" y="7380376"/>
                  </a:moveTo>
                  <a:lnTo>
                    <a:pt x="11441849" y="7374826"/>
                  </a:lnTo>
                  <a:lnTo>
                    <a:pt x="11439512" y="7373594"/>
                  </a:lnTo>
                  <a:lnTo>
                    <a:pt x="11435893" y="7373594"/>
                  </a:lnTo>
                  <a:lnTo>
                    <a:pt x="11434661" y="7373912"/>
                  </a:lnTo>
                  <a:lnTo>
                    <a:pt x="11402136" y="7393178"/>
                  </a:lnTo>
                  <a:lnTo>
                    <a:pt x="11401031" y="7397470"/>
                  </a:lnTo>
                  <a:lnTo>
                    <a:pt x="11404981" y="7404151"/>
                  </a:lnTo>
                  <a:lnTo>
                    <a:pt x="11409261" y="7405268"/>
                  </a:lnTo>
                  <a:lnTo>
                    <a:pt x="11444046" y="7384682"/>
                  </a:lnTo>
                  <a:lnTo>
                    <a:pt x="11445126" y="7380376"/>
                  </a:lnTo>
                  <a:close/>
                </a:path>
                <a:path w="18288000" h="9256395">
                  <a:moveTo>
                    <a:pt x="11461115" y="7110222"/>
                  </a:moveTo>
                  <a:lnTo>
                    <a:pt x="11457737" y="7104977"/>
                  </a:lnTo>
                  <a:lnTo>
                    <a:pt x="11455514" y="7103859"/>
                  </a:lnTo>
                  <a:lnTo>
                    <a:pt x="11451958" y="7103859"/>
                  </a:lnTo>
                  <a:lnTo>
                    <a:pt x="11450663" y="7104215"/>
                  </a:lnTo>
                  <a:lnTo>
                    <a:pt x="11429848" y="7117626"/>
                  </a:lnTo>
                  <a:lnTo>
                    <a:pt x="11428933" y="7121906"/>
                  </a:lnTo>
                  <a:lnTo>
                    <a:pt x="11433048" y="7128307"/>
                  </a:lnTo>
                  <a:lnTo>
                    <a:pt x="11437315" y="7129246"/>
                  </a:lnTo>
                  <a:lnTo>
                    <a:pt x="11460201" y="7114502"/>
                  </a:lnTo>
                  <a:lnTo>
                    <a:pt x="11461115" y="7110222"/>
                  </a:lnTo>
                  <a:close/>
                </a:path>
                <a:path w="18288000" h="9256395">
                  <a:moveTo>
                    <a:pt x="11461801" y="6824675"/>
                  </a:moveTo>
                  <a:lnTo>
                    <a:pt x="11458359" y="6819671"/>
                  </a:lnTo>
                  <a:lnTo>
                    <a:pt x="11456226" y="6818643"/>
                  </a:lnTo>
                  <a:lnTo>
                    <a:pt x="11452746" y="6818643"/>
                  </a:lnTo>
                  <a:lnTo>
                    <a:pt x="11451400" y="6819036"/>
                  </a:lnTo>
                  <a:lnTo>
                    <a:pt x="11441760" y="6825704"/>
                  </a:lnTo>
                  <a:lnTo>
                    <a:pt x="11440998" y="6829946"/>
                  </a:lnTo>
                  <a:lnTo>
                    <a:pt x="11445265" y="6836118"/>
                  </a:lnTo>
                  <a:lnTo>
                    <a:pt x="11449520" y="6836880"/>
                  </a:lnTo>
                  <a:lnTo>
                    <a:pt x="11461026" y="6828917"/>
                  </a:lnTo>
                  <a:lnTo>
                    <a:pt x="11461801" y="6824675"/>
                  </a:lnTo>
                  <a:close/>
                </a:path>
                <a:path w="18288000" h="9256395">
                  <a:moveTo>
                    <a:pt x="11486604" y="7691895"/>
                  </a:moveTo>
                  <a:lnTo>
                    <a:pt x="11483505" y="7685875"/>
                  </a:lnTo>
                  <a:lnTo>
                    <a:pt x="11480991" y="7684452"/>
                  </a:lnTo>
                  <a:lnTo>
                    <a:pt x="11477295" y="7684452"/>
                  </a:lnTo>
                  <a:lnTo>
                    <a:pt x="11476165" y="7684719"/>
                  </a:lnTo>
                  <a:lnTo>
                    <a:pt x="11425098" y="7710741"/>
                  </a:lnTo>
                  <a:lnTo>
                    <a:pt x="11423675" y="7715047"/>
                  </a:lnTo>
                  <a:lnTo>
                    <a:pt x="11427270" y="7722133"/>
                  </a:lnTo>
                  <a:lnTo>
                    <a:pt x="11431613" y="7723543"/>
                  </a:lnTo>
                  <a:lnTo>
                    <a:pt x="11485207" y="7696225"/>
                  </a:lnTo>
                  <a:lnTo>
                    <a:pt x="11486604" y="7691895"/>
                  </a:lnTo>
                  <a:close/>
                </a:path>
                <a:path w="18288000" h="9256395">
                  <a:moveTo>
                    <a:pt x="11493665" y="7936065"/>
                  </a:moveTo>
                  <a:lnTo>
                    <a:pt x="11490960" y="7929473"/>
                  </a:lnTo>
                  <a:lnTo>
                    <a:pt x="11488217" y="7927759"/>
                  </a:lnTo>
                  <a:lnTo>
                    <a:pt x="11484407" y="7927759"/>
                  </a:lnTo>
                  <a:lnTo>
                    <a:pt x="11483467" y="7927937"/>
                  </a:lnTo>
                  <a:lnTo>
                    <a:pt x="11412334" y="7956855"/>
                  </a:lnTo>
                  <a:lnTo>
                    <a:pt x="11410518" y="7961135"/>
                  </a:lnTo>
                  <a:lnTo>
                    <a:pt x="11413541" y="7968666"/>
                  </a:lnTo>
                  <a:lnTo>
                    <a:pt x="11417833" y="7970482"/>
                  </a:lnTo>
                  <a:lnTo>
                    <a:pt x="11491874" y="7940345"/>
                  </a:lnTo>
                  <a:lnTo>
                    <a:pt x="11493665" y="7936065"/>
                  </a:lnTo>
                  <a:close/>
                </a:path>
                <a:path w="18288000" h="9256395">
                  <a:moveTo>
                    <a:pt x="11520094" y="7456818"/>
                  </a:moveTo>
                  <a:lnTo>
                    <a:pt x="11516843" y="7451153"/>
                  </a:lnTo>
                  <a:lnTo>
                    <a:pt x="11514468" y="7449883"/>
                  </a:lnTo>
                  <a:lnTo>
                    <a:pt x="11510823" y="7449883"/>
                  </a:lnTo>
                  <a:lnTo>
                    <a:pt x="11509616" y="7450188"/>
                  </a:lnTo>
                  <a:lnTo>
                    <a:pt x="11471135" y="7472197"/>
                  </a:lnTo>
                  <a:lnTo>
                    <a:pt x="11469954" y="7476515"/>
                  </a:lnTo>
                  <a:lnTo>
                    <a:pt x="11473815" y="7483297"/>
                  </a:lnTo>
                  <a:lnTo>
                    <a:pt x="11478133" y="7484491"/>
                  </a:lnTo>
                  <a:lnTo>
                    <a:pt x="11518925" y="7461136"/>
                  </a:lnTo>
                  <a:lnTo>
                    <a:pt x="11520094" y="7456818"/>
                  </a:lnTo>
                  <a:close/>
                </a:path>
                <a:path w="18288000" h="9256395">
                  <a:moveTo>
                    <a:pt x="11540020" y="6618084"/>
                  </a:moveTo>
                  <a:lnTo>
                    <a:pt x="11537848" y="6615112"/>
                  </a:lnTo>
                  <a:lnTo>
                    <a:pt x="11536566" y="6613220"/>
                  </a:lnTo>
                  <a:lnTo>
                    <a:pt x="11534483" y="6612280"/>
                  </a:lnTo>
                  <a:lnTo>
                    <a:pt x="11531041" y="6612280"/>
                  </a:lnTo>
                  <a:lnTo>
                    <a:pt x="11529632" y="6612674"/>
                  </a:lnTo>
                  <a:lnTo>
                    <a:pt x="11528476" y="6613550"/>
                  </a:lnTo>
                  <a:lnTo>
                    <a:pt x="11525441" y="6615709"/>
                  </a:lnTo>
                  <a:lnTo>
                    <a:pt x="11524704" y="6619951"/>
                  </a:lnTo>
                  <a:lnTo>
                    <a:pt x="11529085" y="6625958"/>
                  </a:lnTo>
                  <a:lnTo>
                    <a:pt x="11533264" y="6626644"/>
                  </a:lnTo>
                  <a:lnTo>
                    <a:pt x="11536375" y="6624485"/>
                  </a:lnTo>
                  <a:lnTo>
                    <a:pt x="11539334" y="6622326"/>
                  </a:lnTo>
                  <a:lnTo>
                    <a:pt x="11540020" y="6618084"/>
                  </a:lnTo>
                  <a:close/>
                </a:path>
                <a:path w="18288000" h="9256395">
                  <a:moveTo>
                    <a:pt x="11540147" y="7194461"/>
                  </a:moveTo>
                  <a:lnTo>
                    <a:pt x="11536769" y="7189102"/>
                  </a:lnTo>
                  <a:lnTo>
                    <a:pt x="11534521" y="7187946"/>
                  </a:lnTo>
                  <a:lnTo>
                    <a:pt x="11530940" y="7187946"/>
                  </a:lnTo>
                  <a:lnTo>
                    <a:pt x="11529657" y="7188289"/>
                  </a:lnTo>
                  <a:lnTo>
                    <a:pt x="11503139" y="7204938"/>
                  </a:lnTo>
                  <a:lnTo>
                    <a:pt x="11502161" y="7209231"/>
                  </a:lnTo>
                  <a:lnTo>
                    <a:pt x="11506251" y="7215746"/>
                  </a:lnTo>
                  <a:lnTo>
                    <a:pt x="11510556" y="7216724"/>
                  </a:lnTo>
                  <a:lnTo>
                    <a:pt x="11539169" y="7198766"/>
                  </a:lnTo>
                  <a:lnTo>
                    <a:pt x="11540147" y="7194461"/>
                  </a:lnTo>
                  <a:close/>
                </a:path>
                <a:path w="18288000" h="9256395">
                  <a:moveTo>
                    <a:pt x="11546726" y="6912864"/>
                  </a:moveTo>
                  <a:lnTo>
                    <a:pt x="11543284" y="6907771"/>
                  </a:lnTo>
                  <a:lnTo>
                    <a:pt x="11541125" y="6906717"/>
                  </a:lnTo>
                  <a:lnTo>
                    <a:pt x="11537607" y="6906717"/>
                  </a:lnTo>
                  <a:lnTo>
                    <a:pt x="11536261" y="6907111"/>
                  </a:lnTo>
                  <a:lnTo>
                    <a:pt x="11521148" y="6917322"/>
                  </a:lnTo>
                  <a:lnTo>
                    <a:pt x="11520322" y="6921589"/>
                  </a:lnTo>
                  <a:lnTo>
                    <a:pt x="11524539" y="6927863"/>
                  </a:lnTo>
                  <a:lnTo>
                    <a:pt x="11528793" y="6928688"/>
                  </a:lnTo>
                  <a:lnTo>
                    <a:pt x="11545900" y="6917131"/>
                  </a:lnTo>
                  <a:lnTo>
                    <a:pt x="11546726" y="6912864"/>
                  </a:lnTo>
                  <a:close/>
                </a:path>
                <a:path w="18288000" h="9256395">
                  <a:moveTo>
                    <a:pt x="11549190" y="7972539"/>
                  </a:moveTo>
                  <a:lnTo>
                    <a:pt x="11546624" y="7965770"/>
                  </a:lnTo>
                  <a:lnTo>
                    <a:pt x="11543817" y="7963941"/>
                  </a:lnTo>
                  <a:lnTo>
                    <a:pt x="11539957" y="7963941"/>
                  </a:lnTo>
                  <a:lnTo>
                    <a:pt x="11539080" y="7964106"/>
                  </a:lnTo>
                  <a:lnTo>
                    <a:pt x="11461090" y="7993291"/>
                  </a:lnTo>
                  <a:lnTo>
                    <a:pt x="11459134" y="7997545"/>
                  </a:lnTo>
                  <a:lnTo>
                    <a:pt x="11461966" y="8005216"/>
                  </a:lnTo>
                  <a:lnTo>
                    <a:pt x="11466220" y="8007159"/>
                  </a:lnTo>
                  <a:lnTo>
                    <a:pt x="11547272" y="7976806"/>
                  </a:lnTo>
                  <a:lnTo>
                    <a:pt x="11549190" y="7972539"/>
                  </a:lnTo>
                  <a:close/>
                </a:path>
                <a:path w="18288000" h="9256395">
                  <a:moveTo>
                    <a:pt x="11553850" y="7753007"/>
                  </a:moveTo>
                  <a:lnTo>
                    <a:pt x="11550841" y="7746835"/>
                  </a:lnTo>
                  <a:lnTo>
                    <a:pt x="11548275" y="7745349"/>
                  </a:lnTo>
                  <a:lnTo>
                    <a:pt x="11544516" y="7745349"/>
                  </a:lnTo>
                  <a:lnTo>
                    <a:pt x="11543449" y="7745590"/>
                  </a:lnTo>
                  <a:lnTo>
                    <a:pt x="11485994" y="7773416"/>
                  </a:lnTo>
                  <a:lnTo>
                    <a:pt x="11484470" y="7777734"/>
                  </a:lnTo>
                  <a:lnTo>
                    <a:pt x="11487950" y="7784947"/>
                  </a:lnTo>
                  <a:lnTo>
                    <a:pt x="11492281" y="7786459"/>
                  </a:lnTo>
                  <a:lnTo>
                    <a:pt x="11552365" y="7757350"/>
                  </a:lnTo>
                  <a:lnTo>
                    <a:pt x="11553850" y="7753007"/>
                  </a:lnTo>
                  <a:close/>
                </a:path>
                <a:path w="18288000" h="9256395">
                  <a:moveTo>
                    <a:pt x="11594440" y="7529233"/>
                  </a:moveTo>
                  <a:lnTo>
                    <a:pt x="11591227" y="7523442"/>
                  </a:lnTo>
                  <a:lnTo>
                    <a:pt x="11588801" y="7522121"/>
                  </a:lnTo>
                  <a:lnTo>
                    <a:pt x="11585131" y="7522121"/>
                  </a:lnTo>
                  <a:lnTo>
                    <a:pt x="11583937" y="7522413"/>
                  </a:lnTo>
                  <a:lnTo>
                    <a:pt x="11539411" y="7546949"/>
                  </a:lnTo>
                  <a:lnTo>
                    <a:pt x="11538141" y="7551280"/>
                  </a:lnTo>
                  <a:lnTo>
                    <a:pt x="11541938" y="7558176"/>
                  </a:lnTo>
                  <a:lnTo>
                    <a:pt x="11546243" y="7559434"/>
                  </a:lnTo>
                  <a:lnTo>
                    <a:pt x="11593182" y="7533564"/>
                  </a:lnTo>
                  <a:lnTo>
                    <a:pt x="11594440" y="7529233"/>
                  </a:lnTo>
                  <a:close/>
                </a:path>
                <a:path w="18288000" h="9256395">
                  <a:moveTo>
                    <a:pt x="11601539" y="7999336"/>
                  </a:moveTo>
                  <a:lnTo>
                    <a:pt x="11599113" y="7992351"/>
                  </a:lnTo>
                  <a:lnTo>
                    <a:pt x="11596230" y="7990421"/>
                  </a:lnTo>
                  <a:lnTo>
                    <a:pt x="11592344" y="7990421"/>
                  </a:lnTo>
                  <a:lnTo>
                    <a:pt x="11591519" y="7990548"/>
                  </a:lnTo>
                  <a:lnTo>
                    <a:pt x="11506543" y="8019428"/>
                  </a:lnTo>
                  <a:lnTo>
                    <a:pt x="11504447" y="8023644"/>
                  </a:lnTo>
                  <a:lnTo>
                    <a:pt x="11507051" y="8031454"/>
                  </a:lnTo>
                  <a:lnTo>
                    <a:pt x="11511255" y="8033563"/>
                  </a:lnTo>
                  <a:lnTo>
                    <a:pt x="11599469" y="8003578"/>
                  </a:lnTo>
                  <a:lnTo>
                    <a:pt x="11601539" y="7999336"/>
                  </a:lnTo>
                  <a:close/>
                </a:path>
                <a:path w="18288000" h="9256395">
                  <a:moveTo>
                    <a:pt x="11618443" y="7808468"/>
                  </a:moveTo>
                  <a:lnTo>
                    <a:pt x="11615534" y="7802143"/>
                  </a:lnTo>
                  <a:lnTo>
                    <a:pt x="11612893" y="7800581"/>
                  </a:lnTo>
                  <a:lnTo>
                    <a:pt x="11609108" y="7800581"/>
                  </a:lnTo>
                  <a:lnTo>
                    <a:pt x="11608079" y="7800784"/>
                  </a:lnTo>
                  <a:lnTo>
                    <a:pt x="11544122" y="7830045"/>
                  </a:lnTo>
                  <a:lnTo>
                    <a:pt x="11542497" y="7834376"/>
                  </a:lnTo>
                  <a:lnTo>
                    <a:pt x="11545824" y="7841691"/>
                  </a:lnTo>
                  <a:lnTo>
                    <a:pt x="11550129" y="7843329"/>
                  </a:lnTo>
                  <a:lnTo>
                    <a:pt x="11616842" y="7812799"/>
                  </a:lnTo>
                  <a:lnTo>
                    <a:pt x="11618443" y="7808468"/>
                  </a:lnTo>
                  <a:close/>
                </a:path>
                <a:path w="18288000" h="9256395">
                  <a:moveTo>
                    <a:pt x="11618481" y="7275893"/>
                  </a:moveTo>
                  <a:lnTo>
                    <a:pt x="11615141" y="7270407"/>
                  </a:lnTo>
                  <a:lnTo>
                    <a:pt x="11612829" y="7269226"/>
                  </a:lnTo>
                  <a:lnTo>
                    <a:pt x="11609222" y="7269226"/>
                  </a:lnTo>
                  <a:lnTo>
                    <a:pt x="11607965" y="7269556"/>
                  </a:lnTo>
                  <a:lnTo>
                    <a:pt x="11575656" y="7289241"/>
                  </a:lnTo>
                  <a:lnTo>
                    <a:pt x="11574602" y="7293559"/>
                  </a:lnTo>
                  <a:lnTo>
                    <a:pt x="11578615" y="7300176"/>
                  </a:lnTo>
                  <a:lnTo>
                    <a:pt x="11582933" y="7301230"/>
                  </a:lnTo>
                  <a:lnTo>
                    <a:pt x="11617439" y="7280211"/>
                  </a:lnTo>
                  <a:lnTo>
                    <a:pt x="11618481" y="7275893"/>
                  </a:lnTo>
                  <a:close/>
                </a:path>
                <a:path w="18288000" h="9256395">
                  <a:moveTo>
                    <a:pt x="11627688" y="6708724"/>
                  </a:moveTo>
                  <a:lnTo>
                    <a:pt x="11624196" y="6703784"/>
                  </a:lnTo>
                  <a:lnTo>
                    <a:pt x="11622100" y="6702780"/>
                  </a:lnTo>
                  <a:lnTo>
                    <a:pt x="11618608" y="6702780"/>
                  </a:lnTo>
                  <a:lnTo>
                    <a:pt x="11617236" y="6703187"/>
                  </a:lnTo>
                  <a:lnTo>
                    <a:pt x="11607648" y="6709956"/>
                  </a:lnTo>
                  <a:lnTo>
                    <a:pt x="11606911" y="6714185"/>
                  </a:lnTo>
                  <a:lnTo>
                    <a:pt x="11611242" y="6720319"/>
                  </a:lnTo>
                  <a:lnTo>
                    <a:pt x="11615496" y="6721043"/>
                  </a:lnTo>
                  <a:lnTo>
                    <a:pt x="11626952" y="6712966"/>
                  </a:lnTo>
                  <a:lnTo>
                    <a:pt x="11627688" y="6708724"/>
                  </a:lnTo>
                  <a:close/>
                </a:path>
                <a:path w="18288000" h="9256395">
                  <a:moveTo>
                    <a:pt x="11630520" y="6999465"/>
                  </a:moveTo>
                  <a:lnTo>
                    <a:pt x="11627091" y="6994271"/>
                  </a:lnTo>
                  <a:lnTo>
                    <a:pt x="11624894" y="6993191"/>
                  </a:lnTo>
                  <a:lnTo>
                    <a:pt x="11621338" y="6993191"/>
                  </a:lnTo>
                  <a:lnTo>
                    <a:pt x="11620017" y="6993560"/>
                  </a:lnTo>
                  <a:lnTo>
                    <a:pt x="11599329" y="7007212"/>
                  </a:lnTo>
                  <a:lnTo>
                    <a:pt x="11598453" y="7011505"/>
                  </a:lnTo>
                  <a:lnTo>
                    <a:pt x="11602644" y="7017855"/>
                  </a:lnTo>
                  <a:lnTo>
                    <a:pt x="11606949" y="7018756"/>
                  </a:lnTo>
                  <a:lnTo>
                    <a:pt x="11629644" y="7003745"/>
                  </a:lnTo>
                  <a:lnTo>
                    <a:pt x="11630520" y="6999465"/>
                  </a:lnTo>
                  <a:close/>
                </a:path>
                <a:path w="18288000" h="9256395">
                  <a:moveTo>
                    <a:pt x="11666004" y="7598194"/>
                  </a:moveTo>
                  <a:lnTo>
                    <a:pt x="11662842" y="7592276"/>
                  </a:lnTo>
                  <a:lnTo>
                    <a:pt x="11660365" y="7590891"/>
                  </a:lnTo>
                  <a:lnTo>
                    <a:pt x="11656657" y="7590891"/>
                  </a:lnTo>
                  <a:lnTo>
                    <a:pt x="11655501" y="7591158"/>
                  </a:lnTo>
                  <a:lnTo>
                    <a:pt x="11604790" y="7617955"/>
                  </a:lnTo>
                  <a:lnTo>
                    <a:pt x="11603444" y="7622299"/>
                  </a:lnTo>
                  <a:lnTo>
                    <a:pt x="11607127" y="7629322"/>
                  </a:lnTo>
                  <a:lnTo>
                    <a:pt x="11611458" y="7630668"/>
                  </a:lnTo>
                  <a:lnTo>
                    <a:pt x="11664671" y="7602550"/>
                  </a:lnTo>
                  <a:lnTo>
                    <a:pt x="11666004" y="7598194"/>
                  </a:lnTo>
                  <a:close/>
                </a:path>
                <a:path w="18288000" h="9256395">
                  <a:moveTo>
                    <a:pt x="11680139" y="7857325"/>
                  </a:moveTo>
                  <a:lnTo>
                    <a:pt x="11677333" y="7850822"/>
                  </a:lnTo>
                  <a:lnTo>
                    <a:pt x="11674627" y="7849171"/>
                  </a:lnTo>
                  <a:lnTo>
                    <a:pt x="11670817" y="7849171"/>
                  </a:lnTo>
                  <a:lnTo>
                    <a:pt x="11669827" y="7849362"/>
                  </a:lnTo>
                  <a:lnTo>
                    <a:pt x="11599202" y="7879613"/>
                  </a:lnTo>
                  <a:lnTo>
                    <a:pt x="11597450" y="7883919"/>
                  </a:lnTo>
                  <a:lnTo>
                    <a:pt x="11600637" y="7891386"/>
                  </a:lnTo>
                  <a:lnTo>
                    <a:pt x="11604930" y="7893139"/>
                  </a:lnTo>
                  <a:lnTo>
                    <a:pt x="11678425" y="7861643"/>
                  </a:lnTo>
                  <a:lnTo>
                    <a:pt x="11680139" y="7857325"/>
                  </a:lnTo>
                  <a:close/>
                </a:path>
                <a:path w="18288000" h="9256395">
                  <a:moveTo>
                    <a:pt x="11694935" y="7354824"/>
                  </a:moveTo>
                  <a:lnTo>
                    <a:pt x="11691620" y="7349223"/>
                  </a:lnTo>
                  <a:lnTo>
                    <a:pt x="11689271" y="7347991"/>
                  </a:lnTo>
                  <a:lnTo>
                    <a:pt x="11685626" y="7347991"/>
                  </a:lnTo>
                  <a:lnTo>
                    <a:pt x="11684381" y="7348309"/>
                  </a:lnTo>
                  <a:lnTo>
                    <a:pt x="11646179" y="7370839"/>
                  </a:lnTo>
                  <a:lnTo>
                    <a:pt x="11645062" y="7375169"/>
                  </a:lnTo>
                  <a:lnTo>
                    <a:pt x="11649012" y="7381900"/>
                  </a:lnTo>
                  <a:lnTo>
                    <a:pt x="11653342" y="7383031"/>
                  </a:lnTo>
                  <a:lnTo>
                    <a:pt x="11693817" y="7359155"/>
                  </a:lnTo>
                  <a:lnTo>
                    <a:pt x="11694935" y="7354824"/>
                  </a:lnTo>
                  <a:close/>
                </a:path>
                <a:path w="18288000" h="9256395">
                  <a:moveTo>
                    <a:pt x="11703723" y="6499034"/>
                  </a:moveTo>
                  <a:lnTo>
                    <a:pt x="11701501" y="6496063"/>
                  </a:lnTo>
                  <a:lnTo>
                    <a:pt x="11700231" y="6494246"/>
                  </a:lnTo>
                  <a:lnTo>
                    <a:pt x="11698122" y="6493307"/>
                  </a:lnTo>
                  <a:lnTo>
                    <a:pt x="11694693" y="6493307"/>
                  </a:lnTo>
                  <a:lnTo>
                    <a:pt x="11693284" y="6493713"/>
                  </a:lnTo>
                  <a:lnTo>
                    <a:pt x="11692065" y="6494589"/>
                  </a:lnTo>
                  <a:lnTo>
                    <a:pt x="11689093" y="6496812"/>
                  </a:lnTo>
                  <a:lnTo>
                    <a:pt x="11688420" y="6501066"/>
                  </a:lnTo>
                  <a:lnTo>
                    <a:pt x="11690655" y="6504025"/>
                  </a:lnTo>
                  <a:lnTo>
                    <a:pt x="11692877" y="6507061"/>
                  </a:lnTo>
                  <a:lnTo>
                    <a:pt x="11697056" y="6507670"/>
                  </a:lnTo>
                  <a:lnTo>
                    <a:pt x="11700091" y="6505511"/>
                  </a:lnTo>
                  <a:lnTo>
                    <a:pt x="11703050" y="6503289"/>
                  </a:lnTo>
                  <a:lnTo>
                    <a:pt x="11703723" y="6499034"/>
                  </a:lnTo>
                  <a:close/>
                </a:path>
                <a:path w="18288000" h="9256395">
                  <a:moveTo>
                    <a:pt x="11710835" y="7085698"/>
                  </a:moveTo>
                  <a:lnTo>
                    <a:pt x="11707406" y="7080402"/>
                  </a:lnTo>
                  <a:lnTo>
                    <a:pt x="11705171" y="7079272"/>
                  </a:lnTo>
                  <a:lnTo>
                    <a:pt x="11701590" y="7079272"/>
                  </a:lnTo>
                  <a:lnTo>
                    <a:pt x="11700281" y="7079640"/>
                  </a:lnTo>
                  <a:lnTo>
                    <a:pt x="11673942" y="7096595"/>
                  </a:lnTo>
                  <a:lnTo>
                    <a:pt x="11673002" y="7100900"/>
                  </a:lnTo>
                  <a:lnTo>
                    <a:pt x="11677167" y="7107377"/>
                  </a:lnTo>
                  <a:lnTo>
                    <a:pt x="11681485" y="7108304"/>
                  </a:lnTo>
                  <a:lnTo>
                    <a:pt x="11709908" y="7090016"/>
                  </a:lnTo>
                  <a:lnTo>
                    <a:pt x="11710835" y="7085698"/>
                  </a:lnTo>
                  <a:close/>
                </a:path>
                <a:path w="18288000" h="9256395">
                  <a:moveTo>
                    <a:pt x="11713718" y="6798500"/>
                  </a:moveTo>
                  <a:lnTo>
                    <a:pt x="11710226" y="6793471"/>
                  </a:lnTo>
                  <a:lnTo>
                    <a:pt x="11708092" y="6792442"/>
                  </a:lnTo>
                  <a:lnTo>
                    <a:pt x="11704574" y="6792442"/>
                  </a:lnTo>
                  <a:lnTo>
                    <a:pt x="11703215" y="6792836"/>
                  </a:lnTo>
                  <a:lnTo>
                    <a:pt x="11688191" y="6803225"/>
                  </a:lnTo>
                  <a:lnTo>
                    <a:pt x="11687404" y="6807492"/>
                  </a:lnTo>
                  <a:lnTo>
                    <a:pt x="11691709" y="6813728"/>
                  </a:lnTo>
                  <a:lnTo>
                    <a:pt x="11695963" y="6814502"/>
                  </a:lnTo>
                  <a:lnTo>
                    <a:pt x="11712943" y="6802768"/>
                  </a:lnTo>
                  <a:lnTo>
                    <a:pt x="11713718" y="6798500"/>
                  </a:lnTo>
                  <a:close/>
                </a:path>
                <a:path w="18288000" h="9256395">
                  <a:moveTo>
                    <a:pt x="11735029" y="7662786"/>
                  </a:moveTo>
                  <a:lnTo>
                    <a:pt x="11731955" y="7656716"/>
                  </a:lnTo>
                  <a:lnTo>
                    <a:pt x="11729403" y="7655268"/>
                  </a:lnTo>
                  <a:lnTo>
                    <a:pt x="11725669" y="7655268"/>
                  </a:lnTo>
                  <a:lnTo>
                    <a:pt x="11724551" y="7655509"/>
                  </a:lnTo>
                  <a:lnTo>
                    <a:pt x="11667515" y="7684249"/>
                  </a:lnTo>
                  <a:lnTo>
                    <a:pt x="11666068" y="7688605"/>
                  </a:lnTo>
                  <a:lnTo>
                    <a:pt x="11669649" y="7695743"/>
                  </a:lnTo>
                  <a:lnTo>
                    <a:pt x="11673992" y="7697178"/>
                  </a:lnTo>
                  <a:lnTo>
                    <a:pt x="11733606" y="7667130"/>
                  </a:lnTo>
                  <a:lnTo>
                    <a:pt x="11735029" y="7662786"/>
                  </a:lnTo>
                  <a:close/>
                </a:path>
                <a:path w="18288000" h="9256395">
                  <a:moveTo>
                    <a:pt x="11737708" y="7898841"/>
                  </a:moveTo>
                  <a:lnTo>
                    <a:pt x="11735016" y="7892148"/>
                  </a:lnTo>
                  <a:lnTo>
                    <a:pt x="11732247" y="7890396"/>
                  </a:lnTo>
                  <a:lnTo>
                    <a:pt x="11728399" y="7890396"/>
                  </a:lnTo>
                  <a:lnTo>
                    <a:pt x="11727472" y="7890573"/>
                  </a:lnTo>
                  <a:lnTo>
                    <a:pt x="11650015" y="7921307"/>
                  </a:lnTo>
                  <a:lnTo>
                    <a:pt x="11648148" y="7925613"/>
                  </a:lnTo>
                  <a:lnTo>
                    <a:pt x="11651132" y="7933207"/>
                  </a:lnTo>
                  <a:lnTo>
                    <a:pt x="11655450" y="7935061"/>
                  </a:lnTo>
                  <a:lnTo>
                    <a:pt x="11735867" y="7903146"/>
                  </a:lnTo>
                  <a:lnTo>
                    <a:pt x="11737708" y="7898841"/>
                  </a:lnTo>
                  <a:close/>
                </a:path>
                <a:path w="18288000" h="9256395">
                  <a:moveTo>
                    <a:pt x="11770805" y="7429957"/>
                  </a:moveTo>
                  <a:lnTo>
                    <a:pt x="11767541" y="7424229"/>
                  </a:lnTo>
                  <a:lnTo>
                    <a:pt x="11765140" y="7422934"/>
                  </a:lnTo>
                  <a:lnTo>
                    <a:pt x="11761457" y="7422934"/>
                  </a:lnTo>
                  <a:lnTo>
                    <a:pt x="11760251" y="7423239"/>
                  </a:lnTo>
                  <a:lnTo>
                    <a:pt x="11716029" y="7448410"/>
                  </a:lnTo>
                  <a:lnTo>
                    <a:pt x="11714823" y="7452754"/>
                  </a:lnTo>
                  <a:lnTo>
                    <a:pt x="11718709" y="7459612"/>
                  </a:lnTo>
                  <a:lnTo>
                    <a:pt x="11723065" y="7460805"/>
                  </a:lnTo>
                  <a:lnTo>
                    <a:pt x="11769611" y="7434300"/>
                  </a:lnTo>
                  <a:lnTo>
                    <a:pt x="11770805" y="7429957"/>
                  </a:lnTo>
                  <a:close/>
                </a:path>
                <a:path w="18288000" h="9256395">
                  <a:moveTo>
                    <a:pt x="11790528" y="7169290"/>
                  </a:moveTo>
                  <a:lnTo>
                    <a:pt x="11787124" y="7163879"/>
                  </a:lnTo>
                  <a:lnTo>
                    <a:pt x="11784838" y="7162711"/>
                  </a:lnTo>
                  <a:lnTo>
                    <a:pt x="11781231" y="7162711"/>
                  </a:lnTo>
                  <a:lnTo>
                    <a:pt x="11779949" y="7163067"/>
                  </a:lnTo>
                  <a:lnTo>
                    <a:pt x="11747856" y="7183158"/>
                  </a:lnTo>
                  <a:lnTo>
                    <a:pt x="11746865" y="7187489"/>
                  </a:lnTo>
                  <a:lnTo>
                    <a:pt x="11750967" y="7194067"/>
                  </a:lnTo>
                  <a:lnTo>
                    <a:pt x="11755285" y="7195058"/>
                  </a:lnTo>
                  <a:lnTo>
                    <a:pt x="11789537" y="7173620"/>
                  </a:lnTo>
                  <a:lnTo>
                    <a:pt x="11790528" y="7169290"/>
                  </a:lnTo>
                  <a:close/>
                </a:path>
                <a:path w="18288000" h="9256395">
                  <a:moveTo>
                    <a:pt x="11792115" y="7931188"/>
                  </a:moveTo>
                  <a:lnTo>
                    <a:pt x="11789588" y="7924305"/>
                  </a:lnTo>
                  <a:lnTo>
                    <a:pt x="11786730" y="7922450"/>
                  </a:lnTo>
                  <a:lnTo>
                    <a:pt x="11782857" y="7922450"/>
                  </a:lnTo>
                  <a:lnTo>
                    <a:pt x="11781981" y="7922603"/>
                  </a:lnTo>
                  <a:lnTo>
                    <a:pt x="11697576" y="7953273"/>
                  </a:lnTo>
                  <a:lnTo>
                    <a:pt x="11695570" y="7957553"/>
                  </a:lnTo>
                  <a:lnTo>
                    <a:pt x="11698338" y="7965287"/>
                  </a:lnTo>
                  <a:lnTo>
                    <a:pt x="11702618" y="7967294"/>
                  </a:lnTo>
                  <a:lnTo>
                    <a:pt x="11790134" y="7935481"/>
                  </a:lnTo>
                  <a:lnTo>
                    <a:pt x="11792115" y="7931188"/>
                  </a:lnTo>
                  <a:close/>
                </a:path>
                <a:path w="18288000" h="9256395">
                  <a:moveTo>
                    <a:pt x="11792395" y="6591084"/>
                  </a:moveTo>
                  <a:lnTo>
                    <a:pt x="11788864" y="6586194"/>
                  </a:lnTo>
                  <a:lnTo>
                    <a:pt x="11786781" y="6585217"/>
                  </a:lnTo>
                  <a:lnTo>
                    <a:pt x="11783301" y="6585217"/>
                  </a:lnTo>
                  <a:lnTo>
                    <a:pt x="11781917" y="6585636"/>
                  </a:lnTo>
                  <a:lnTo>
                    <a:pt x="11772367" y="6592519"/>
                  </a:lnTo>
                  <a:lnTo>
                    <a:pt x="11771668" y="6596774"/>
                  </a:lnTo>
                  <a:lnTo>
                    <a:pt x="11776075" y="6602857"/>
                  </a:lnTo>
                  <a:lnTo>
                    <a:pt x="11780330" y="6603543"/>
                  </a:lnTo>
                  <a:lnTo>
                    <a:pt x="11791696" y="6595338"/>
                  </a:lnTo>
                  <a:lnTo>
                    <a:pt x="11792395" y="6591084"/>
                  </a:lnTo>
                  <a:close/>
                </a:path>
                <a:path w="18288000" h="9256395">
                  <a:moveTo>
                    <a:pt x="11798681" y="6886842"/>
                  </a:moveTo>
                  <a:lnTo>
                    <a:pt x="11795201" y="6881711"/>
                  </a:lnTo>
                  <a:lnTo>
                    <a:pt x="11793030" y="6880631"/>
                  </a:lnTo>
                  <a:lnTo>
                    <a:pt x="11789486" y="6880631"/>
                  </a:lnTo>
                  <a:lnTo>
                    <a:pt x="11788140" y="6881012"/>
                  </a:lnTo>
                  <a:lnTo>
                    <a:pt x="11767591" y="6894931"/>
                  </a:lnTo>
                  <a:lnTo>
                    <a:pt x="11766766" y="6899224"/>
                  </a:lnTo>
                  <a:lnTo>
                    <a:pt x="11771033" y="6905549"/>
                  </a:lnTo>
                  <a:lnTo>
                    <a:pt x="11775326" y="6906374"/>
                  </a:lnTo>
                  <a:lnTo>
                    <a:pt x="11797856" y="6891134"/>
                  </a:lnTo>
                  <a:lnTo>
                    <a:pt x="11798681" y="6886842"/>
                  </a:lnTo>
                  <a:close/>
                </a:path>
                <a:path w="18288000" h="9256395">
                  <a:moveTo>
                    <a:pt x="11801488" y="7722146"/>
                  </a:moveTo>
                  <a:lnTo>
                    <a:pt x="11798491" y="7715885"/>
                  </a:lnTo>
                  <a:lnTo>
                    <a:pt x="11795887" y="7714361"/>
                  </a:lnTo>
                  <a:lnTo>
                    <a:pt x="11792115" y="7714361"/>
                  </a:lnTo>
                  <a:lnTo>
                    <a:pt x="11791048" y="7714589"/>
                  </a:lnTo>
                  <a:lnTo>
                    <a:pt x="11727548" y="7744930"/>
                  </a:lnTo>
                  <a:lnTo>
                    <a:pt x="11726050" y="7749375"/>
                  </a:lnTo>
                  <a:lnTo>
                    <a:pt x="11729453" y="7756550"/>
                  </a:lnTo>
                  <a:lnTo>
                    <a:pt x="11733771" y="7758112"/>
                  </a:lnTo>
                  <a:lnTo>
                    <a:pt x="11799976" y="7726477"/>
                  </a:lnTo>
                  <a:lnTo>
                    <a:pt x="11801488" y="7722146"/>
                  </a:lnTo>
                  <a:close/>
                </a:path>
                <a:path w="18288000" h="9256395">
                  <a:moveTo>
                    <a:pt x="11844020" y="7501890"/>
                  </a:moveTo>
                  <a:lnTo>
                    <a:pt x="11840794" y="7496048"/>
                  </a:lnTo>
                  <a:lnTo>
                    <a:pt x="11838343" y="7494702"/>
                  </a:lnTo>
                  <a:lnTo>
                    <a:pt x="11834635" y="7494702"/>
                  </a:lnTo>
                  <a:lnTo>
                    <a:pt x="11833441" y="7494981"/>
                  </a:lnTo>
                  <a:lnTo>
                    <a:pt x="11783098" y="7522540"/>
                  </a:lnTo>
                  <a:lnTo>
                    <a:pt x="11781815" y="7526896"/>
                  </a:lnTo>
                  <a:lnTo>
                    <a:pt x="11785600" y="7533868"/>
                  </a:lnTo>
                  <a:lnTo>
                    <a:pt x="11789982" y="7535151"/>
                  </a:lnTo>
                  <a:lnTo>
                    <a:pt x="11842750" y="7506259"/>
                  </a:lnTo>
                  <a:lnTo>
                    <a:pt x="11844020" y="7501890"/>
                  </a:lnTo>
                  <a:close/>
                </a:path>
                <a:path w="18288000" h="9256395">
                  <a:moveTo>
                    <a:pt x="11865140" y="7775232"/>
                  </a:moveTo>
                  <a:lnTo>
                    <a:pt x="11862245" y="7768831"/>
                  </a:lnTo>
                  <a:lnTo>
                    <a:pt x="11859565" y="7767231"/>
                  </a:lnTo>
                  <a:lnTo>
                    <a:pt x="11855768" y="7767231"/>
                  </a:lnTo>
                  <a:lnTo>
                    <a:pt x="11854739" y="7767447"/>
                  </a:lnTo>
                  <a:lnTo>
                    <a:pt x="11784622" y="7798956"/>
                  </a:lnTo>
                  <a:lnTo>
                    <a:pt x="11783009" y="7803413"/>
                  </a:lnTo>
                  <a:lnTo>
                    <a:pt x="11786311" y="7810728"/>
                  </a:lnTo>
                  <a:lnTo>
                    <a:pt x="11790553" y="7812379"/>
                  </a:lnTo>
                  <a:lnTo>
                    <a:pt x="11863502" y="7779588"/>
                  </a:lnTo>
                  <a:lnTo>
                    <a:pt x="11865140" y="7775232"/>
                  </a:lnTo>
                  <a:close/>
                </a:path>
                <a:path w="18288000" h="9256395">
                  <a:moveTo>
                    <a:pt x="11866245" y="6378461"/>
                  </a:moveTo>
                  <a:lnTo>
                    <a:pt x="11862676" y="6373660"/>
                  </a:lnTo>
                  <a:lnTo>
                    <a:pt x="11860644" y="6372784"/>
                  </a:lnTo>
                  <a:lnTo>
                    <a:pt x="11857203" y="6372784"/>
                  </a:lnTo>
                  <a:lnTo>
                    <a:pt x="11855780" y="6373190"/>
                  </a:lnTo>
                  <a:lnTo>
                    <a:pt x="11854574" y="6374130"/>
                  </a:lnTo>
                  <a:lnTo>
                    <a:pt x="11851615" y="6376352"/>
                  </a:lnTo>
                  <a:lnTo>
                    <a:pt x="11850992" y="6380543"/>
                  </a:lnTo>
                  <a:lnTo>
                    <a:pt x="11853228" y="6383579"/>
                  </a:lnTo>
                  <a:lnTo>
                    <a:pt x="11855450" y="6386550"/>
                  </a:lnTo>
                  <a:lnTo>
                    <a:pt x="11859705" y="6387160"/>
                  </a:lnTo>
                  <a:lnTo>
                    <a:pt x="11865635" y="6382702"/>
                  </a:lnTo>
                  <a:lnTo>
                    <a:pt x="11866245" y="6378461"/>
                  </a:lnTo>
                  <a:close/>
                </a:path>
                <a:path w="18288000" h="9256395">
                  <a:moveTo>
                    <a:pt x="11868404" y="7250570"/>
                  </a:moveTo>
                  <a:lnTo>
                    <a:pt x="11865039" y="7245045"/>
                  </a:lnTo>
                  <a:lnTo>
                    <a:pt x="11862702" y="7243839"/>
                  </a:lnTo>
                  <a:lnTo>
                    <a:pt x="11859070" y="7243839"/>
                  </a:lnTo>
                  <a:lnTo>
                    <a:pt x="11857800" y="7244169"/>
                  </a:lnTo>
                  <a:lnTo>
                    <a:pt x="11819852" y="7267207"/>
                  </a:lnTo>
                  <a:lnTo>
                    <a:pt x="11818785" y="7271563"/>
                  </a:lnTo>
                  <a:lnTo>
                    <a:pt x="11822836" y="7278230"/>
                  </a:lnTo>
                  <a:lnTo>
                    <a:pt x="11827180" y="7279297"/>
                  </a:lnTo>
                  <a:lnTo>
                    <a:pt x="11867337" y="7254900"/>
                  </a:lnTo>
                  <a:lnTo>
                    <a:pt x="11868404" y="7250570"/>
                  </a:lnTo>
                  <a:close/>
                </a:path>
                <a:path w="18288000" h="9256395">
                  <a:moveTo>
                    <a:pt x="11879491" y="6682410"/>
                  </a:moveTo>
                  <a:lnTo>
                    <a:pt x="11875961" y="6677419"/>
                  </a:lnTo>
                  <a:lnTo>
                    <a:pt x="11873852" y="6676415"/>
                  </a:lnTo>
                  <a:lnTo>
                    <a:pt x="11870347" y="6676415"/>
                  </a:lnTo>
                  <a:lnTo>
                    <a:pt x="11868950" y="6676822"/>
                  </a:lnTo>
                  <a:lnTo>
                    <a:pt x="11854002" y="6687388"/>
                  </a:lnTo>
                  <a:lnTo>
                    <a:pt x="11853278" y="6691668"/>
                  </a:lnTo>
                  <a:lnTo>
                    <a:pt x="11857647" y="6697853"/>
                  </a:lnTo>
                  <a:lnTo>
                    <a:pt x="11861927" y="6698589"/>
                  </a:lnTo>
                  <a:lnTo>
                    <a:pt x="11878755" y="6686677"/>
                  </a:lnTo>
                  <a:lnTo>
                    <a:pt x="11879491" y="6682410"/>
                  </a:lnTo>
                  <a:close/>
                </a:path>
                <a:path w="18288000" h="9256395">
                  <a:moveTo>
                    <a:pt x="11880228" y="6974967"/>
                  </a:moveTo>
                  <a:lnTo>
                    <a:pt x="11876773" y="6969734"/>
                  </a:lnTo>
                  <a:lnTo>
                    <a:pt x="11874564" y="6968630"/>
                  </a:lnTo>
                  <a:lnTo>
                    <a:pt x="11870982" y="6968630"/>
                  </a:lnTo>
                  <a:lnTo>
                    <a:pt x="11869649" y="6968998"/>
                  </a:lnTo>
                  <a:lnTo>
                    <a:pt x="11843487" y="6986283"/>
                  </a:lnTo>
                  <a:lnTo>
                    <a:pt x="11842598" y="6990613"/>
                  </a:lnTo>
                  <a:lnTo>
                    <a:pt x="11846827" y="6997014"/>
                  </a:lnTo>
                  <a:lnTo>
                    <a:pt x="11851157" y="6997903"/>
                  </a:lnTo>
                  <a:lnTo>
                    <a:pt x="11879351" y="6979285"/>
                  </a:lnTo>
                  <a:lnTo>
                    <a:pt x="11880228" y="6974967"/>
                  </a:lnTo>
                  <a:close/>
                </a:path>
                <a:path w="18288000" h="9256395">
                  <a:moveTo>
                    <a:pt x="11914797" y="7569797"/>
                  </a:moveTo>
                  <a:lnTo>
                    <a:pt x="11911635" y="7563790"/>
                  </a:lnTo>
                  <a:lnTo>
                    <a:pt x="11909133" y="7562393"/>
                  </a:lnTo>
                  <a:lnTo>
                    <a:pt x="11905399" y="7562393"/>
                  </a:lnTo>
                  <a:lnTo>
                    <a:pt x="11904243" y="7562659"/>
                  </a:lnTo>
                  <a:lnTo>
                    <a:pt x="11847614" y="7592301"/>
                  </a:lnTo>
                  <a:lnTo>
                    <a:pt x="11846293" y="7596505"/>
                  </a:lnTo>
                  <a:lnTo>
                    <a:pt x="11846243" y="7596670"/>
                  </a:lnTo>
                  <a:lnTo>
                    <a:pt x="11849926" y="7603757"/>
                  </a:lnTo>
                  <a:lnTo>
                    <a:pt x="11854282" y="7605128"/>
                  </a:lnTo>
                  <a:lnTo>
                    <a:pt x="11913426" y="7574178"/>
                  </a:lnTo>
                  <a:lnTo>
                    <a:pt x="11914797" y="7569797"/>
                  </a:lnTo>
                  <a:close/>
                </a:path>
                <a:path w="18288000" h="9256395">
                  <a:moveTo>
                    <a:pt x="11924779" y="7821511"/>
                  </a:moveTo>
                  <a:lnTo>
                    <a:pt x="11921973" y="7814932"/>
                  </a:lnTo>
                  <a:lnTo>
                    <a:pt x="11919229" y="7813230"/>
                  </a:lnTo>
                  <a:lnTo>
                    <a:pt x="11915394" y="7813230"/>
                  </a:lnTo>
                  <a:lnTo>
                    <a:pt x="11914416" y="7813421"/>
                  </a:lnTo>
                  <a:lnTo>
                    <a:pt x="11837530" y="7845653"/>
                  </a:lnTo>
                  <a:lnTo>
                    <a:pt x="11835740" y="7849984"/>
                  </a:lnTo>
                  <a:lnTo>
                    <a:pt x="11838877" y="7857528"/>
                  </a:lnTo>
                  <a:lnTo>
                    <a:pt x="11843207" y="7859319"/>
                  </a:lnTo>
                  <a:lnTo>
                    <a:pt x="11923014" y="7825854"/>
                  </a:lnTo>
                  <a:lnTo>
                    <a:pt x="11924779" y="7821511"/>
                  </a:lnTo>
                  <a:close/>
                </a:path>
                <a:path w="18288000" h="9256395">
                  <a:moveTo>
                    <a:pt x="11945798" y="7328255"/>
                  </a:moveTo>
                  <a:lnTo>
                    <a:pt x="11942470" y="7322617"/>
                  </a:lnTo>
                  <a:lnTo>
                    <a:pt x="11940096" y="7321359"/>
                  </a:lnTo>
                  <a:lnTo>
                    <a:pt x="11936438" y="7321359"/>
                  </a:lnTo>
                  <a:lnTo>
                    <a:pt x="11935181" y="7321677"/>
                  </a:lnTo>
                  <a:lnTo>
                    <a:pt x="11891277" y="7347471"/>
                  </a:lnTo>
                  <a:lnTo>
                    <a:pt x="11890146" y="7351827"/>
                  </a:lnTo>
                  <a:lnTo>
                    <a:pt x="11894122" y="7358621"/>
                  </a:lnTo>
                  <a:lnTo>
                    <a:pt x="11898465" y="7359751"/>
                  </a:lnTo>
                  <a:lnTo>
                    <a:pt x="11944668" y="7332624"/>
                  </a:lnTo>
                  <a:lnTo>
                    <a:pt x="11945798" y="7328255"/>
                  </a:lnTo>
                  <a:close/>
                </a:path>
                <a:path w="18288000" h="9256395">
                  <a:moveTo>
                    <a:pt x="11955907" y="6471806"/>
                  </a:moveTo>
                  <a:lnTo>
                    <a:pt x="11952351" y="6466980"/>
                  </a:lnTo>
                  <a:lnTo>
                    <a:pt x="11950281" y="6466002"/>
                  </a:lnTo>
                  <a:lnTo>
                    <a:pt x="11946801" y="6466002"/>
                  </a:lnTo>
                  <a:lnTo>
                    <a:pt x="11945391" y="6466433"/>
                  </a:lnTo>
                  <a:lnTo>
                    <a:pt x="11935905" y="6473431"/>
                  </a:lnTo>
                  <a:lnTo>
                    <a:pt x="11935257" y="6477698"/>
                  </a:lnTo>
                  <a:lnTo>
                    <a:pt x="11939702" y="6483744"/>
                  </a:lnTo>
                  <a:lnTo>
                    <a:pt x="11943969" y="6484391"/>
                  </a:lnTo>
                  <a:lnTo>
                    <a:pt x="11955259" y="6476073"/>
                  </a:lnTo>
                  <a:lnTo>
                    <a:pt x="11955907" y="6471806"/>
                  </a:lnTo>
                  <a:close/>
                </a:path>
                <a:path w="18288000" h="9256395">
                  <a:moveTo>
                    <a:pt x="11961241" y="7060590"/>
                  </a:moveTo>
                  <a:lnTo>
                    <a:pt x="11957799" y="7055256"/>
                  </a:lnTo>
                  <a:lnTo>
                    <a:pt x="11955539" y="7054113"/>
                  </a:lnTo>
                  <a:lnTo>
                    <a:pt x="11951945" y="7054113"/>
                  </a:lnTo>
                  <a:lnTo>
                    <a:pt x="11950624" y="7054482"/>
                  </a:lnTo>
                  <a:lnTo>
                    <a:pt x="11918760" y="7074967"/>
                  </a:lnTo>
                  <a:lnTo>
                    <a:pt x="11917807" y="7079310"/>
                  </a:lnTo>
                  <a:lnTo>
                    <a:pt x="11922011" y="7085825"/>
                  </a:lnTo>
                  <a:lnTo>
                    <a:pt x="11926341" y="7086778"/>
                  </a:lnTo>
                  <a:lnTo>
                    <a:pt x="11960314" y="7064934"/>
                  </a:lnTo>
                  <a:lnTo>
                    <a:pt x="11961241" y="7060590"/>
                  </a:lnTo>
                  <a:close/>
                </a:path>
                <a:path w="18288000" h="9256395">
                  <a:moveTo>
                    <a:pt x="11965610" y="6772376"/>
                  </a:moveTo>
                  <a:lnTo>
                    <a:pt x="11962092" y="6767296"/>
                  </a:lnTo>
                  <a:lnTo>
                    <a:pt x="11959933" y="6766255"/>
                  </a:lnTo>
                  <a:lnTo>
                    <a:pt x="11956390" y="6766255"/>
                  </a:lnTo>
                  <a:lnTo>
                    <a:pt x="11955018" y="6766649"/>
                  </a:lnTo>
                  <a:lnTo>
                    <a:pt x="11934596" y="6780809"/>
                  </a:lnTo>
                  <a:lnTo>
                    <a:pt x="11933809" y="6785115"/>
                  </a:lnTo>
                  <a:lnTo>
                    <a:pt x="11938152" y="6791388"/>
                  </a:lnTo>
                  <a:lnTo>
                    <a:pt x="11942458" y="6792176"/>
                  </a:lnTo>
                  <a:lnTo>
                    <a:pt x="11964822" y="6776682"/>
                  </a:lnTo>
                  <a:lnTo>
                    <a:pt x="11965610" y="6772376"/>
                  </a:lnTo>
                  <a:close/>
                </a:path>
                <a:path w="18288000" h="9256395">
                  <a:moveTo>
                    <a:pt x="11981269" y="7859154"/>
                  </a:moveTo>
                  <a:lnTo>
                    <a:pt x="11978627" y="7852384"/>
                  </a:lnTo>
                  <a:lnTo>
                    <a:pt x="11975821" y="7850581"/>
                  </a:lnTo>
                  <a:lnTo>
                    <a:pt x="11971934" y="7850581"/>
                  </a:lnTo>
                  <a:lnTo>
                    <a:pt x="11971020" y="7850746"/>
                  </a:lnTo>
                  <a:lnTo>
                    <a:pt x="11887213" y="7883144"/>
                  </a:lnTo>
                  <a:lnTo>
                    <a:pt x="11885282" y="7887449"/>
                  </a:lnTo>
                  <a:lnTo>
                    <a:pt x="11888216" y="7895133"/>
                  </a:lnTo>
                  <a:lnTo>
                    <a:pt x="11892521" y="7897063"/>
                  </a:lnTo>
                  <a:lnTo>
                    <a:pt x="11979377" y="7863484"/>
                  </a:lnTo>
                  <a:lnTo>
                    <a:pt x="11981269" y="7859154"/>
                  </a:lnTo>
                  <a:close/>
                </a:path>
                <a:path w="18288000" h="9256395">
                  <a:moveTo>
                    <a:pt x="11983098" y="7632751"/>
                  </a:moveTo>
                  <a:lnTo>
                    <a:pt x="11980024" y="7626604"/>
                  </a:lnTo>
                  <a:lnTo>
                    <a:pt x="11977459" y="7625131"/>
                  </a:lnTo>
                  <a:lnTo>
                    <a:pt x="11973687" y="7625131"/>
                  </a:lnTo>
                  <a:lnTo>
                    <a:pt x="11972569" y="7625385"/>
                  </a:lnTo>
                  <a:lnTo>
                    <a:pt x="11909527" y="7656779"/>
                  </a:lnTo>
                  <a:lnTo>
                    <a:pt x="11908053" y="7661148"/>
                  </a:lnTo>
                  <a:lnTo>
                    <a:pt x="11911622" y="7668374"/>
                  </a:lnTo>
                  <a:lnTo>
                    <a:pt x="11915978" y="7669860"/>
                  </a:lnTo>
                  <a:lnTo>
                    <a:pt x="11981650" y="7637132"/>
                  </a:lnTo>
                  <a:lnTo>
                    <a:pt x="11983098" y="7632751"/>
                  </a:lnTo>
                  <a:close/>
                </a:path>
                <a:path w="18288000" h="9256395">
                  <a:moveTo>
                    <a:pt x="12020626" y="7403058"/>
                  </a:moveTo>
                  <a:lnTo>
                    <a:pt x="12017350" y="7397267"/>
                  </a:lnTo>
                  <a:lnTo>
                    <a:pt x="12014924" y="7395972"/>
                  </a:lnTo>
                  <a:lnTo>
                    <a:pt x="12011228" y="7395972"/>
                  </a:lnTo>
                  <a:lnTo>
                    <a:pt x="12010009" y="7396277"/>
                  </a:lnTo>
                  <a:lnTo>
                    <a:pt x="11960009" y="7424560"/>
                  </a:lnTo>
                  <a:lnTo>
                    <a:pt x="11958803" y="7428941"/>
                  </a:lnTo>
                  <a:lnTo>
                    <a:pt x="11962676" y="7435850"/>
                  </a:lnTo>
                  <a:lnTo>
                    <a:pt x="11967058" y="7437082"/>
                  </a:lnTo>
                  <a:lnTo>
                    <a:pt x="12019420" y="7407440"/>
                  </a:lnTo>
                  <a:lnTo>
                    <a:pt x="12020626" y="7403058"/>
                  </a:lnTo>
                  <a:close/>
                </a:path>
                <a:path w="18288000" h="9256395">
                  <a:moveTo>
                    <a:pt x="12027611" y="6256248"/>
                  </a:moveTo>
                  <a:lnTo>
                    <a:pt x="12024030" y="6251600"/>
                  </a:lnTo>
                  <a:lnTo>
                    <a:pt x="12022011" y="6250648"/>
                  </a:lnTo>
                  <a:lnTo>
                    <a:pt x="12018569" y="6250648"/>
                  </a:lnTo>
                  <a:lnTo>
                    <a:pt x="12017159" y="6251130"/>
                  </a:lnTo>
                  <a:lnTo>
                    <a:pt x="12015940" y="6252057"/>
                  </a:lnTo>
                  <a:lnTo>
                    <a:pt x="12012968" y="6254280"/>
                  </a:lnTo>
                  <a:lnTo>
                    <a:pt x="12012371" y="6258534"/>
                  </a:lnTo>
                  <a:lnTo>
                    <a:pt x="12014657" y="6261506"/>
                  </a:lnTo>
                  <a:lnTo>
                    <a:pt x="12016880" y="6264478"/>
                  </a:lnTo>
                  <a:lnTo>
                    <a:pt x="12021134" y="6265011"/>
                  </a:lnTo>
                  <a:lnTo>
                    <a:pt x="12024106" y="6262789"/>
                  </a:lnTo>
                  <a:lnTo>
                    <a:pt x="12027065" y="6260490"/>
                  </a:lnTo>
                  <a:lnTo>
                    <a:pt x="12027611" y="6256248"/>
                  </a:lnTo>
                  <a:close/>
                </a:path>
                <a:path w="18288000" h="9256395">
                  <a:moveTo>
                    <a:pt x="12040553" y="7144118"/>
                  </a:moveTo>
                  <a:lnTo>
                    <a:pt x="12037124" y="7138670"/>
                  </a:lnTo>
                  <a:lnTo>
                    <a:pt x="12034838" y="7137489"/>
                  </a:lnTo>
                  <a:lnTo>
                    <a:pt x="12031205" y="7137489"/>
                  </a:lnTo>
                  <a:lnTo>
                    <a:pt x="12029885" y="7137844"/>
                  </a:lnTo>
                  <a:lnTo>
                    <a:pt x="11992216" y="7161365"/>
                  </a:lnTo>
                  <a:lnTo>
                    <a:pt x="11991200" y="7165734"/>
                  </a:lnTo>
                  <a:lnTo>
                    <a:pt x="11995341" y="7172363"/>
                  </a:lnTo>
                  <a:lnTo>
                    <a:pt x="11999671" y="7173366"/>
                  </a:lnTo>
                  <a:lnTo>
                    <a:pt x="12039549" y="7148487"/>
                  </a:lnTo>
                  <a:lnTo>
                    <a:pt x="12040553" y="7144118"/>
                  </a:lnTo>
                  <a:close/>
                </a:path>
                <a:path w="18288000" h="9256395">
                  <a:moveTo>
                    <a:pt x="12044045" y="6564566"/>
                  </a:moveTo>
                  <a:lnTo>
                    <a:pt x="12040489" y="6559651"/>
                  </a:lnTo>
                  <a:lnTo>
                    <a:pt x="12038394" y="6558661"/>
                  </a:lnTo>
                  <a:lnTo>
                    <a:pt x="12034876" y="6558661"/>
                  </a:lnTo>
                  <a:lnTo>
                    <a:pt x="12033466" y="6559080"/>
                  </a:lnTo>
                  <a:lnTo>
                    <a:pt x="12018620" y="6569811"/>
                  </a:lnTo>
                  <a:lnTo>
                    <a:pt x="12017934" y="6574104"/>
                  </a:lnTo>
                  <a:lnTo>
                    <a:pt x="12022366" y="6580225"/>
                  </a:lnTo>
                  <a:lnTo>
                    <a:pt x="12026646" y="6580924"/>
                  </a:lnTo>
                  <a:lnTo>
                    <a:pt x="12043359" y="6568846"/>
                  </a:lnTo>
                  <a:lnTo>
                    <a:pt x="12044045" y="6564566"/>
                  </a:lnTo>
                  <a:close/>
                </a:path>
                <a:path w="18288000" h="9256395">
                  <a:moveTo>
                    <a:pt x="12048376" y="6862305"/>
                  </a:moveTo>
                  <a:lnTo>
                    <a:pt x="12044871" y="6857124"/>
                  </a:lnTo>
                  <a:lnTo>
                    <a:pt x="12042673" y="6856057"/>
                  </a:lnTo>
                  <a:lnTo>
                    <a:pt x="12039105" y="6856057"/>
                  </a:lnTo>
                  <a:lnTo>
                    <a:pt x="12037759" y="6856450"/>
                  </a:lnTo>
                  <a:lnTo>
                    <a:pt x="12011762" y="6874027"/>
                  </a:lnTo>
                  <a:lnTo>
                    <a:pt x="12010923" y="6878358"/>
                  </a:lnTo>
                  <a:lnTo>
                    <a:pt x="12015216" y="6884733"/>
                  </a:lnTo>
                  <a:lnTo>
                    <a:pt x="12019547" y="6885584"/>
                  </a:lnTo>
                  <a:lnTo>
                    <a:pt x="12047538" y="6866636"/>
                  </a:lnTo>
                  <a:lnTo>
                    <a:pt x="12048376" y="6862305"/>
                  </a:lnTo>
                  <a:close/>
                </a:path>
                <a:path w="18288000" h="9256395">
                  <a:moveTo>
                    <a:pt x="12048706" y="7689926"/>
                  </a:moveTo>
                  <a:lnTo>
                    <a:pt x="12045709" y="7683614"/>
                  </a:lnTo>
                  <a:lnTo>
                    <a:pt x="12043080" y="7682077"/>
                  </a:lnTo>
                  <a:lnTo>
                    <a:pt x="12039283" y="7682077"/>
                  </a:lnTo>
                  <a:lnTo>
                    <a:pt x="12038203" y="7682293"/>
                  </a:lnTo>
                  <a:lnTo>
                    <a:pt x="11968594" y="7715047"/>
                  </a:lnTo>
                  <a:lnTo>
                    <a:pt x="11967007" y="7719428"/>
                  </a:lnTo>
                  <a:lnTo>
                    <a:pt x="11970449" y="7726781"/>
                  </a:lnTo>
                  <a:lnTo>
                    <a:pt x="11974817" y="7728369"/>
                  </a:lnTo>
                  <a:lnTo>
                    <a:pt x="12047144" y="7694308"/>
                  </a:lnTo>
                  <a:lnTo>
                    <a:pt x="12048706" y="7689926"/>
                  </a:lnTo>
                  <a:close/>
                </a:path>
                <a:path w="18288000" h="9256395">
                  <a:moveTo>
                    <a:pt x="12093131" y="7474051"/>
                  </a:moveTo>
                  <a:lnTo>
                    <a:pt x="12089905" y="7468146"/>
                  </a:lnTo>
                  <a:lnTo>
                    <a:pt x="12087416" y="7466787"/>
                  </a:lnTo>
                  <a:lnTo>
                    <a:pt x="12083694" y="7466787"/>
                  </a:lnTo>
                  <a:lnTo>
                    <a:pt x="12082501" y="7467079"/>
                  </a:lnTo>
                  <a:lnTo>
                    <a:pt x="12026303" y="7497572"/>
                  </a:lnTo>
                  <a:lnTo>
                    <a:pt x="12024995" y="7501979"/>
                  </a:lnTo>
                  <a:lnTo>
                    <a:pt x="12028780" y="7508989"/>
                  </a:lnTo>
                  <a:lnTo>
                    <a:pt x="12033174" y="7510297"/>
                  </a:lnTo>
                  <a:lnTo>
                    <a:pt x="12091835" y="7478458"/>
                  </a:lnTo>
                  <a:lnTo>
                    <a:pt x="12093131" y="7474051"/>
                  </a:lnTo>
                  <a:close/>
                </a:path>
                <a:path w="18288000" h="9256395">
                  <a:moveTo>
                    <a:pt x="12110352" y="7740726"/>
                  </a:moveTo>
                  <a:lnTo>
                    <a:pt x="12107456" y="7734236"/>
                  </a:lnTo>
                  <a:lnTo>
                    <a:pt x="12104751" y="7732611"/>
                  </a:lnTo>
                  <a:lnTo>
                    <a:pt x="12100916" y="7732611"/>
                  </a:lnTo>
                  <a:lnTo>
                    <a:pt x="12099900" y="7732814"/>
                  </a:lnTo>
                  <a:lnTo>
                    <a:pt x="12023573" y="7766469"/>
                  </a:lnTo>
                  <a:lnTo>
                    <a:pt x="12021960" y="7770546"/>
                  </a:lnTo>
                  <a:lnTo>
                    <a:pt x="12021845" y="7770838"/>
                  </a:lnTo>
                  <a:lnTo>
                    <a:pt x="12025135" y="7778305"/>
                  </a:lnTo>
                  <a:lnTo>
                    <a:pt x="12029491" y="7780020"/>
                  </a:lnTo>
                  <a:lnTo>
                    <a:pt x="12108663" y="7745095"/>
                  </a:lnTo>
                  <a:lnTo>
                    <a:pt x="12110352" y="7740726"/>
                  </a:lnTo>
                  <a:close/>
                </a:path>
                <a:path w="18288000" h="9256395">
                  <a:moveTo>
                    <a:pt x="12118238" y="6350914"/>
                  </a:moveTo>
                  <a:lnTo>
                    <a:pt x="12114632" y="6346139"/>
                  </a:lnTo>
                  <a:lnTo>
                    <a:pt x="12112600" y="6345199"/>
                  </a:lnTo>
                  <a:lnTo>
                    <a:pt x="12109120" y="6345199"/>
                  </a:lnTo>
                  <a:lnTo>
                    <a:pt x="12107685" y="6345644"/>
                  </a:lnTo>
                  <a:lnTo>
                    <a:pt x="12098249" y="6352756"/>
                  </a:lnTo>
                  <a:lnTo>
                    <a:pt x="12097639" y="6357010"/>
                  </a:lnTo>
                  <a:lnTo>
                    <a:pt x="12102160" y="6363017"/>
                  </a:lnTo>
                  <a:lnTo>
                    <a:pt x="12106415" y="6363614"/>
                  </a:lnTo>
                  <a:lnTo>
                    <a:pt x="12117642" y="6355181"/>
                  </a:lnTo>
                  <a:lnTo>
                    <a:pt x="12118238" y="6350914"/>
                  </a:lnTo>
                  <a:close/>
                </a:path>
                <a:path w="18288000" h="9256395">
                  <a:moveTo>
                    <a:pt x="12119445" y="7224268"/>
                  </a:moveTo>
                  <a:lnTo>
                    <a:pt x="12116054" y="7218680"/>
                  </a:lnTo>
                  <a:lnTo>
                    <a:pt x="12113705" y="7217461"/>
                  </a:lnTo>
                  <a:lnTo>
                    <a:pt x="12110034" y="7217461"/>
                  </a:lnTo>
                  <a:lnTo>
                    <a:pt x="12108752" y="7217791"/>
                  </a:lnTo>
                  <a:lnTo>
                    <a:pt x="12065178" y="7244181"/>
                  </a:lnTo>
                  <a:lnTo>
                    <a:pt x="12064086" y="7248563"/>
                  </a:lnTo>
                  <a:lnTo>
                    <a:pt x="12068137" y="7255294"/>
                  </a:lnTo>
                  <a:lnTo>
                    <a:pt x="12072518" y="7256399"/>
                  </a:lnTo>
                  <a:lnTo>
                    <a:pt x="12118365" y="7228637"/>
                  </a:lnTo>
                  <a:lnTo>
                    <a:pt x="12119445" y="7224268"/>
                  </a:lnTo>
                  <a:close/>
                </a:path>
                <a:path w="18288000" h="9256395">
                  <a:moveTo>
                    <a:pt x="12130672" y="6949884"/>
                  </a:moveTo>
                  <a:lnTo>
                    <a:pt x="12127179" y="6944614"/>
                  </a:lnTo>
                  <a:lnTo>
                    <a:pt x="12124957" y="6943496"/>
                  </a:lnTo>
                  <a:lnTo>
                    <a:pt x="12121350" y="6943496"/>
                  </a:lnTo>
                  <a:lnTo>
                    <a:pt x="12120004" y="6943877"/>
                  </a:lnTo>
                  <a:lnTo>
                    <a:pt x="12088343" y="6964769"/>
                  </a:lnTo>
                  <a:lnTo>
                    <a:pt x="12087454" y="6969112"/>
                  </a:lnTo>
                  <a:lnTo>
                    <a:pt x="12091708" y="6975589"/>
                  </a:lnTo>
                  <a:lnTo>
                    <a:pt x="12096052" y="6976465"/>
                  </a:lnTo>
                  <a:lnTo>
                    <a:pt x="12129783" y="6954228"/>
                  </a:lnTo>
                  <a:lnTo>
                    <a:pt x="12130672" y="6949884"/>
                  </a:lnTo>
                  <a:close/>
                </a:path>
                <a:path w="18288000" h="9256395">
                  <a:moveTo>
                    <a:pt x="12131269" y="6656095"/>
                  </a:moveTo>
                  <a:lnTo>
                    <a:pt x="12127700" y="6651079"/>
                  </a:lnTo>
                  <a:lnTo>
                    <a:pt x="12125579" y="6650075"/>
                  </a:lnTo>
                  <a:lnTo>
                    <a:pt x="12122023" y="6650075"/>
                  </a:lnTo>
                  <a:lnTo>
                    <a:pt x="12120626" y="6650482"/>
                  </a:lnTo>
                  <a:lnTo>
                    <a:pt x="12100344" y="6664858"/>
                  </a:lnTo>
                  <a:lnTo>
                    <a:pt x="12099608" y="6669176"/>
                  </a:lnTo>
                  <a:lnTo>
                    <a:pt x="12104014" y="6675399"/>
                  </a:lnTo>
                  <a:lnTo>
                    <a:pt x="12108320" y="6676136"/>
                  </a:lnTo>
                  <a:lnTo>
                    <a:pt x="12130532" y="6660413"/>
                  </a:lnTo>
                  <a:lnTo>
                    <a:pt x="12131269" y="6656095"/>
                  </a:lnTo>
                  <a:close/>
                </a:path>
                <a:path w="18288000" h="9256395">
                  <a:moveTo>
                    <a:pt x="12163260" y="7540498"/>
                  </a:moveTo>
                  <a:lnTo>
                    <a:pt x="12160098" y="7534427"/>
                  </a:lnTo>
                  <a:lnTo>
                    <a:pt x="12157558" y="7533005"/>
                  </a:lnTo>
                  <a:lnTo>
                    <a:pt x="12153798" y="7533005"/>
                  </a:lnTo>
                  <a:lnTo>
                    <a:pt x="12152643" y="7533272"/>
                  </a:lnTo>
                  <a:lnTo>
                    <a:pt x="12090070" y="7565682"/>
                  </a:lnTo>
                  <a:lnTo>
                    <a:pt x="12088660" y="7570089"/>
                  </a:lnTo>
                  <a:lnTo>
                    <a:pt x="12092343" y="7577239"/>
                  </a:lnTo>
                  <a:lnTo>
                    <a:pt x="12096725" y="7578636"/>
                  </a:lnTo>
                  <a:lnTo>
                    <a:pt x="12161876" y="7544905"/>
                  </a:lnTo>
                  <a:lnTo>
                    <a:pt x="12163260" y="7540498"/>
                  </a:lnTo>
                  <a:close/>
                </a:path>
                <a:path w="18288000" h="9256395">
                  <a:moveTo>
                    <a:pt x="12168962" y="7783411"/>
                  </a:moveTo>
                  <a:lnTo>
                    <a:pt x="12166219" y="7776731"/>
                  </a:lnTo>
                  <a:lnTo>
                    <a:pt x="12163438" y="7775003"/>
                  </a:lnTo>
                  <a:lnTo>
                    <a:pt x="12159564" y="7775003"/>
                  </a:lnTo>
                  <a:lnTo>
                    <a:pt x="12158612" y="7775181"/>
                  </a:lnTo>
                  <a:lnTo>
                    <a:pt x="12075389" y="7809230"/>
                  </a:lnTo>
                  <a:lnTo>
                    <a:pt x="12073547" y="7813573"/>
                  </a:lnTo>
                  <a:lnTo>
                    <a:pt x="12076633" y="7821219"/>
                  </a:lnTo>
                  <a:lnTo>
                    <a:pt x="12080989" y="7823047"/>
                  </a:lnTo>
                  <a:lnTo>
                    <a:pt x="12167159" y="7787754"/>
                  </a:lnTo>
                  <a:lnTo>
                    <a:pt x="12168861" y="7783665"/>
                  </a:lnTo>
                  <a:lnTo>
                    <a:pt x="12168962" y="7783411"/>
                  </a:lnTo>
                  <a:close/>
                </a:path>
                <a:path w="18288000" h="9256395">
                  <a:moveTo>
                    <a:pt x="12187822" y="6132563"/>
                  </a:moveTo>
                  <a:lnTo>
                    <a:pt x="12184177" y="6127966"/>
                  </a:lnTo>
                  <a:lnTo>
                    <a:pt x="12182234" y="6127026"/>
                  </a:lnTo>
                  <a:lnTo>
                    <a:pt x="12178779" y="6127026"/>
                  </a:lnTo>
                  <a:lnTo>
                    <a:pt x="12177293" y="6127496"/>
                  </a:lnTo>
                  <a:lnTo>
                    <a:pt x="12176074" y="6128436"/>
                  </a:lnTo>
                  <a:lnTo>
                    <a:pt x="12173115" y="6130798"/>
                  </a:lnTo>
                  <a:lnTo>
                    <a:pt x="12172569" y="6134976"/>
                  </a:lnTo>
                  <a:lnTo>
                    <a:pt x="12174868" y="6137948"/>
                  </a:lnTo>
                  <a:lnTo>
                    <a:pt x="12177154" y="6140856"/>
                  </a:lnTo>
                  <a:lnTo>
                    <a:pt x="12181408" y="6141390"/>
                  </a:lnTo>
                  <a:lnTo>
                    <a:pt x="12184380" y="6139091"/>
                  </a:lnTo>
                  <a:lnTo>
                    <a:pt x="12187276" y="6136805"/>
                  </a:lnTo>
                  <a:lnTo>
                    <a:pt x="12187822" y="6132563"/>
                  </a:lnTo>
                  <a:close/>
                </a:path>
                <a:path w="18288000" h="9256395">
                  <a:moveTo>
                    <a:pt x="12195848" y="7301738"/>
                  </a:moveTo>
                  <a:lnTo>
                    <a:pt x="12192495" y="7296036"/>
                  </a:lnTo>
                  <a:lnTo>
                    <a:pt x="12190108" y="7294766"/>
                  </a:lnTo>
                  <a:lnTo>
                    <a:pt x="12186412" y="7294766"/>
                  </a:lnTo>
                  <a:lnTo>
                    <a:pt x="12185155" y="7295083"/>
                  </a:lnTo>
                  <a:lnTo>
                    <a:pt x="12135523" y="7324077"/>
                  </a:lnTo>
                  <a:lnTo>
                    <a:pt x="12134355" y="7328471"/>
                  </a:lnTo>
                  <a:lnTo>
                    <a:pt x="12138343" y="7335329"/>
                  </a:lnTo>
                  <a:lnTo>
                    <a:pt x="12142737" y="7336498"/>
                  </a:lnTo>
                  <a:lnTo>
                    <a:pt x="12194692" y="7306132"/>
                  </a:lnTo>
                  <a:lnTo>
                    <a:pt x="12195848" y="7301738"/>
                  </a:lnTo>
                  <a:close/>
                </a:path>
                <a:path w="18288000" h="9256395">
                  <a:moveTo>
                    <a:pt x="12207380" y="6445059"/>
                  </a:moveTo>
                  <a:lnTo>
                    <a:pt x="12203786" y="6440195"/>
                  </a:lnTo>
                  <a:lnTo>
                    <a:pt x="12201716" y="6439230"/>
                  </a:lnTo>
                  <a:lnTo>
                    <a:pt x="12198198" y="6439230"/>
                  </a:lnTo>
                  <a:lnTo>
                    <a:pt x="12196775" y="6439675"/>
                  </a:lnTo>
                  <a:lnTo>
                    <a:pt x="12182018" y="6450571"/>
                  </a:lnTo>
                  <a:lnTo>
                    <a:pt x="12181370" y="6454864"/>
                  </a:lnTo>
                  <a:lnTo>
                    <a:pt x="12185866" y="6460947"/>
                  </a:lnTo>
                  <a:lnTo>
                    <a:pt x="12190146" y="6461607"/>
                  </a:lnTo>
                  <a:lnTo>
                    <a:pt x="12206745" y="6449352"/>
                  </a:lnTo>
                  <a:lnTo>
                    <a:pt x="12207380" y="6445059"/>
                  </a:lnTo>
                  <a:close/>
                </a:path>
                <a:path w="18288000" h="9256395">
                  <a:moveTo>
                    <a:pt x="12211342" y="7035546"/>
                  </a:moveTo>
                  <a:lnTo>
                    <a:pt x="12207875" y="7030148"/>
                  </a:lnTo>
                  <a:lnTo>
                    <a:pt x="12205602" y="7029005"/>
                  </a:lnTo>
                  <a:lnTo>
                    <a:pt x="12201970" y="7029005"/>
                  </a:lnTo>
                  <a:lnTo>
                    <a:pt x="12200649" y="7029374"/>
                  </a:lnTo>
                  <a:lnTo>
                    <a:pt x="12163235" y="7053389"/>
                  </a:lnTo>
                  <a:lnTo>
                    <a:pt x="12162269" y="7057758"/>
                  </a:lnTo>
                  <a:lnTo>
                    <a:pt x="12166486" y="7064349"/>
                  </a:lnTo>
                  <a:lnTo>
                    <a:pt x="12170855" y="7065302"/>
                  </a:lnTo>
                  <a:lnTo>
                    <a:pt x="12210402" y="7039915"/>
                  </a:lnTo>
                  <a:lnTo>
                    <a:pt x="12211342" y="7035546"/>
                  </a:lnTo>
                  <a:close/>
                </a:path>
                <a:path w="18288000" h="9256395">
                  <a:moveTo>
                    <a:pt x="12215228" y="6747738"/>
                  </a:moveTo>
                  <a:lnTo>
                    <a:pt x="12211685" y="6742646"/>
                  </a:lnTo>
                  <a:lnTo>
                    <a:pt x="12209513" y="6741592"/>
                  </a:lnTo>
                  <a:lnTo>
                    <a:pt x="12205945" y="6741592"/>
                  </a:lnTo>
                  <a:lnTo>
                    <a:pt x="12204560" y="6741985"/>
                  </a:lnTo>
                  <a:lnTo>
                    <a:pt x="12178741" y="6759892"/>
                  </a:lnTo>
                  <a:lnTo>
                    <a:pt x="12177954" y="6764223"/>
                  </a:lnTo>
                  <a:lnTo>
                    <a:pt x="12182335" y="6770548"/>
                  </a:lnTo>
                  <a:lnTo>
                    <a:pt x="12186679" y="6771335"/>
                  </a:lnTo>
                  <a:lnTo>
                    <a:pt x="12214441" y="6752082"/>
                  </a:lnTo>
                  <a:lnTo>
                    <a:pt x="12215228" y="6747738"/>
                  </a:lnTo>
                  <a:close/>
                </a:path>
                <a:path w="18288000" h="9256395">
                  <a:moveTo>
                    <a:pt x="12230760" y="7601521"/>
                  </a:moveTo>
                  <a:lnTo>
                    <a:pt x="12227700" y="7595298"/>
                  </a:lnTo>
                  <a:lnTo>
                    <a:pt x="12225096" y="7593800"/>
                  </a:lnTo>
                  <a:lnTo>
                    <a:pt x="12221286" y="7593800"/>
                  </a:lnTo>
                  <a:lnTo>
                    <a:pt x="12220181" y="7594041"/>
                  </a:lnTo>
                  <a:lnTo>
                    <a:pt x="12151093" y="7627988"/>
                  </a:lnTo>
                  <a:lnTo>
                    <a:pt x="12149582" y="7632382"/>
                  </a:lnTo>
                  <a:lnTo>
                    <a:pt x="12153138" y="7639672"/>
                  </a:lnTo>
                  <a:lnTo>
                    <a:pt x="12157532" y="7641196"/>
                  </a:lnTo>
                  <a:lnTo>
                    <a:pt x="12229275" y="7605928"/>
                  </a:lnTo>
                  <a:lnTo>
                    <a:pt x="12230760" y="7601521"/>
                  </a:lnTo>
                  <a:close/>
                </a:path>
                <a:path w="18288000" h="9256395">
                  <a:moveTo>
                    <a:pt x="12270029" y="7375715"/>
                  </a:moveTo>
                  <a:lnTo>
                    <a:pt x="12266740" y="7369886"/>
                  </a:lnTo>
                  <a:lnTo>
                    <a:pt x="12264288" y="7368565"/>
                  </a:lnTo>
                  <a:lnTo>
                    <a:pt x="12260555" y="7368565"/>
                  </a:lnTo>
                  <a:lnTo>
                    <a:pt x="12259335" y="7368870"/>
                  </a:lnTo>
                  <a:lnTo>
                    <a:pt x="12203544" y="7400214"/>
                  </a:lnTo>
                  <a:lnTo>
                    <a:pt x="12202300" y="7404621"/>
                  </a:lnTo>
                  <a:lnTo>
                    <a:pt x="12206199" y="7411606"/>
                  </a:lnTo>
                  <a:lnTo>
                    <a:pt x="12210606" y="7412837"/>
                  </a:lnTo>
                  <a:lnTo>
                    <a:pt x="12268797" y="7380135"/>
                  </a:lnTo>
                  <a:lnTo>
                    <a:pt x="12270029" y="7375715"/>
                  </a:lnTo>
                  <a:close/>
                </a:path>
                <a:path w="18288000" h="9256395">
                  <a:moveTo>
                    <a:pt x="12279351" y="6228423"/>
                  </a:moveTo>
                  <a:lnTo>
                    <a:pt x="12275731" y="6223698"/>
                  </a:lnTo>
                  <a:lnTo>
                    <a:pt x="12273712" y="6222784"/>
                  </a:lnTo>
                  <a:lnTo>
                    <a:pt x="12270219" y="6222784"/>
                  </a:lnTo>
                  <a:lnTo>
                    <a:pt x="12268759" y="6223254"/>
                  </a:lnTo>
                  <a:lnTo>
                    <a:pt x="12259374" y="6230442"/>
                  </a:lnTo>
                  <a:lnTo>
                    <a:pt x="12258815" y="6234722"/>
                  </a:lnTo>
                  <a:lnTo>
                    <a:pt x="12263387" y="6240678"/>
                  </a:lnTo>
                  <a:lnTo>
                    <a:pt x="12267667" y="6241237"/>
                  </a:lnTo>
                  <a:lnTo>
                    <a:pt x="12278792" y="6232690"/>
                  </a:lnTo>
                  <a:lnTo>
                    <a:pt x="12279351" y="6228423"/>
                  </a:lnTo>
                  <a:close/>
                </a:path>
                <a:path w="18288000" h="9256395">
                  <a:moveTo>
                    <a:pt x="12291682" y="7117994"/>
                  </a:moveTo>
                  <a:lnTo>
                    <a:pt x="12288241" y="7112482"/>
                  </a:lnTo>
                  <a:lnTo>
                    <a:pt x="12285929" y="7111301"/>
                  </a:lnTo>
                  <a:lnTo>
                    <a:pt x="12282259" y="7111301"/>
                  </a:lnTo>
                  <a:lnTo>
                    <a:pt x="12280964" y="7111657"/>
                  </a:lnTo>
                  <a:lnTo>
                    <a:pt x="12237682" y="7138606"/>
                  </a:lnTo>
                  <a:lnTo>
                    <a:pt x="12236653" y="7143001"/>
                  </a:lnTo>
                  <a:lnTo>
                    <a:pt x="12240806" y="7149681"/>
                  </a:lnTo>
                  <a:lnTo>
                    <a:pt x="12245200" y="7150709"/>
                  </a:lnTo>
                  <a:lnTo>
                    <a:pt x="12290666" y="7122388"/>
                  </a:lnTo>
                  <a:lnTo>
                    <a:pt x="12291682" y="7117994"/>
                  </a:lnTo>
                  <a:close/>
                </a:path>
                <a:path w="18288000" h="9256395">
                  <a:moveTo>
                    <a:pt x="12294438" y="7656627"/>
                  </a:moveTo>
                  <a:lnTo>
                    <a:pt x="12291454" y="7650226"/>
                  </a:lnTo>
                  <a:lnTo>
                    <a:pt x="12288787" y="7648638"/>
                  </a:lnTo>
                  <a:lnTo>
                    <a:pt x="12284951" y="7648638"/>
                  </a:lnTo>
                  <a:lnTo>
                    <a:pt x="12283897" y="7648867"/>
                  </a:lnTo>
                  <a:lnTo>
                    <a:pt x="12208129" y="7683906"/>
                  </a:lnTo>
                  <a:lnTo>
                    <a:pt x="12206503" y="7688300"/>
                  </a:lnTo>
                  <a:lnTo>
                    <a:pt x="12209907" y="7695730"/>
                  </a:lnTo>
                  <a:lnTo>
                    <a:pt x="12214289" y="7697356"/>
                  </a:lnTo>
                  <a:lnTo>
                    <a:pt x="12292838" y="7661021"/>
                  </a:lnTo>
                  <a:lnTo>
                    <a:pt x="12294438" y="7656627"/>
                  </a:lnTo>
                  <a:close/>
                </a:path>
                <a:path w="18288000" h="9256395">
                  <a:moveTo>
                    <a:pt x="12295670" y="6538061"/>
                  </a:moveTo>
                  <a:lnTo>
                    <a:pt x="12292089" y="6533108"/>
                  </a:lnTo>
                  <a:lnTo>
                    <a:pt x="12289981" y="6532131"/>
                  </a:lnTo>
                  <a:lnTo>
                    <a:pt x="12286437" y="6532131"/>
                  </a:lnTo>
                  <a:lnTo>
                    <a:pt x="12285015" y="6532550"/>
                  </a:lnTo>
                  <a:lnTo>
                    <a:pt x="12264860" y="6547180"/>
                  </a:lnTo>
                  <a:lnTo>
                    <a:pt x="12264161" y="6551498"/>
                  </a:lnTo>
                  <a:lnTo>
                    <a:pt x="12268632" y="6557670"/>
                  </a:lnTo>
                  <a:lnTo>
                    <a:pt x="12272950" y="6558369"/>
                  </a:lnTo>
                  <a:lnTo>
                    <a:pt x="12294984" y="6542379"/>
                  </a:lnTo>
                  <a:lnTo>
                    <a:pt x="12295670" y="6538061"/>
                  </a:lnTo>
                  <a:close/>
                </a:path>
                <a:path w="18288000" h="9256395">
                  <a:moveTo>
                    <a:pt x="12298794" y="6837185"/>
                  </a:moveTo>
                  <a:lnTo>
                    <a:pt x="12295251" y="6831978"/>
                  </a:lnTo>
                  <a:lnTo>
                    <a:pt x="12293041" y="6830885"/>
                  </a:lnTo>
                  <a:lnTo>
                    <a:pt x="12289447" y="6830885"/>
                  </a:lnTo>
                  <a:lnTo>
                    <a:pt x="12288076" y="6831279"/>
                  </a:lnTo>
                  <a:lnTo>
                    <a:pt x="12256643" y="6852552"/>
                  </a:lnTo>
                  <a:lnTo>
                    <a:pt x="12255805" y="6856908"/>
                  </a:lnTo>
                  <a:lnTo>
                    <a:pt x="12260148" y="6863334"/>
                  </a:lnTo>
                  <a:lnTo>
                    <a:pt x="12264492" y="6864185"/>
                  </a:lnTo>
                  <a:lnTo>
                    <a:pt x="12297956" y="6841541"/>
                  </a:lnTo>
                  <a:lnTo>
                    <a:pt x="12298794" y="6837185"/>
                  </a:lnTo>
                  <a:close/>
                </a:path>
                <a:path w="18288000" h="9256395">
                  <a:moveTo>
                    <a:pt x="12341936" y="7445438"/>
                  </a:moveTo>
                  <a:lnTo>
                    <a:pt x="12338723" y="7439457"/>
                  </a:lnTo>
                  <a:lnTo>
                    <a:pt x="12336209" y="7438072"/>
                  </a:lnTo>
                  <a:lnTo>
                    <a:pt x="12332449" y="7438072"/>
                  </a:lnTo>
                  <a:lnTo>
                    <a:pt x="12331256" y="7438352"/>
                  </a:lnTo>
                  <a:lnTo>
                    <a:pt x="12269153" y="7471753"/>
                  </a:lnTo>
                  <a:lnTo>
                    <a:pt x="12267819" y="7476172"/>
                  </a:lnTo>
                  <a:lnTo>
                    <a:pt x="12271604" y="7483272"/>
                  </a:lnTo>
                  <a:lnTo>
                    <a:pt x="12276036" y="7484605"/>
                  </a:lnTo>
                  <a:lnTo>
                    <a:pt x="12340615" y="7449858"/>
                  </a:lnTo>
                  <a:lnTo>
                    <a:pt x="12341936" y="7445438"/>
                  </a:lnTo>
                  <a:close/>
                </a:path>
                <a:path w="18288000" h="9256395">
                  <a:moveTo>
                    <a:pt x="12346826" y="6007379"/>
                  </a:moveTo>
                  <a:lnTo>
                    <a:pt x="12343181" y="6002794"/>
                  </a:lnTo>
                  <a:lnTo>
                    <a:pt x="12341225" y="6001918"/>
                  </a:lnTo>
                  <a:lnTo>
                    <a:pt x="12337783" y="6001918"/>
                  </a:lnTo>
                  <a:lnTo>
                    <a:pt x="12336310" y="6002388"/>
                  </a:lnTo>
                  <a:lnTo>
                    <a:pt x="12335091" y="6003404"/>
                  </a:lnTo>
                  <a:lnTo>
                    <a:pt x="12332119" y="6005703"/>
                  </a:lnTo>
                  <a:lnTo>
                    <a:pt x="12331649" y="6009945"/>
                  </a:lnTo>
                  <a:lnTo>
                    <a:pt x="12333948" y="6012853"/>
                  </a:lnTo>
                  <a:lnTo>
                    <a:pt x="12336310" y="6015748"/>
                  </a:lnTo>
                  <a:lnTo>
                    <a:pt x="12340552" y="6016295"/>
                  </a:lnTo>
                  <a:lnTo>
                    <a:pt x="12343448" y="6013996"/>
                  </a:lnTo>
                  <a:lnTo>
                    <a:pt x="12346356" y="6011634"/>
                  </a:lnTo>
                  <a:lnTo>
                    <a:pt x="12346826" y="6007379"/>
                  </a:lnTo>
                  <a:close/>
                </a:path>
                <a:path w="18288000" h="9256395">
                  <a:moveTo>
                    <a:pt x="12355182" y="7704074"/>
                  </a:moveTo>
                  <a:lnTo>
                    <a:pt x="12352312" y="7697495"/>
                  </a:lnTo>
                  <a:lnTo>
                    <a:pt x="12349582" y="7695819"/>
                  </a:lnTo>
                  <a:lnTo>
                    <a:pt x="12345708" y="7695819"/>
                  </a:lnTo>
                  <a:lnTo>
                    <a:pt x="12344705" y="7696022"/>
                  </a:lnTo>
                  <a:lnTo>
                    <a:pt x="12262104" y="7731671"/>
                  </a:lnTo>
                  <a:lnTo>
                    <a:pt x="12260351" y="7736040"/>
                  </a:lnTo>
                  <a:lnTo>
                    <a:pt x="12263577" y="7743609"/>
                  </a:lnTo>
                  <a:lnTo>
                    <a:pt x="12267946" y="7745374"/>
                  </a:lnTo>
                  <a:lnTo>
                    <a:pt x="12353455" y="7708455"/>
                  </a:lnTo>
                  <a:lnTo>
                    <a:pt x="12355182" y="7704074"/>
                  </a:lnTo>
                  <a:close/>
                </a:path>
                <a:path w="18288000" h="9256395">
                  <a:moveTo>
                    <a:pt x="12369495" y="6323889"/>
                  </a:moveTo>
                  <a:lnTo>
                    <a:pt x="12365863" y="6319075"/>
                  </a:lnTo>
                  <a:lnTo>
                    <a:pt x="12363806" y="6318136"/>
                  </a:lnTo>
                  <a:lnTo>
                    <a:pt x="12360300" y="6318136"/>
                  </a:lnTo>
                  <a:lnTo>
                    <a:pt x="12358853" y="6318593"/>
                  </a:lnTo>
                  <a:lnTo>
                    <a:pt x="12344184" y="6329654"/>
                  </a:lnTo>
                  <a:lnTo>
                    <a:pt x="12343587" y="6333947"/>
                  </a:lnTo>
                  <a:lnTo>
                    <a:pt x="12348134" y="6340005"/>
                  </a:lnTo>
                  <a:lnTo>
                    <a:pt x="12352426" y="6340602"/>
                  </a:lnTo>
                  <a:lnTo>
                    <a:pt x="12368898" y="6328181"/>
                  </a:lnTo>
                  <a:lnTo>
                    <a:pt x="12369495" y="6323889"/>
                  </a:lnTo>
                  <a:close/>
                </a:path>
                <a:path w="18288000" h="9256395">
                  <a:moveTo>
                    <a:pt x="12369648" y="7198017"/>
                  </a:moveTo>
                  <a:lnTo>
                    <a:pt x="12366244" y="7192404"/>
                  </a:lnTo>
                  <a:lnTo>
                    <a:pt x="12363869" y="7191172"/>
                  </a:lnTo>
                  <a:lnTo>
                    <a:pt x="12360186" y="7191172"/>
                  </a:lnTo>
                  <a:lnTo>
                    <a:pt x="12358903" y="7191502"/>
                  </a:lnTo>
                  <a:lnTo>
                    <a:pt x="12309653" y="7221194"/>
                  </a:lnTo>
                  <a:lnTo>
                    <a:pt x="12308548" y="7225601"/>
                  </a:lnTo>
                  <a:lnTo>
                    <a:pt x="12312625" y="7232396"/>
                  </a:lnTo>
                  <a:lnTo>
                    <a:pt x="12317019" y="7233501"/>
                  </a:lnTo>
                  <a:lnTo>
                    <a:pt x="12368555" y="7202437"/>
                  </a:lnTo>
                  <a:lnTo>
                    <a:pt x="12369648" y="7198017"/>
                  </a:lnTo>
                  <a:close/>
                </a:path>
                <a:path w="18288000" h="9256395">
                  <a:moveTo>
                    <a:pt x="12380786" y="6924865"/>
                  </a:moveTo>
                  <a:lnTo>
                    <a:pt x="12377280" y="6919544"/>
                  </a:lnTo>
                  <a:lnTo>
                    <a:pt x="12375032" y="6918439"/>
                  </a:lnTo>
                  <a:lnTo>
                    <a:pt x="12371400" y="6918439"/>
                  </a:lnTo>
                  <a:lnTo>
                    <a:pt x="12370041" y="6918820"/>
                  </a:lnTo>
                  <a:lnTo>
                    <a:pt x="12332907" y="6943318"/>
                  </a:lnTo>
                  <a:lnTo>
                    <a:pt x="12332005" y="6947700"/>
                  </a:lnTo>
                  <a:lnTo>
                    <a:pt x="12336310" y="6954215"/>
                  </a:lnTo>
                  <a:lnTo>
                    <a:pt x="12340666" y="6955129"/>
                  </a:lnTo>
                  <a:lnTo>
                    <a:pt x="12379897" y="6929247"/>
                  </a:lnTo>
                  <a:lnTo>
                    <a:pt x="12380786" y="6924865"/>
                  </a:lnTo>
                  <a:close/>
                </a:path>
                <a:path w="18288000" h="9256395">
                  <a:moveTo>
                    <a:pt x="12380786" y="6631330"/>
                  </a:moveTo>
                  <a:lnTo>
                    <a:pt x="12377204" y="6626301"/>
                  </a:lnTo>
                  <a:lnTo>
                    <a:pt x="12375071" y="6625285"/>
                  </a:lnTo>
                  <a:lnTo>
                    <a:pt x="12371502" y="6625285"/>
                  </a:lnTo>
                  <a:lnTo>
                    <a:pt x="12370092" y="6625704"/>
                  </a:lnTo>
                  <a:lnTo>
                    <a:pt x="12344438" y="6643891"/>
                  </a:lnTo>
                  <a:lnTo>
                    <a:pt x="12343702" y="6648234"/>
                  </a:lnTo>
                  <a:lnTo>
                    <a:pt x="12348147" y="6654508"/>
                  </a:lnTo>
                  <a:lnTo>
                    <a:pt x="12352490" y="6655244"/>
                  </a:lnTo>
                  <a:lnTo>
                    <a:pt x="12380049" y="6635686"/>
                  </a:lnTo>
                  <a:lnTo>
                    <a:pt x="12380786" y="6631330"/>
                  </a:lnTo>
                  <a:close/>
                </a:path>
                <a:path w="18288000" h="9256395">
                  <a:moveTo>
                    <a:pt x="12411380" y="7510119"/>
                  </a:moveTo>
                  <a:lnTo>
                    <a:pt x="12408192" y="7503985"/>
                  </a:lnTo>
                  <a:lnTo>
                    <a:pt x="12405627" y="7502538"/>
                  </a:lnTo>
                  <a:lnTo>
                    <a:pt x="12401842" y="7502538"/>
                  </a:lnTo>
                  <a:lnTo>
                    <a:pt x="12400699" y="7502792"/>
                  </a:lnTo>
                  <a:lnTo>
                    <a:pt x="12332145" y="7537894"/>
                  </a:lnTo>
                  <a:lnTo>
                    <a:pt x="12330697" y="7542314"/>
                  </a:lnTo>
                  <a:lnTo>
                    <a:pt x="12334380" y="7549553"/>
                  </a:lnTo>
                  <a:lnTo>
                    <a:pt x="12338799" y="7550975"/>
                  </a:lnTo>
                  <a:lnTo>
                    <a:pt x="12409957" y="7514539"/>
                  </a:lnTo>
                  <a:lnTo>
                    <a:pt x="12411380" y="7510119"/>
                  </a:lnTo>
                  <a:close/>
                </a:path>
                <a:path w="18288000" h="9256395">
                  <a:moveTo>
                    <a:pt x="12439256" y="6104394"/>
                  </a:moveTo>
                  <a:lnTo>
                    <a:pt x="12435611" y="6099708"/>
                  </a:lnTo>
                  <a:lnTo>
                    <a:pt x="12433618" y="6098806"/>
                  </a:lnTo>
                  <a:lnTo>
                    <a:pt x="12430138" y="6098806"/>
                  </a:lnTo>
                  <a:lnTo>
                    <a:pt x="12428652" y="6099289"/>
                  </a:lnTo>
                  <a:lnTo>
                    <a:pt x="12419317" y="6106617"/>
                  </a:lnTo>
                  <a:lnTo>
                    <a:pt x="12418797" y="6110884"/>
                  </a:lnTo>
                  <a:lnTo>
                    <a:pt x="12423445" y="6116777"/>
                  </a:lnTo>
                  <a:lnTo>
                    <a:pt x="12427712" y="6117310"/>
                  </a:lnTo>
                  <a:lnTo>
                    <a:pt x="12438736" y="6108662"/>
                  </a:lnTo>
                  <a:lnTo>
                    <a:pt x="12439256" y="6104394"/>
                  </a:lnTo>
                  <a:close/>
                </a:path>
                <a:path w="18288000" h="9256395">
                  <a:moveTo>
                    <a:pt x="12445479" y="7274814"/>
                  </a:moveTo>
                  <a:lnTo>
                    <a:pt x="12442127" y="7269061"/>
                  </a:lnTo>
                  <a:lnTo>
                    <a:pt x="12439714" y="7267778"/>
                  </a:lnTo>
                  <a:lnTo>
                    <a:pt x="12435980" y="7267778"/>
                  </a:lnTo>
                  <a:lnTo>
                    <a:pt x="12434710" y="7268096"/>
                  </a:lnTo>
                  <a:lnTo>
                    <a:pt x="12379350" y="7300265"/>
                  </a:lnTo>
                  <a:lnTo>
                    <a:pt x="12378157" y="7304697"/>
                  </a:lnTo>
                  <a:lnTo>
                    <a:pt x="12382170" y="7311618"/>
                  </a:lnTo>
                  <a:lnTo>
                    <a:pt x="12386589" y="7312787"/>
                  </a:lnTo>
                  <a:lnTo>
                    <a:pt x="12444311" y="7279246"/>
                  </a:lnTo>
                  <a:lnTo>
                    <a:pt x="12445479" y="7274814"/>
                  </a:lnTo>
                  <a:close/>
                </a:path>
                <a:path w="18288000" h="9256395">
                  <a:moveTo>
                    <a:pt x="12458814" y="6418288"/>
                  </a:moveTo>
                  <a:lnTo>
                    <a:pt x="12455195" y="6413398"/>
                  </a:lnTo>
                  <a:lnTo>
                    <a:pt x="12453112" y="6412433"/>
                  </a:lnTo>
                  <a:lnTo>
                    <a:pt x="12449569" y="6412433"/>
                  </a:lnTo>
                  <a:lnTo>
                    <a:pt x="12448134" y="6412878"/>
                  </a:lnTo>
                  <a:lnTo>
                    <a:pt x="12428106" y="6427711"/>
                  </a:lnTo>
                  <a:lnTo>
                    <a:pt x="12427458" y="6432029"/>
                  </a:lnTo>
                  <a:lnTo>
                    <a:pt x="12431967" y="6438163"/>
                  </a:lnTo>
                  <a:lnTo>
                    <a:pt x="12436310" y="6438836"/>
                  </a:lnTo>
                  <a:lnTo>
                    <a:pt x="12458179" y="6422618"/>
                  </a:lnTo>
                  <a:lnTo>
                    <a:pt x="12458814" y="6418288"/>
                  </a:lnTo>
                  <a:close/>
                </a:path>
                <a:path w="18288000" h="9256395">
                  <a:moveTo>
                    <a:pt x="12462548" y="7009511"/>
                  </a:moveTo>
                  <a:lnTo>
                    <a:pt x="12459056" y="7004075"/>
                  </a:lnTo>
                  <a:lnTo>
                    <a:pt x="12456770" y="7002932"/>
                  </a:lnTo>
                  <a:lnTo>
                    <a:pt x="12453099" y="7002932"/>
                  </a:lnTo>
                  <a:lnTo>
                    <a:pt x="12451766" y="7003288"/>
                  </a:lnTo>
                  <a:lnTo>
                    <a:pt x="12408814" y="7030834"/>
                  </a:lnTo>
                  <a:lnTo>
                    <a:pt x="12407849" y="7035241"/>
                  </a:lnTo>
                  <a:lnTo>
                    <a:pt x="12412091" y="7041858"/>
                  </a:lnTo>
                  <a:lnTo>
                    <a:pt x="12416473" y="7042836"/>
                  </a:lnTo>
                  <a:lnTo>
                    <a:pt x="12461583" y="7013918"/>
                  </a:lnTo>
                  <a:lnTo>
                    <a:pt x="12462548" y="7009511"/>
                  </a:lnTo>
                  <a:close/>
                </a:path>
                <a:path w="18288000" h="9256395">
                  <a:moveTo>
                    <a:pt x="12465571" y="6722554"/>
                  </a:moveTo>
                  <a:lnTo>
                    <a:pt x="12462002" y="6717398"/>
                  </a:lnTo>
                  <a:lnTo>
                    <a:pt x="12459818" y="6716344"/>
                  </a:lnTo>
                  <a:lnTo>
                    <a:pt x="12456211" y="6716344"/>
                  </a:lnTo>
                  <a:lnTo>
                    <a:pt x="12454827" y="6716763"/>
                  </a:lnTo>
                  <a:lnTo>
                    <a:pt x="12423623" y="6738404"/>
                  </a:lnTo>
                  <a:lnTo>
                    <a:pt x="12422823" y="6742785"/>
                  </a:lnTo>
                  <a:lnTo>
                    <a:pt x="12427242" y="6749135"/>
                  </a:lnTo>
                  <a:lnTo>
                    <a:pt x="12431611" y="6749948"/>
                  </a:lnTo>
                  <a:lnTo>
                    <a:pt x="12464783" y="6726923"/>
                  </a:lnTo>
                  <a:lnTo>
                    <a:pt x="12465571" y="6722554"/>
                  </a:lnTo>
                  <a:close/>
                </a:path>
                <a:path w="18288000" h="9256395">
                  <a:moveTo>
                    <a:pt x="12477039" y="7569276"/>
                  </a:moveTo>
                  <a:lnTo>
                    <a:pt x="12473965" y="7562990"/>
                  </a:lnTo>
                  <a:lnTo>
                    <a:pt x="12471337" y="7561453"/>
                  </a:lnTo>
                  <a:lnTo>
                    <a:pt x="12467514" y="7561453"/>
                  </a:lnTo>
                  <a:lnTo>
                    <a:pt x="12466409" y="7561694"/>
                  </a:lnTo>
                  <a:lnTo>
                    <a:pt x="12391225" y="7598067"/>
                  </a:lnTo>
                  <a:lnTo>
                    <a:pt x="12389676" y="7602487"/>
                  </a:lnTo>
                  <a:lnTo>
                    <a:pt x="12393206" y="7609853"/>
                  </a:lnTo>
                  <a:lnTo>
                    <a:pt x="12397626" y="7611415"/>
                  </a:lnTo>
                  <a:lnTo>
                    <a:pt x="12475528" y="7573696"/>
                  </a:lnTo>
                  <a:lnTo>
                    <a:pt x="12477039" y="7569276"/>
                  </a:lnTo>
                  <a:close/>
                </a:path>
                <a:path w="18288000" h="9256395">
                  <a:moveTo>
                    <a:pt x="12504687" y="5880735"/>
                  </a:moveTo>
                  <a:lnTo>
                    <a:pt x="12502325" y="5877826"/>
                  </a:lnTo>
                  <a:lnTo>
                    <a:pt x="12501042" y="5876150"/>
                  </a:lnTo>
                  <a:lnTo>
                    <a:pt x="12499073" y="5875337"/>
                  </a:lnTo>
                  <a:lnTo>
                    <a:pt x="12495606" y="5875337"/>
                  </a:lnTo>
                  <a:lnTo>
                    <a:pt x="12494082" y="5875807"/>
                  </a:lnTo>
                  <a:lnTo>
                    <a:pt x="12492876" y="5876823"/>
                  </a:lnTo>
                  <a:lnTo>
                    <a:pt x="12489980" y="5879173"/>
                  </a:lnTo>
                  <a:lnTo>
                    <a:pt x="12489498" y="5883427"/>
                  </a:lnTo>
                  <a:lnTo>
                    <a:pt x="12491860" y="5886323"/>
                  </a:lnTo>
                  <a:lnTo>
                    <a:pt x="12494222" y="5889168"/>
                  </a:lnTo>
                  <a:lnTo>
                    <a:pt x="12498476" y="5889637"/>
                  </a:lnTo>
                  <a:lnTo>
                    <a:pt x="12504204" y="5884977"/>
                  </a:lnTo>
                  <a:lnTo>
                    <a:pt x="12504687" y="5880735"/>
                  </a:lnTo>
                  <a:close/>
                </a:path>
                <a:path w="18288000" h="9256395">
                  <a:moveTo>
                    <a:pt x="12519177" y="7347686"/>
                  </a:moveTo>
                  <a:lnTo>
                    <a:pt x="12515875" y="7341768"/>
                  </a:lnTo>
                  <a:lnTo>
                    <a:pt x="12513399" y="7340435"/>
                  </a:lnTo>
                  <a:lnTo>
                    <a:pt x="12509640" y="7340435"/>
                  </a:lnTo>
                  <a:lnTo>
                    <a:pt x="12508421" y="7340740"/>
                  </a:lnTo>
                  <a:lnTo>
                    <a:pt x="12446800" y="7375093"/>
                  </a:lnTo>
                  <a:lnTo>
                    <a:pt x="12445530" y="7379525"/>
                  </a:lnTo>
                  <a:lnTo>
                    <a:pt x="12449429" y="7386574"/>
                  </a:lnTo>
                  <a:lnTo>
                    <a:pt x="12453887" y="7387818"/>
                  </a:lnTo>
                  <a:lnTo>
                    <a:pt x="12517933" y="7352119"/>
                  </a:lnTo>
                  <a:lnTo>
                    <a:pt x="12519177" y="7347686"/>
                  </a:lnTo>
                  <a:close/>
                </a:path>
                <a:path w="18288000" h="9256395">
                  <a:moveTo>
                    <a:pt x="12530379" y="6201067"/>
                  </a:moveTo>
                  <a:lnTo>
                    <a:pt x="12526709" y="6196317"/>
                  </a:lnTo>
                  <a:lnTo>
                    <a:pt x="12524677" y="6195403"/>
                  </a:lnTo>
                  <a:lnTo>
                    <a:pt x="12521171" y="6195403"/>
                  </a:lnTo>
                  <a:lnTo>
                    <a:pt x="12519698" y="6195860"/>
                  </a:lnTo>
                  <a:lnTo>
                    <a:pt x="12505106" y="6207099"/>
                  </a:lnTo>
                  <a:lnTo>
                    <a:pt x="12504547" y="6211392"/>
                  </a:lnTo>
                  <a:lnTo>
                    <a:pt x="12509170" y="6217399"/>
                  </a:lnTo>
                  <a:lnTo>
                    <a:pt x="12513462" y="6217958"/>
                  </a:lnTo>
                  <a:lnTo>
                    <a:pt x="12529820" y="6205359"/>
                  </a:lnTo>
                  <a:lnTo>
                    <a:pt x="12530379" y="6201067"/>
                  </a:lnTo>
                  <a:close/>
                </a:path>
                <a:path w="18288000" h="9256395">
                  <a:moveTo>
                    <a:pt x="12539904" y="7621270"/>
                  </a:moveTo>
                  <a:lnTo>
                    <a:pt x="12536919" y="7614806"/>
                  </a:lnTo>
                  <a:lnTo>
                    <a:pt x="12534227" y="7613180"/>
                  </a:lnTo>
                  <a:lnTo>
                    <a:pt x="12530366" y="7613180"/>
                  </a:lnTo>
                  <a:lnTo>
                    <a:pt x="12529312" y="7613396"/>
                  </a:lnTo>
                  <a:lnTo>
                    <a:pt x="12447334" y="7650581"/>
                  </a:lnTo>
                  <a:lnTo>
                    <a:pt x="12445670" y="7655001"/>
                  </a:lnTo>
                  <a:lnTo>
                    <a:pt x="12449023" y="7662507"/>
                  </a:lnTo>
                  <a:lnTo>
                    <a:pt x="12453404" y="7664183"/>
                  </a:lnTo>
                  <a:lnTo>
                    <a:pt x="12538253" y="7625689"/>
                  </a:lnTo>
                  <a:lnTo>
                    <a:pt x="12539904" y="7621270"/>
                  </a:lnTo>
                  <a:close/>
                </a:path>
                <a:path w="18288000" h="9256395">
                  <a:moveTo>
                    <a:pt x="12542025" y="7091972"/>
                  </a:moveTo>
                  <a:lnTo>
                    <a:pt x="12538558" y="7086422"/>
                  </a:lnTo>
                  <a:lnTo>
                    <a:pt x="12536234" y="7085228"/>
                  </a:lnTo>
                  <a:lnTo>
                    <a:pt x="12532538" y="7085228"/>
                  </a:lnTo>
                  <a:lnTo>
                    <a:pt x="12531217" y="7085584"/>
                  </a:lnTo>
                  <a:lnTo>
                    <a:pt x="12482335" y="7115950"/>
                  </a:lnTo>
                  <a:lnTo>
                    <a:pt x="12481293" y="7120369"/>
                  </a:lnTo>
                  <a:lnTo>
                    <a:pt x="12485484" y="7127113"/>
                  </a:lnTo>
                  <a:lnTo>
                    <a:pt x="12489904" y="7128154"/>
                  </a:lnTo>
                  <a:lnTo>
                    <a:pt x="12540996" y="7096404"/>
                  </a:lnTo>
                  <a:lnTo>
                    <a:pt x="12542025" y="7091972"/>
                  </a:lnTo>
                  <a:close/>
                </a:path>
                <a:path w="18288000" h="9256395">
                  <a:moveTo>
                    <a:pt x="12545073" y="6513119"/>
                  </a:moveTo>
                  <a:lnTo>
                    <a:pt x="12541441" y="6508140"/>
                  </a:lnTo>
                  <a:lnTo>
                    <a:pt x="12539332" y="6507150"/>
                  </a:lnTo>
                  <a:lnTo>
                    <a:pt x="12535751" y="6507150"/>
                  </a:lnTo>
                  <a:lnTo>
                    <a:pt x="12534316" y="6507569"/>
                  </a:lnTo>
                  <a:lnTo>
                    <a:pt x="12508852" y="6526073"/>
                  </a:lnTo>
                  <a:lnTo>
                    <a:pt x="12508154" y="6530429"/>
                  </a:lnTo>
                  <a:lnTo>
                    <a:pt x="12512688" y="6536652"/>
                  </a:lnTo>
                  <a:lnTo>
                    <a:pt x="12517044" y="6537338"/>
                  </a:lnTo>
                  <a:lnTo>
                    <a:pt x="12544387" y="6517487"/>
                  </a:lnTo>
                  <a:lnTo>
                    <a:pt x="12545073" y="6513119"/>
                  </a:lnTo>
                  <a:close/>
                </a:path>
                <a:path w="18288000" h="9256395">
                  <a:moveTo>
                    <a:pt x="12548895" y="6812140"/>
                  </a:moveTo>
                  <a:lnTo>
                    <a:pt x="12545339" y="6806895"/>
                  </a:lnTo>
                  <a:lnTo>
                    <a:pt x="12543104" y="6805816"/>
                  </a:lnTo>
                  <a:lnTo>
                    <a:pt x="12539485" y="6805816"/>
                  </a:lnTo>
                  <a:lnTo>
                    <a:pt x="12538113" y="6806209"/>
                  </a:lnTo>
                  <a:lnTo>
                    <a:pt x="12501232" y="6831152"/>
                  </a:lnTo>
                  <a:lnTo>
                    <a:pt x="12500394" y="6835559"/>
                  </a:lnTo>
                  <a:lnTo>
                    <a:pt x="12504763" y="6842036"/>
                  </a:lnTo>
                  <a:lnTo>
                    <a:pt x="12509132" y="6842874"/>
                  </a:lnTo>
                  <a:lnTo>
                    <a:pt x="12548057" y="6816547"/>
                  </a:lnTo>
                  <a:lnTo>
                    <a:pt x="12548895" y="6812140"/>
                  </a:lnTo>
                  <a:close/>
                </a:path>
                <a:path w="18288000" h="9256395">
                  <a:moveTo>
                    <a:pt x="12590450" y="7415809"/>
                  </a:moveTo>
                  <a:lnTo>
                    <a:pt x="12587211" y="7409764"/>
                  </a:lnTo>
                  <a:lnTo>
                    <a:pt x="12584684" y="7408367"/>
                  </a:lnTo>
                  <a:lnTo>
                    <a:pt x="12580887" y="7408367"/>
                  </a:lnTo>
                  <a:lnTo>
                    <a:pt x="12579693" y="7408646"/>
                  </a:lnTo>
                  <a:lnTo>
                    <a:pt x="12511684" y="7444854"/>
                  </a:lnTo>
                  <a:lnTo>
                    <a:pt x="12510300" y="7449299"/>
                  </a:lnTo>
                  <a:lnTo>
                    <a:pt x="12514097" y="7456462"/>
                  </a:lnTo>
                  <a:lnTo>
                    <a:pt x="12518555" y="7457834"/>
                  </a:lnTo>
                  <a:lnTo>
                    <a:pt x="12589091" y="7420267"/>
                  </a:lnTo>
                  <a:lnTo>
                    <a:pt x="12590450" y="7415809"/>
                  </a:lnTo>
                  <a:close/>
                </a:path>
                <a:path w="18288000" h="9256395">
                  <a:moveTo>
                    <a:pt x="12597981" y="5978791"/>
                  </a:moveTo>
                  <a:lnTo>
                    <a:pt x="12594285" y="5974181"/>
                  </a:lnTo>
                  <a:lnTo>
                    <a:pt x="12592317" y="5973305"/>
                  </a:lnTo>
                  <a:lnTo>
                    <a:pt x="12588824" y="5973305"/>
                  </a:lnTo>
                  <a:lnTo>
                    <a:pt x="12587326" y="5973788"/>
                  </a:lnTo>
                  <a:lnTo>
                    <a:pt x="12578042" y="5981217"/>
                  </a:lnTo>
                  <a:lnTo>
                    <a:pt x="12577572" y="5985497"/>
                  </a:lnTo>
                  <a:lnTo>
                    <a:pt x="12582258" y="5991364"/>
                  </a:lnTo>
                  <a:lnTo>
                    <a:pt x="12586538" y="5991834"/>
                  </a:lnTo>
                  <a:lnTo>
                    <a:pt x="12597486" y="5983071"/>
                  </a:lnTo>
                  <a:lnTo>
                    <a:pt x="12597981" y="5978791"/>
                  </a:lnTo>
                  <a:close/>
                </a:path>
                <a:path w="18288000" h="9256395">
                  <a:moveTo>
                    <a:pt x="12619495" y="7171461"/>
                  </a:moveTo>
                  <a:lnTo>
                    <a:pt x="12616066" y="7165772"/>
                  </a:lnTo>
                  <a:lnTo>
                    <a:pt x="12613678" y="7164527"/>
                  </a:lnTo>
                  <a:lnTo>
                    <a:pt x="12609944" y="7164527"/>
                  </a:lnTo>
                  <a:lnTo>
                    <a:pt x="12608662" y="7164870"/>
                  </a:lnTo>
                  <a:lnTo>
                    <a:pt x="12553721" y="7197826"/>
                  </a:lnTo>
                  <a:lnTo>
                    <a:pt x="12552604" y="7202271"/>
                  </a:lnTo>
                  <a:lnTo>
                    <a:pt x="12556719" y="7209129"/>
                  </a:lnTo>
                  <a:lnTo>
                    <a:pt x="12561151" y="7210260"/>
                  </a:lnTo>
                  <a:lnTo>
                    <a:pt x="12618390" y="7175894"/>
                  </a:lnTo>
                  <a:lnTo>
                    <a:pt x="12619495" y="7171461"/>
                  </a:lnTo>
                  <a:close/>
                </a:path>
                <a:path w="18288000" h="9256395">
                  <a:moveTo>
                    <a:pt x="12620714" y="6296825"/>
                  </a:moveTo>
                  <a:lnTo>
                    <a:pt x="12617044" y="6291986"/>
                  </a:lnTo>
                  <a:lnTo>
                    <a:pt x="12614986" y="6291046"/>
                  </a:lnTo>
                  <a:lnTo>
                    <a:pt x="12611443" y="6291046"/>
                  </a:lnTo>
                  <a:lnTo>
                    <a:pt x="12609970" y="6291504"/>
                  </a:lnTo>
                  <a:lnTo>
                    <a:pt x="12590082" y="6306566"/>
                  </a:lnTo>
                  <a:lnTo>
                    <a:pt x="12589472" y="6310909"/>
                  </a:lnTo>
                  <a:lnTo>
                    <a:pt x="12594082" y="6316980"/>
                  </a:lnTo>
                  <a:lnTo>
                    <a:pt x="12598413" y="6317589"/>
                  </a:lnTo>
                  <a:lnTo>
                    <a:pt x="12620104" y="6301156"/>
                  </a:lnTo>
                  <a:lnTo>
                    <a:pt x="12620714" y="6296825"/>
                  </a:lnTo>
                  <a:close/>
                </a:path>
                <a:path w="18288000" h="9256395">
                  <a:moveTo>
                    <a:pt x="12631052" y="6605994"/>
                  </a:moveTo>
                  <a:lnTo>
                    <a:pt x="12627432" y="6600914"/>
                  </a:lnTo>
                  <a:lnTo>
                    <a:pt x="12625273" y="6599898"/>
                  </a:lnTo>
                  <a:lnTo>
                    <a:pt x="12621666" y="6599898"/>
                  </a:lnTo>
                  <a:lnTo>
                    <a:pt x="12620244" y="6600317"/>
                  </a:lnTo>
                  <a:lnTo>
                    <a:pt x="12589269" y="6622339"/>
                  </a:lnTo>
                  <a:lnTo>
                    <a:pt x="12588532" y="6626720"/>
                  </a:lnTo>
                  <a:lnTo>
                    <a:pt x="12593015" y="6633032"/>
                  </a:lnTo>
                  <a:lnTo>
                    <a:pt x="12597397" y="6633781"/>
                  </a:lnTo>
                  <a:lnTo>
                    <a:pt x="12630315" y="6610375"/>
                  </a:lnTo>
                  <a:lnTo>
                    <a:pt x="12631052" y="6605994"/>
                  </a:lnTo>
                  <a:close/>
                </a:path>
                <a:path w="18288000" h="9256395">
                  <a:moveTo>
                    <a:pt x="12632017" y="6898881"/>
                  </a:moveTo>
                  <a:lnTo>
                    <a:pt x="12628486" y="6893522"/>
                  </a:lnTo>
                  <a:lnTo>
                    <a:pt x="12626226" y="6892391"/>
                  </a:lnTo>
                  <a:lnTo>
                    <a:pt x="12622555" y="6892391"/>
                  </a:lnTo>
                  <a:lnTo>
                    <a:pt x="12621197" y="6892772"/>
                  </a:lnTo>
                  <a:lnTo>
                    <a:pt x="12578563" y="6920865"/>
                  </a:lnTo>
                  <a:lnTo>
                    <a:pt x="12577648" y="6925284"/>
                  </a:lnTo>
                  <a:lnTo>
                    <a:pt x="12581966" y="6931863"/>
                  </a:lnTo>
                  <a:lnTo>
                    <a:pt x="12586386" y="6932777"/>
                  </a:lnTo>
                  <a:lnTo>
                    <a:pt x="12631115" y="6903301"/>
                  </a:lnTo>
                  <a:lnTo>
                    <a:pt x="12632017" y="6898881"/>
                  </a:lnTo>
                  <a:close/>
                </a:path>
                <a:path w="18288000" h="9256395">
                  <a:moveTo>
                    <a:pt x="12658128" y="7478865"/>
                  </a:moveTo>
                  <a:lnTo>
                    <a:pt x="12656287" y="7475220"/>
                  </a:lnTo>
                  <a:lnTo>
                    <a:pt x="12654966" y="7472654"/>
                  </a:lnTo>
                  <a:lnTo>
                    <a:pt x="12652362" y="7471169"/>
                  </a:lnTo>
                  <a:lnTo>
                    <a:pt x="12648552" y="7471169"/>
                  </a:lnTo>
                  <a:lnTo>
                    <a:pt x="12647409" y="7471435"/>
                  </a:lnTo>
                  <a:lnTo>
                    <a:pt x="12572810" y="7509103"/>
                  </a:lnTo>
                  <a:lnTo>
                    <a:pt x="12571336" y="7513548"/>
                  </a:lnTo>
                  <a:lnTo>
                    <a:pt x="12574994" y="7520851"/>
                  </a:lnTo>
                  <a:lnTo>
                    <a:pt x="12579452" y="7522337"/>
                  </a:lnTo>
                  <a:lnTo>
                    <a:pt x="12656680" y="7483310"/>
                  </a:lnTo>
                  <a:lnTo>
                    <a:pt x="12658128" y="7478865"/>
                  </a:lnTo>
                  <a:close/>
                </a:path>
                <a:path w="18288000" h="9256395">
                  <a:moveTo>
                    <a:pt x="12661316" y="5752592"/>
                  </a:moveTo>
                  <a:lnTo>
                    <a:pt x="12658954" y="5749683"/>
                  </a:lnTo>
                  <a:lnTo>
                    <a:pt x="12657608" y="5748071"/>
                  </a:lnTo>
                  <a:lnTo>
                    <a:pt x="12655728" y="5747258"/>
                  </a:lnTo>
                  <a:lnTo>
                    <a:pt x="12652274" y="5747258"/>
                  </a:lnTo>
                  <a:lnTo>
                    <a:pt x="12650737" y="5747728"/>
                  </a:lnTo>
                  <a:lnTo>
                    <a:pt x="12646609" y="5751169"/>
                  </a:lnTo>
                  <a:lnTo>
                    <a:pt x="12646216" y="5755411"/>
                  </a:lnTo>
                  <a:lnTo>
                    <a:pt x="12648578" y="5758256"/>
                  </a:lnTo>
                  <a:lnTo>
                    <a:pt x="12650940" y="5761152"/>
                  </a:lnTo>
                  <a:lnTo>
                    <a:pt x="12655182" y="5761558"/>
                  </a:lnTo>
                  <a:lnTo>
                    <a:pt x="12658090" y="5759196"/>
                  </a:lnTo>
                  <a:lnTo>
                    <a:pt x="12660922" y="5756834"/>
                  </a:lnTo>
                  <a:lnTo>
                    <a:pt x="12661316" y="5752592"/>
                  </a:lnTo>
                  <a:close/>
                </a:path>
                <a:path w="18288000" h="9256395">
                  <a:moveTo>
                    <a:pt x="12689993" y="6076658"/>
                  </a:moveTo>
                  <a:lnTo>
                    <a:pt x="12686297" y="6071959"/>
                  </a:lnTo>
                  <a:lnTo>
                    <a:pt x="12684290" y="6071070"/>
                  </a:lnTo>
                  <a:lnTo>
                    <a:pt x="12680785" y="6071070"/>
                  </a:lnTo>
                  <a:lnTo>
                    <a:pt x="12679286" y="6071540"/>
                  </a:lnTo>
                  <a:lnTo>
                    <a:pt x="12664796" y="6082931"/>
                  </a:lnTo>
                  <a:lnTo>
                    <a:pt x="12664288" y="6087237"/>
                  </a:lnTo>
                  <a:lnTo>
                    <a:pt x="12668936" y="6093193"/>
                  </a:lnTo>
                  <a:lnTo>
                    <a:pt x="12673241" y="6093726"/>
                  </a:lnTo>
                  <a:lnTo>
                    <a:pt x="12689472" y="6080963"/>
                  </a:lnTo>
                  <a:lnTo>
                    <a:pt x="12689993" y="6076658"/>
                  </a:lnTo>
                  <a:close/>
                </a:path>
                <a:path w="18288000" h="9256395">
                  <a:moveTo>
                    <a:pt x="12694907" y="7247242"/>
                  </a:moveTo>
                  <a:lnTo>
                    <a:pt x="12691542" y="7241438"/>
                  </a:lnTo>
                  <a:lnTo>
                    <a:pt x="12689091" y="7240143"/>
                  </a:lnTo>
                  <a:lnTo>
                    <a:pt x="12685344" y="7240143"/>
                  </a:lnTo>
                  <a:lnTo>
                    <a:pt x="12684087" y="7240460"/>
                  </a:lnTo>
                  <a:lnTo>
                    <a:pt x="12622949" y="7275754"/>
                  </a:lnTo>
                  <a:lnTo>
                    <a:pt x="12621743" y="7280199"/>
                  </a:lnTo>
                  <a:lnTo>
                    <a:pt x="12625743" y="7287171"/>
                  </a:lnTo>
                  <a:lnTo>
                    <a:pt x="12630188" y="7288390"/>
                  </a:lnTo>
                  <a:lnTo>
                    <a:pt x="12693726" y="7251713"/>
                  </a:lnTo>
                  <a:lnTo>
                    <a:pt x="12694907" y="7247242"/>
                  </a:lnTo>
                  <a:close/>
                </a:path>
                <a:path w="18288000" h="9256395">
                  <a:moveTo>
                    <a:pt x="12708052" y="6393129"/>
                  </a:moveTo>
                  <a:lnTo>
                    <a:pt x="12704382" y="6388201"/>
                  </a:lnTo>
                  <a:lnTo>
                    <a:pt x="12702286" y="6387236"/>
                  </a:lnTo>
                  <a:lnTo>
                    <a:pt x="12698717" y="6387236"/>
                  </a:lnTo>
                  <a:lnTo>
                    <a:pt x="12697257" y="6387681"/>
                  </a:lnTo>
                  <a:lnTo>
                    <a:pt x="12671984" y="6406464"/>
                  </a:lnTo>
                  <a:lnTo>
                    <a:pt x="12671324" y="6410820"/>
                  </a:lnTo>
                  <a:lnTo>
                    <a:pt x="12675908" y="6417005"/>
                  </a:lnTo>
                  <a:lnTo>
                    <a:pt x="12680264" y="6417640"/>
                  </a:lnTo>
                  <a:lnTo>
                    <a:pt x="12707404" y="6397485"/>
                  </a:lnTo>
                  <a:lnTo>
                    <a:pt x="12708052" y="6393129"/>
                  </a:lnTo>
                  <a:close/>
                </a:path>
                <a:path w="18288000" h="9256395">
                  <a:moveTo>
                    <a:pt x="12712980" y="6983641"/>
                  </a:moveTo>
                  <a:lnTo>
                    <a:pt x="12709474" y="6978167"/>
                  </a:lnTo>
                  <a:lnTo>
                    <a:pt x="12707163" y="6976999"/>
                  </a:lnTo>
                  <a:lnTo>
                    <a:pt x="12703480" y="6976999"/>
                  </a:lnTo>
                  <a:lnTo>
                    <a:pt x="12702134" y="6977367"/>
                  </a:lnTo>
                  <a:lnTo>
                    <a:pt x="12653620" y="7008393"/>
                  </a:lnTo>
                  <a:lnTo>
                    <a:pt x="12652642" y="7012838"/>
                  </a:lnTo>
                  <a:lnTo>
                    <a:pt x="12656909" y="7019518"/>
                  </a:lnTo>
                  <a:lnTo>
                    <a:pt x="12661341" y="7020496"/>
                  </a:lnTo>
                  <a:lnTo>
                    <a:pt x="12712014" y="6988073"/>
                  </a:lnTo>
                  <a:lnTo>
                    <a:pt x="12712980" y="6983641"/>
                  </a:lnTo>
                  <a:close/>
                </a:path>
                <a:path w="18288000" h="9256395">
                  <a:moveTo>
                    <a:pt x="12715634" y="6697421"/>
                  </a:moveTo>
                  <a:lnTo>
                    <a:pt x="12712027" y="6692252"/>
                  </a:lnTo>
                  <a:lnTo>
                    <a:pt x="12709830" y="6691185"/>
                  </a:lnTo>
                  <a:lnTo>
                    <a:pt x="12706198" y="6691185"/>
                  </a:lnTo>
                  <a:lnTo>
                    <a:pt x="12704801" y="6691604"/>
                  </a:lnTo>
                  <a:lnTo>
                    <a:pt x="12668199" y="6717004"/>
                  </a:lnTo>
                  <a:lnTo>
                    <a:pt x="12667412" y="6721411"/>
                  </a:lnTo>
                  <a:lnTo>
                    <a:pt x="12671857" y="6727838"/>
                  </a:lnTo>
                  <a:lnTo>
                    <a:pt x="12676264" y="6728625"/>
                  </a:lnTo>
                  <a:lnTo>
                    <a:pt x="12714846" y="6701828"/>
                  </a:lnTo>
                  <a:lnTo>
                    <a:pt x="12715634" y="6697421"/>
                  </a:lnTo>
                  <a:close/>
                </a:path>
                <a:path w="18288000" h="9256395">
                  <a:moveTo>
                    <a:pt x="12723076" y="7535164"/>
                  </a:moveTo>
                  <a:lnTo>
                    <a:pt x="12719990" y="7528788"/>
                  </a:lnTo>
                  <a:lnTo>
                    <a:pt x="12717336" y="7527226"/>
                  </a:lnTo>
                  <a:lnTo>
                    <a:pt x="12713475" y="7527226"/>
                  </a:lnTo>
                  <a:lnTo>
                    <a:pt x="12712383" y="7527468"/>
                  </a:lnTo>
                  <a:lnTo>
                    <a:pt x="12631039" y="7566139"/>
                  </a:lnTo>
                  <a:lnTo>
                    <a:pt x="12629452" y="7570571"/>
                  </a:lnTo>
                  <a:lnTo>
                    <a:pt x="12632957" y="7578026"/>
                  </a:lnTo>
                  <a:lnTo>
                    <a:pt x="12637376" y="7579627"/>
                  </a:lnTo>
                  <a:lnTo>
                    <a:pt x="12721514" y="7539622"/>
                  </a:lnTo>
                  <a:lnTo>
                    <a:pt x="12723076" y="7535164"/>
                  </a:lnTo>
                  <a:close/>
                </a:path>
                <a:path w="18288000" h="9256395">
                  <a:moveTo>
                    <a:pt x="12755474" y="5851664"/>
                  </a:moveTo>
                  <a:lnTo>
                    <a:pt x="12751753" y="5847105"/>
                  </a:lnTo>
                  <a:lnTo>
                    <a:pt x="12749797" y="5846254"/>
                  </a:lnTo>
                  <a:lnTo>
                    <a:pt x="12746317" y="5846254"/>
                  </a:lnTo>
                  <a:lnTo>
                    <a:pt x="12744806" y="5846750"/>
                  </a:lnTo>
                  <a:lnTo>
                    <a:pt x="12735573" y="5854268"/>
                  </a:lnTo>
                  <a:lnTo>
                    <a:pt x="12735141" y="5858548"/>
                  </a:lnTo>
                  <a:lnTo>
                    <a:pt x="12739891" y="5864377"/>
                  </a:lnTo>
                  <a:lnTo>
                    <a:pt x="12744158" y="5864796"/>
                  </a:lnTo>
                  <a:lnTo>
                    <a:pt x="12755042" y="5855944"/>
                  </a:lnTo>
                  <a:lnTo>
                    <a:pt x="12755474" y="5851664"/>
                  </a:lnTo>
                  <a:close/>
                </a:path>
                <a:path w="18288000" h="9256395">
                  <a:moveTo>
                    <a:pt x="12768034" y="7318680"/>
                  </a:moveTo>
                  <a:lnTo>
                    <a:pt x="12764719" y="7312736"/>
                  </a:lnTo>
                  <a:lnTo>
                    <a:pt x="12762217" y="7311364"/>
                  </a:lnTo>
                  <a:lnTo>
                    <a:pt x="12758433" y="7311364"/>
                  </a:lnTo>
                  <a:lnTo>
                    <a:pt x="12757214" y="7311669"/>
                  </a:lnTo>
                  <a:lnTo>
                    <a:pt x="12689726" y="7348956"/>
                  </a:lnTo>
                  <a:lnTo>
                    <a:pt x="12688430" y="7353414"/>
                  </a:lnTo>
                  <a:lnTo>
                    <a:pt x="12692317" y="7360526"/>
                  </a:lnTo>
                  <a:lnTo>
                    <a:pt x="12696774" y="7361834"/>
                  </a:lnTo>
                  <a:lnTo>
                    <a:pt x="12766764" y="7323150"/>
                  </a:lnTo>
                  <a:lnTo>
                    <a:pt x="12768034" y="7318680"/>
                  </a:lnTo>
                  <a:close/>
                </a:path>
                <a:path w="18288000" h="9256395">
                  <a:moveTo>
                    <a:pt x="12781318" y="6173673"/>
                  </a:moveTo>
                  <a:lnTo>
                    <a:pt x="12777623" y="6168898"/>
                  </a:lnTo>
                  <a:lnTo>
                    <a:pt x="12775578" y="6167971"/>
                  </a:lnTo>
                  <a:lnTo>
                    <a:pt x="12772035" y="6167971"/>
                  </a:lnTo>
                  <a:lnTo>
                    <a:pt x="12770549" y="6168441"/>
                  </a:lnTo>
                  <a:lnTo>
                    <a:pt x="12750800" y="6183744"/>
                  </a:lnTo>
                  <a:lnTo>
                    <a:pt x="12750241" y="6188087"/>
                  </a:lnTo>
                  <a:lnTo>
                    <a:pt x="12754902" y="6194107"/>
                  </a:lnTo>
                  <a:lnTo>
                    <a:pt x="12759233" y="6194679"/>
                  </a:lnTo>
                  <a:lnTo>
                    <a:pt x="12780772" y="6178016"/>
                  </a:lnTo>
                  <a:lnTo>
                    <a:pt x="12781318" y="6173673"/>
                  </a:lnTo>
                  <a:close/>
                </a:path>
                <a:path w="18288000" h="9256395">
                  <a:moveTo>
                    <a:pt x="12792024" y="7065645"/>
                  </a:moveTo>
                  <a:lnTo>
                    <a:pt x="12788545" y="7060057"/>
                  </a:lnTo>
                  <a:lnTo>
                    <a:pt x="12786182" y="7058850"/>
                  </a:lnTo>
                  <a:lnTo>
                    <a:pt x="12782474" y="7058850"/>
                  </a:lnTo>
                  <a:lnTo>
                    <a:pt x="12781140" y="7059206"/>
                  </a:lnTo>
                  <a:lnTo>
                    <a:pt x="12726645" y="7092937"/>
                  </a:lnTo>
                  <a:lnTo>
                    <a:pt x="12725578" y="7097408"/>
                  </a:lnTo>
                  <a:lnTo>
                    <a:pt x="12729794" y="7104202"/>
                  </a:lnTo>
                  <a:lnTo>
                    <a:pt x="12734239" y="7105256"/>
                  </a:lnTo>
                  <a:lnTo>
                    <a:pt x="12790983" y="7070115"/>
                  </a:lnTo>
                  <a:lnTo>
                    <a:pt x="12792024" y="7065645"/>
                  </a:lnTo>
                  <a:close/>
                </a:path>
                <a:path w="18288000" h="9256395">
                  <a:moveTo>
                    <a:pt x="12795187" y="6487579"/>
                  </a:moveTo>
                  <a:lnTo>
                    <a:pt x="12791516" y="6482550"/>
                  </a:lnTo>
                  <a:lnTo>
                    <a:pt x="12789395" y="6481559"/>
                  </a:lnTo>
                  <a:lnTo>
                    <a:pt x="12785801" y="6481559"/>
                  </a:lnTo>
                  <a:lnTo>
                    <a:pt x="12784341" y="6482004"/>
                  </a:lnTo>
                  <a:lnTo>
                    <a:pt x="12753594" y="6504381"/>
                  </a:lnTo>
                  <a:lnTo>
                    <a:pt x="12752896" y="6508775"/>
                  </a:lnTo>
                  <a:lnTo>
                    <a:pt x="12757442" y="6515036"/>
                  </a:lnTo>
                  <a:lnTo>
                    <a:pt x="12761836" y="6515735"/>
                  </a:lnTo>
                  <a:lnTo>
                    <a:pt x="12794501" y="6491960"/>
                  </a:lnTo>
                  <a:lnTo>
                    <a:pt x="12795187" y="6487579"/>
                  </a:lnTo>
                  <a:close/>
                </a:path>
                <a:path w="18288000" h="9256395">
                  <a:moveTo>
                    <a:pt x="12800114" y="6786143"/>
                  </a:moveTo>
                  <a:lnTo>
                    <a:pt x="12796533" y="6780847"/>
                  </a:lnTo>
                  <a:lnTo>
                    <a:pt x="12794285" y="6779755"/>
                  </a:lnTo>
                  <a:lnTo>
                    <a:pt x="12790627" y="6779755"/>
                  </a:lnTo>
                  <a:lnTo>
                    <a:pt x="12789230" y="6780149"/>
                  </a:lnTo>
                  <a:lnTo>
                    <a:pt x="12746927" y="6808775"/>
                  </a:lnTo>
                  <a:lnTo>
                    <a:pt x="12746076" y="6813220"/>
                  </a:lnTo>
                  <a:lnTo>
                    <a:pt x="12750457" y="6819735"/>
                  </a:lnTo>
                  <a:lnTo>
                    <a:pt x="12754890" y="6820611"/>
                  </a:lnTo>
                  <a:lnTo>
                    <a:pt x="12799263" y="6790563"/>
                  </a:lnTo>
                  <a:lnTo>
                    <a:pt x="12800114" y="6786143"/>
                  </a:lnTo>
                  <a:close/>
                </a:path>
                <a:path w="18288000" h="9256395">
                  <a:moveTo>
                    <a:pt x="12816815" y="5622963"/>
                  </a:moveTo>
                  <a:lnTo>
                    <a:pt x="12814376" y="5620131"/>
                  </a:lnTo>
                  <a:lnTo>
                    <a:pt x="12813106" y="5618505"/>
                  </a:lnTo>
                  <a:lnTo>
                    <a:pt x="12811151" y="5617705"/>
                  </a:lnTo>
                  <a:lnTo>
                    <a:pt x="12807709" y="5617705"/>
                  </a:lnTo>
                  <a:lnTo>
                    <a:pt x="12806159" y="5618238"/>
                  </a:lnTo>
                  <a:lnTo>
                    <a:pt x="12802045" y="5621680"/>
                  </a:lnTo>
                  <a:lnTo>
                    <a:pt x="12801702" y="5625922"/>
                  </a:lnTo>
                  <a:lnTo>
                    <a:pt x="12806502" y="5631662"/>
                  </a:lnTo>
                  <a:lnTo>
                    <a:pt x="12810744" y="5632005"/>
                  </a:lnTo>
                  <a:lnTo>
                    <a:pt x="12816472" y="5627217"/>
                  </a:lnTo>
                  <a:lnTo>
                    <a:pt x="12816815" y="5622963"/>
                  </a:lnTo>
                  <a:close/>
                </a:path>
                <a:path w="18288000" h="9256395">
                  <a:moveTo>
                    <a:pt x="12837668" y="7385431"/>
                  </a:moveTo>
                  <a:lnTo>
                    <a:pt x="12834430" y="7379297"/>
                  </a:lnTo>
                  <a:lnTo>
                    <a:pt x="12831864" y="7377874"/>
                  </a:lnTo>
                  <a:lnTo>
                    <a:pt x="12828054" y="7377874"/>
                  </a:lnTo>
                  <a:lnTo>
                    <a:pt x="12826860" y="7378154"/>
                  </a:lnTo>
                  <a:lnTo>
                    <a:pt x="12752858" y="7417079"/>
                  </a:lnTo>
                  <a:lnTo>
                    <a:pt x="12751448" y="7421550"/>
                  </a:lnTo>
                  <a:lnTo>
                    <a:pt x="12755232" y="7428789"/>
                  </a:lnTo>
                  <a:lnTo>
                    <a:pt x="12759703" y="7430198"/>
                  </a:lnTo>
                  <a:lnTo>
                    <a:pt x="12836284" y="7389901"/>
                  </a:lnTo>
                  <a:lnTo>
                    <a:pt x="12837668" y="7385431"/>
                  </a:lnTo>
                  <a:close/>
                </a:path>
                <a:path w="18288000" h="9256395">
                  <a:moveTo>
                    <a:pt x="12848374" y="5950648"/>
                  </a:moveTo>
                  <a:lnTo>
                    <a:pt x="12844653" y="5946013"/>
                  </a:lnTo>
                  <a:lnTo>
                    <a:pt x="12842672" y="5945136"/>
                  </a:lnTo>
                  <a:lnTo>
                    <a:pt x="12839167" y="5945136"/>
                  </a:lnTo>
                  <a:lnTo>
                    <a:pt x="12837643" y="5945619"/>
                  </a:lnTo>
                  <a:lnTo>
                    <a:pt x="12823254" y="5957189"/>
                  </a:lnTo>
                  <a:lnTo>
                    <a:pt x="12822784" y="5961507"/>
                  </a:lnTo>
                  <a:lnTo>
                    <a:pt x="12827508" y="5967387"/>
                  </a:lnTo>
                  <a:lnTo>
                    <a:pt x="12831839" y="5967869"/>
                  </a:lnTo>
                  <a:lnTo>
                    <a:pt x="12847904" y="5954954"/>
                  </a:lnTo>
                  <a:lnTo>
                    <a:pt x="12848374" y="5950648"/>
                  </a:lnTo>
                  <a:close/>
                </a:path>
                <a:path w="18288000" h="9256395">
                  <a:moveTo>
                    <a:pt x="12869126" y="7144283"/>
                  </a:moveTo>
                  <a:lnTo>
                    <a:pt x="12865697" y="7138543"/>
                  </a:lnTo>
                  <a:lnTo>
                    <a:pt x="12863297" y="7137286"/>
                  </a:lnTo>
                  <a:lnTo>
                    <a:pt x="12859538" y="7137286"/>
                  </a:lnTo>
                  <a:lnTo>
                    <a:pt x="12858242" y="7137616"/>
                  </a:lnTo>
                  <a:lnTo>
                    <a:pt x="12797600" y="7173823"/>
                  </a:lnTo>
                  <a:lnTo>
                    <a:pt x="12796457" y="7178294"/>
                  </a:lnTo>
                  <a:lnTo>
                    <a:pt x="12800559" y="7185203"/>
                  </a:lnTo>
                  <a:lnTo>
                    <a:pt x="12805042" y="7186346"/>
                  </a:lnTo>
                  <a:lnTo>
                    <a:pt x="12868008" y="7148754"/>
                  </a:lnTo>
                  <a:lnTo>
                    <a:pt x="12869126" y="7144283"/>
                  </a:lnTo>
                  <a:close/>
                </a:path>
                <a:path w="18288000" h="9256395">
                  <a:moveTo>
                    <a:pt x="12869698" y="6271361"/>
                  </a:moveTo>
                  <a:lnTo>
                    <a:pt x="12866002" y="6266497"/>
                  </a:lnTo>
                  <a:lnTo>
                    <a:pt x="12863932" y="6265557"/>
                  </a:lnTo>
                  <a:lnTo>
                    <a:pt x="12860363" y="6265557"/>
                  </a:lnTo>
                  <a:lnTo>
                    <a:pt x="12858890" y="6266015"/>
                  </a:lnTo>
                  <a:lnTo>
                    <a:pt x="12833782" y="6285090"/>
                  </a:lnTo>
                  <a:lnTo>
                    <a:pt x="12833172" y="6289446"/>
                  </a:lnTo>
                  <a:lnTo>
                    <a:pt x="12837808" y="6295568"/>
                  </a:lnTo>
                  <a:lnTo>
                    <a:pt x="12842177" y="6296177"/>
                  </a:lnTo>
                  <a:lnTo>
                    <a:pt x="12869101" y="6275730"/>
                  </a:lnTo>
                  <a:lnTo>
                    <a:pt x="12869698" y="6271361"/>
                  </a:lnTo>
                  <a:close/>
                </a:path>
                <a:path w="18288000" h="9256395">
                  <a:moveTo>
                    <a:pt x="12881001" y="6580733"/>
                  </a:moveTo>
                  <a:lnTo>
                    <a:pt x="12877343" y="6575615"/>
                  </a:lnTo>
                  <a:lnTo>
                    <a:pt x="12875171" y="6574599"/>
                  </a:lnTo>
                  <a:lnTo>
                    <a:pt x="12871552" y="6574599"/>
                  </a:lnTo>
                  <a:lnTo>
                    <a:pt x="12870117" y="6575018"/>
                  </a:lnTo>
                  <a:lnTo>
                    <a:pt x="12833795" y="6600876"/>
                  </a:lnTo>
                  <a:lnTo>
                    <a:pt x="12833058" y="6605295"/>
                  </a:lnTo>
                  <a:lnTo>
                    <a:pt x="12837567" y="6611658"/>
                  </a:lnTo>
                  <a:lnTo>
                    <a:pt x="12841986" y="6612407"/>
                  </a:lnTo>
                  <a:lnTo>
                    <a:pt x="12880251" y="6585153"/>
                  </a:lnTo>
                  <a:lnTo>
                    <a:pt x="12881001" y="6580733"/>
                  </a:lnTo>
                  <a:close/>
                </a:path>
                <a:path w="18288000" h="9256395">
                  <a:moveTo>
                    <a:pt x="12882525" y="6873075"/>
                  </a:moveTo>
                  <a:lnTo>
                    <a:pt x="12880353" y="6869760"/>
                  </a:lnTo>
                  <a:lnTo>
                    <a:pt x="12878956" y="6867690"/>
                  </a:lnTo>
                  <a:lnTo>
                    <a:pt x="12876670" y="6866547"/>
                  </a:lnTo>
                  <a:lnTo>
                    <a:pt x="12872987" y="6866547"/>
                  </a:lnTo>
                  <a:lnTo>
                    <a:pt x="12871615" y="6866928"/>
                  </a:lnTo>
                  <a:lnTo>
                    <a:pt x="12823495" y="6898614"/>
                  </a:lnTo>
                  <a:lnTo>
                    <a:pt x="12822555" y="6903072"/>
                  </a:lnTo>
                  <a:lnTo>
                    <a:pt x="12826924" y="6909702"/>
                  </a:lnTo>
                  <a:lnTo>
                    <a:pt x="12831356" y="6910629"/>
                  </a:lnTo>
                  <a:lnTo>
                    <a:pt x="12881623" y="6877532"/>
                  </a:lnTo>
                  <a:lnTo>
                    <a:pt x="12882525" y="6873075"/>
                  </a:lnTo>
                  <a:close/>
                </a:path>
                <a:path w="18288000" h="9256395">
                  <a:moveTo>
                    <a:pt x="12904686" y="7445819"/>
                  </a:moveTo>
                  <a:lnTo>
                    <a:pt x="12901536" y="7439546"/>
                  </a:lnTo>
                  <a:lnTo>
                    <a:pt x="12898908" y="7438034"/>
                  </a:lnTo>
                  <a:lnTo>
                    <a:pt x="12895059" y="7438034"/>
                  </a:lnTo>
                  <a:lnTo>
                    <a:pt x="12893916" y="7438288"/>
                  </a:lnTo>
                  <a:lnTo>
                    <a:pt x="12813233" y="7478408"/>
                  </a:lnTo>
                  <a:lnTo>
                    <a:pt x="12811709" y="7482865"/>
                  </a:lnTo>
                  <a:lnTo>
                    <a:pt x="12815342" y="7490257"/>
                  </a:lnTo>
                  <a:lnTo>
                    <a:pt x="12819812" y="7491768"/>
                  </a:lnTo>
                  <a:lnTo>
                    <a:pt x="12903200" y="7450302"/>
                  </a:lnTo>
                  <a:lnTo>
                    <a:pt x="12904686" y="7445819"/>
                  </a:lnTo>
                  <a:close/>
                </a:path>
                <a:path w="18288000" h="9256395">
                  <a:moveTo>
                    <a:pt x="12911735" y="5723052"/>
                  </a:moveTo>
                  <a:lnTo>
                    <a:pt x="12907988" y="5718543"/>
                  </a:lnTo>
                  <a:lnTo>
                    <a:pt x="12906058" y="5717705"/>
                  </a:lnTo>
                  <a:lnTo>
                    <a:pt x="12902578" y="5717705"/>
                  </a:lnTo>
                  <a:lnTo>
                    <a:pt x="12901028" y="5718213"/>
                  </a:lnTo>
                  <a:lnTo>
                    <a:pt x="12891859" y="5725846"/>
                  </a:lnTo>
                  <a:lnTo>
                    <a:pt x="12891453" y="5730125"/>
                  </a:lnTo>
                  <a:lnTo>
                    <a:pt x="12896241" y="5735904"/>
                  </a:lnTo>
                  <a:lnTo>
                    <a:pt x="12900546" y="5736298"/>
                  </a:lnTo>
                  <a:lnTo>
                    <a:pt x="12911328" y="5727344"/>
                  </a:lnTo>
                  <a:lnTo>
                    <a:pt x="12911735" y="5723052"/>
                  </a:lnTo>
                  <a:close/>
                </a:path>
                <a:path w="18288000" h="9256395">
                  <a:moveTo>
                    <a:pt x="12940640" y="6048883"/>
                  </a:moveTo>
                  <a:lnTo>
                    <a:pt x="12936906" y="6044146"/>
                  </a:lnTo>
                  <a:lnTo>
                    <a:pt x="12934899" y="6043257"/>
                  </a:lnTo>
                  <a:lnTo>
                    <a:pt x="12931356" y="6043257"/>
                  </a:lnTo>
                  <a:lnTo>
                    <a:pt x="12929845" y="6043739"/>
                  </a:lnTo>
                  <a:lnTo>
                    <a:pt x="12910236" y="6059246"/>
                  </a:lnTo>
                  <a:lnTo>
                    <a:pt x="12909728" y="6063589"/>
                  </a:lnTo>
                  <a:lnTo>
                    <a:pt x="12914440" y="6069584"/>
                  </a:lnTo>
                  <a:lnTo>
                    <a:pt x="12918796" y="6070104"/>
                  </a:lnTo>
                  <a:lnTo>
                    <a:pt x="12940132" y="6053213"/>
                  </a:lnTo>
                  <a:lnTo>
                    <a:pt x="12940640" y="6048883"/>
                  </a:lnTo>
                  <a:close/>
                </a:path>
                <a:path w="18288000" h="9256395">
                  <a:moveTo>
                    <a:pt x="12944069" y="7218845"/>
                  </a:moveTo>
                  <a:lnTo>
                    <a:pt x="12940691" y="7212952"/>
                  </a:lnTo>
                  <a:lnTo>
                    <a:pt x="12938227" y="7211644"/>
                  </a:lnTo>
                  <a:lnTo>
                    <a:pt x="12934442" y="7211644"/>
                  </a:lnTo>
                  <a:lnTo>
                    <a:pt x="12933185" y="7211962"/>
                  </a:lnTo>
                  <a:lnTo>
                    <a:pt x="12866243" y="7250316"/>
                  </a:lnTo>
                  <a:lnTo>
                    <a:pt x="12865024" y="7254799"/>
                  </a:lnTo>
                  <a:lnTo>
                    <a:pt x="12869024" y="7261847"/>
                  </a:lnTo>
                  <a:lnTo>
                    <a:pt x="12873520" y="7263092"/>
                  </a:lnTo>
                  <a:lnTo>
                    <a:pt x="12942875" y="7223328"/>
                  </a:lnTo>
                  <a:lnTo>
                    <a:pt x="12944069" y="7218845"/>
                  </a:lnTo>
                  <a:close/>
                </a:path>
                <a:path w="18288000" h="9256395">
                  <a:moveTo>
                    <a:pt x="12957975" y="6367323"/>
                  </a:moveTo>
                  <a:lnTo>
                    <a:pt x="12954280" y="6362370"/>
                  </a:lnTo>
                  <a:lnTo>
                    <a:pt x="12952171" y="6361392"/>
                  </a:lnTo>
                  <a:lnTo>
                    <a:pt x="12948565" y="6361392"/>
                  </a:lnTo>
                  <a:lnTo>
                    <a:pt x="12947104" y="6361849"/>
                  </a:lnTo>
                  <a:lnTo>
                    <a:pt x="12916573" y="6384607"/>
                  </a:lnTo>
                  <a:lnTo>
                    <a:pt x="12915926" y="6389014"/>
                  </a:lnTo>
                  <a:lnTo>
                    <a:pt x="12920548" y="6395225"/>
                  </a:lnTo>
                  <a:lnTo>
                    <a:pt x="12924943" y="6395885"/>
                  </a:lnTo>
                  <a:lnTo>
                    <a:pt x="12957328" y="6371730"/>
                  </a:lnTo>
                  <a:lnTo>
                    <a:pt x="12957975" y="6367323"/>
                  </a:lnTo>
                  <a:close/>
                </a:path>
                <a:path w="18288000" h="9256395">
                  <a:moveTo>
                    <a:pt x="12963106" y="6957492"/>
                  </a:moveTo>
                  <a:lnTo>
                    <a:pt x="12959563" y="6951980"/>
                  </a:lnTo>
                  <a:lnTo>
                    <a:pt x="12957226" y="6950811"/>
                  </a:lnTo>
                  <a:lnTo>
                    <a:pt x="12953518" y="6950811"/>
                  </a:lnTo>
                  <a:lnTo>
                    <a:pt x="12952171" y="6951180"/>
                  </a:lnTo>
                  <a:lnTo>
                    <a:pt x="12898107" y="6985686"/>
                  </a:lnTo>
                  <a:lnTo>
                    <a:pt x="12897104" y="6990143"/>
                  </a:lnTo>
                  <a:lnTo>
                    <a:pt x="12901384" y="6996900"/>
                  </a:lnTo>
                  <a:lnTo>
                    <a:pt x="12905842" y="6997890"/>
                  </a:lnTo>
                  <a:lnTo>
                    <a:pt x="12962115" y="6961962"/>
                  </a:lnTo>
                  <a:lnTo>
                    <a:pt x="12963106" y="6957492"/>
                  </a:lnTo>
                  <a:close/>
                </a:path>
                <a:path w="18288000" h="9256395">
                  <a:moveTo>
                    <a:pt x="12966789" y="6671323"/>
                  </a:moveTo>
                  <a:lnTo>
                    <a:pt x="12963170" y="6666103"/>
                  </a:lnTo>
                  <a:lnTo>
                    <a:pt x="12960947" y="6665036"/>
                  </a:lnTo>
                  <a:lnTo>
                    <a:pt x="12957277" y="6665036"/>
                  </a:lnTo>
                  <a:lnTo>
                    <a:pt x="12955867" y="6665455"/>
                  </a:lnTo>
                  <a:lnTo>
                    <a:pt x="12913894" y="6694627"/>
                  </a:lnTo>
                  <a:lnTo>
                    <a:pt x="12913093" y="6699059"/>
                  </a:lnTo>
                  <a:lnTo>
                    <a:pt x="12917577" y="6705549"/>
                  </a:lnTo>
                  <a:lnTo>
                    <a:pt x="12922009" y="6706349"/>
                  </a:lnTo>
                  <a:lnTo>
                    <a:pt x="12966002" y="6675768"/>
                  </a:lnTo>
                  <a:lnTo>
                    <a:pt x="12966789" y="6671323"/>
                  </a:lnTo>
                  <a:close/>
                </a:path>
                <a:path w="18288000" h="9256395">
                  <a:moveTo>
                    <a:pt x="12971094" y="5491924"/>
                  </a:moveTo>
                  <a:lnTo>
                    <a:pt x="12967259" y="5487543"/>
                  </a:lnTo>
                  <a:lnTo>
                    <a:pt x="12965367" y="5486730"/>
                  </a:lnTo>
                  <a:lnTo>
                    <a:pt x="12961912" y="5486730"/>
                  </a:lnTo>
                  <a:lnTo>
                    <a:pt x="12960376" y="5487276"/>
                  </a:lnTo>
                  <a:lnTo>
                    <a:pt x="12959169" y="5488356"/>
                  </a:lnTo>
                  <a:lnTo>
                    <a:pt x="12956324" y="5490781"/>
                  </a:lnTo>
                  <a:lnTo>
                    <a:pt x="12955994" y="5495023"/>
                  </a:lnTo>
                  <a:lnTo>
                    <a:pt x="12960845" y="5500700"/>
                  </a:lnTo>
                  <a:lnTo>
                    <a:pt x="12965100" y="5501030"/>
                  </a:lnTo>
                  <a:lnTo>
                    <a:pt x="12967932" y="5498604"/>
                  </a:lnTo>
                  <a:lnTo>
                    <a:pt x="12970701" y="5496179"/>
                  </a:lnTo>
                  <a:lnTo>
                    <a:pt x="12971094" y="5491924"/>
                  </a:lnTo>
                  <a:close/>
                </a:path>
                <a:path w="18288000" h="9256395">
                  <a:moveTo>
                    <a:pt x="13005499" y="5823064"/>
                  </a:moveTo>
                  <a:lnTo>
                    <a:pt x="13001752" y="5818492"/>
                  </a:lnTo>
                  <a:lnTo>
                    <a:pt x="12999784" y="5817641"/>
                  </a:lnTo>
                  <a:lnTo>
                    <a:pt x="12996278" y="5817641"/>
                  </a:lnTo>
                  <a:lnTo>
                    <a:pt x="12994742" y="5818149"/>
                  </a:lnTo>
                  <a:lnTo>
                    <a:pt x="12980442" y="5829859"/>
                  </a:lnTo>
                  <a:lnTo>
                    <a:pt x="12980010" y="5834177"/>
                  </a:lnTo>
                  <a:lnTo>
                    <a:pt x="12984798" y="5840044"/>
                  </a:lnTo>
                  <a:lnTo>
                    <a:pt x="12989128" y="5840450"/>
                  </a:lnTo>
                  <a:lnTo>
                    <a:pt x="13005080" y="5827382"/>
                  </a:lnTo>
                  <a:lnTo>
                    <a:pt x="13005499" y="5823064"/>
                  </a:lnTo>
                  <a:close/>
                </a:path>
                <a:path w="18288000" h="9256395">
                  <a:moveTo>
                    <a:pt x="13015646" y="7289076"/>
                  </a:moveTo>
                  <a:lnTo>
                    <a:pt x="13012331" y="7283043"/>
                  </a:lnTo>
                  <a:lnTo>
                    <a:pt x="13009804" y="7281659"/>
                  </a:lnTo>
                  <a:lnTo>
                    <a:pt x="13005981" y="7281659"/>
                  </a:lnTo>
                  <a:lnTo>
                    <a:pt x="13004775" y="7281951"/>
                  </a:lnTo>
                  <a:lnTo>
                    <a:pt x="12931369" y="7322083"/>
                  </a:lnTo>
                  <a:lnTo>
                    <a:pt x="12930048" y="7326592"/>
                  </a:lnTo>
                  <a:lnTo>
                    <a:pt x="12933921" y="7333767"/>
                  </a:lnTo>
                  <a:lnTo>
                    <a:pt x="12938405" y="7335101"/>
                  </a:lnTo>
                  <a:lnTo>
                    <a:pt x="13014338" y="7293572"/>
                  </a:lnTo>
                  <a:lnTo>
                    <a:pt x="13015646" y="7289076"/>
                  </a:lnTo>
                  <a:close/>
                </a:path>
                <a:path w="18288000" h="9256395">
                  <a:moveTo>
                    <a:pt x="13030060" y="6147867"/>
                  </a:moveTo>
                  <a:lnTo>
                    <a:pt x="13026339" y="6143079"/>
                  </a:lnTo>
                  <a:lnTo>
                    <a:pt x="13024282" y="6142152"/>
                  </a:lnTo>
                  <a:lnTo>
                    <a:pt x="13020713" y="6142152"/>
                  </a:lnTo>
                  <a:lnTo>
                    <a:pt x="13019215" y="6142634"/>
                  </a:lnTo>
                  <a:lnTo>
                    <a:pt x="12994297" y="6161976"/>
                  </a:lnTo>
                  <a:lnTo>
                    <a:pt x="12993738" y="6166358"/>
                  </a:lnTo>
                  <a:lnTo>
                    <a:pt x="12998450" y="6172441"/>
                  </a:lnTo>
                  <a:lnTo>
                    <a:pt x="13002832" y="6172987"/>
                  </a:lnTo>
                  <a:lnTo>
                    <a:pt x="13029527" y="6152248"/>
                  </a:lnTo>
                  <a:lnTo>
                    <a:pt x="13030060" y="6147867"/>
                  </a:lnTo>
                  <a:close/>
                </a:path>
                <a:path w="18288000" h="9256395">
                  <a:moveTo>
                    <a:pt x="13041871" y="7038797"/>
                  </a:moveTo>
                  <a:lnTo>
                    <a:pt x="13038379" y="7033133"/>
                  </a:lnTo>
                  <a:lnTo>
                    <a:pt x="13035991" y="7031914"/>
                  </a:lnTo>
                  <a:lnTo>
                    <a:pt x="13032245" y="7031914"/>
                  </a:lnTo>
                  <a:lnTo>
                    <a:pt x="13030924" y="7032269"/>
                  </a:lnTo>
                  <a:lnTo>
                    <a:pt x="12970777" y="7069353"/>
                  </a:lnTo>
                  <a:lnTo>
                    <a:pt x="12969697" y="7073849"/>
                  </a:lnTo>
                  <a:lnTo>
                    <a:pt x="12973901" y="7080707"/>
                  </a:lnTo>
                  <a:lnTo>
                    <a:pt x="12978384" y="7081774"/>
                  </a:lnTo>
                  <a:lnTo>
                    <a:pt x="13040830" y="7043280"/>
                  </a:lnTo>
                  <a:lnTo>
                    <a:pt x="13041871" y="7038797"/>
                  </a:lnTo>
                  <a:close/>
                </a:path>
                <a:path w="18288000" h="9256395">
                  <a:moveTo>
                    <a:pt x="13044996" y="6462115"/>
                  </a:moveTo>
                  <a:lnTo>
                    <a:pt x="13041287" y="6457074"/>
                  </a:lnTo>
                  <a:lnTo>
                    <a:pt x="13039141" y="6456070"/>
                  </a:lnTo>
                  <a:lnTo>
                    <a:pt x="13035509" y="6456070"/>
                  </a:lnTo>
                  <a:lnTo>
                    <a:pt x="13034048" y="6456502"/>
                  </a:lnTo>
                  <a:lnTo>
                    <a:pt x="12998031" y="6482804"/>
                  </a:lnTo>
                  <a:lnTo>
                    <a:pt x="12997333" y="6487236"/>
                  </a:lnTo>
                  <a:lnTo>
                    <a:pt x="13001930" y="6493548"/>
                  </a:lnTo>
                  <a:lnTo>
                    <a:pt x="13006350" y="6494246"/>
                  </a:lnTo>
                  <a:lnTo>
                    <a:pt x="13044310" y="6466548"/>
                  </a:lnTo>
                  <a:lnTo>
                    <a:pt x="13044996" y="6462115"/>
                  </a:lnTo>
                  <a:close/>
                </a:path>
                <a:path w="18288000" h="9256395">
                  <a:moveTo>
                    <a:pt x="13050609" y="6760337"/>
                  </a:moveTo>
                  <a:lnTo>
                    <a:pt x="13048399" y="6757060"/>
                  </a:lnTo>
                  <a:lnTo>
                    <a:pt x="13046977" y="6755016"/>
                  </a:lnTo>
                  <a:lnTo>
                    <a:pt x="13044716" y="6753911"/>
                  </a:lnTo>
                  <a:lnTo>
                    <a:pt x="13041046" y="6753911"/>
                  </a:lnTo>
                  <a:lnTo>
                    <a:pt x="13039636" y="6754304"/>
                  </a:lnTo>
                  <a:lnTo>
                    <a:pt x="12991897" y="6786626"/>
                  </a:lnTo>
                  <a:lnTo>
                    <a:pt x="12991033" y="6791084"/>
                  </a:lnTo>
                  <a:lnTo>
                    <a:pt x="12995478" y="6797662"/>
                  </a:lnTo>
                  <a:lnTo>
                    <a:pt x="12999936" y="6798538"/>
                  </a:lnTo>
                  <a:lnTo>
                    <a:pt x="13049771" y="6764807"/>
                  </a:lnTo>
                  <a:lnTo>
                    <a:pt x="13050609" y="6760337"/>
                  </a:lnTo>
                  <a:close/>
                </a:path>
                <a:path w="18288000" h="9256395">
                  <a:moveTo>
                    <a:pt x="13066751" y="5592927"/>
                  </a:moveTo>
                  <a:lnTo>
                    <a:pt x="13062979" y="5588482"/>
                  </a:lnTo>
                  <a:lnTo>
                    <a:pt x="13061061" y="5587657"/>
                  </a:lnTo>
                  <a:lnTo>
                    <a:pt x="13057581" y="5587657"/>
                  </a:lnTo>
                  <a:lnTo>
                    <a:pt x="13056032" y="5588190"/>
                  </a:lnTo>
                  <a:lnTo>
                    <a:pt x="13046901" y="5595912"/>
                  </a:lnTo>
                  <a:lnTo>
                    <a:pt x="13046532" y="5600204"/>
                  </a:lnTo>
                  <a:lnTo>
                    <a:pt x="13051396" y="5605945"/>
                  </a:lnTo>
                  <a:lnTo>
                    <a:pt x="13055676" y="5606288"/>
                  </a:lnTo>
                  <a:lnTo>
                    <a:pt x="13066395" y="5597220"/>
                  </a:lnTo>
                  <a:lnTo>
                    <a:pt x="13066751" y="5592927"/>
                  </a:lnTo>
                  <a:close/>
                </a:path>
                <a:path w="18288000" h="9256395">
                  <a:moveTo>
                    <a:pt x="13084734" y="7353363"/>
                  </a:moveTo>
                  <a:lnTo>
                    <a:pt x="13081495" y="7347178"/>
                  </a:lnTo>
                  <a:lnTo>
                    <a:pt x="13078905" y="7345731"/>
                  </a:lnTo>
                  <a:lnTo>
                    <a:pt x="13075057" y="7345731"/>
                  </a:lnTo>
                  <a:lnTo>
                    <a:pt x="13073875" y="7345997"/>
                  </a:lnTo>
                  <a:lnTo>
                    <a:pt x="12993853" y="7387526"/>
                  </a:lnTo>
                  <a:lnTo>
                    <a:pt x="12992418" y="7392022"/>
                  </a:lnTo>
                  <a:lnTo>
                    <a:pt x="12996177" y="7399337"/>
                  </a:lnTo>
                  <a:lnTo>
                    <a:pt x="13000660" y="7400772"/>
                  </a:lnTo>
                  <a:lnTo>
                    <a:pt x="13083324" y="7357872"/>
                  </a:lnTo>
                  <a:lnTo>
                    <a:pt x="13084734" y="7353363"/>
                  </a:lnTo>
                  <a:close/>
                </a:path>
                <a:path w="18288000" h="9256395">
                  <a:moveTo>
                    <a:pt x="13098679" y="5922429"/>
                  </a:moveTo>
                  <a:lnTo>
                    <a:pt x="13094919" y="5917768"/>
                  </a:lnTo>
                  <a:lnTo>
                    <a:pt x="13092913" y="5916892"/>
                  </a:lnTo>
                  <a:lnTo>
                    <a:pt x="13089382" y="5916892"/>
                  </a:lnTo>
                  <a:lnTo>
                    <a:pt x="13087845" y="5917387"/>
                  </a:lnTo>
                  <a:lnTo>
                    <a:pt x="13068376" y="5933110"/>
                  </a:lnTo>
                  <a:lnTo>
                    <a:pt x="13067906" y="5937453"/>
                  </a:lnTo>
                  <a:lnTo>
                    <a:pt x="13072707" y="5943397"/>
                  </a:lnTo>
                  <a:lnTo>
                    <a:pt x="13077038" y="5943879"/>
                  </a:lnTo>
                  <a:lnTo>
                    <a:pt x="13098209" y="5926772"/>
                  </a:lnTo>
                  <a:lnTo>
                    <a:pt x="13098679" y="5922429"/>
                  </a:lnTo>
                  <a:close/>
                </a:path>
                <a:path w="18288000" h="9256395">
                  <a:moveTo>
                    <a:pt x="13118579" y="7116305"/>
                  </a:moveTo>
                  <a:lnTo>
                    <a:pt x="13115138" y="7110527"/>
                  </a:lnTo>
                  <a:lnTo>
                    <a:pt x="13112687" y="7109244"/>
                  </a:lnTo>
                  <a:lnTo>
                    <a:pt x="13108915" y="7109244"/>
                  </a:lnTo>
                  <a:lnTo>
                    <a:pt x="13107619" y="7109587"/>
                  </a:lnTo>
                  <a:lnTo>
                    <a:pt x="13041236" y="7148970"/>
                  </a:lnTo>
                  <a:lnTo>
                    <a:pt x="13040068" y="7153465"/>
                  </a:lnTo>
                  <a:lnTo>
                    <a:pt x="13044183" y="7160450"/>
                  </a:lnTo>
                  <a:lnTo>
                    <a:pt x="13048717" y="7161606"/>
                  </a:lnTo>
                  <a:lnTo>
                    <a:pt x="13117449" y="7120814"/>
                  </a:lnTo>
                  <a:lnTo>
                    <a:pt x="13118579" y="7116305"/>
                  </a:lnTo>
                  <a:close/>
                </a:path>
                <a:path w="18288000" h="9256395">
                  <a:moveTo>
                    <a:pt x="13119418" y="6245250"/>
                  </a:moveTo>
                  <a:lnTo>
                    <a:pt x="13115684" y="6240373"/>
                  </a:lnTo>
                  <a:lnTo>
                    <a:pt x="13113588" y="6239408"/>
                  </a:lnTo>
                  <a:lnTo>
                    <a:pt x="13110007" y="6239408"/>
                  </a:lnTo>
                  <a:lnTo>
                    <a:pt x="13108496" y="6239891"/>
                  </a:lnTo>
                  <a:lnTo>
                    <a:pt x="13078206" y="6262992"/>
                  </a:lnTo>
                  <a:lnTo>
                    <a:pt x="13077622" y="6267386"/>
                  </a:lnTo>
                  <a:lnTo>
                    <a:pt x="13082308" y="6273558"/>
                  </a:lnTo>
                  <a:lnTo>
                    <a:pt x="13086702" y="6274143"/>
                  </a:lnTo>
                  <a:lnTo>
                    <a:pt x="13118821" y="6249657"/>
                  </a:lnTo>
                  <a:lnTo>
                    <a:pt x="13119418" y="6245250"/>
                  </a:lnTo>
                  <a:close/>
                </a:path>
                <a:path w="18288000" h="9256395">
                  <a:moveTo>
                    <a:pt x="13124104" y="5359476"/>
                  </a:moveTo>
                  <a:lnTo>
                    <a:pt x="13121666" y="5356644"/>
                  </a:lnTo>
                  <a:lnTo>
                    <a:pt x="13120319" y="5355158"/>
                  </a:lnTo>
                  <a:lnTo>
                    <a:pt x="13118427" y="5354345"/>
                  </a:lnTo>
                  <a:lnTo>
                    <a:pt x="13114998" y="5354345"/>
                  </a:lnTo>
                  <a:lnTo>
                    <a:pt x="13113449" y="5354879"/>
                  </a:lnTo>
                  <a:lnTo>
                    <a:pt x="13112166" y="5356022"/>
                  </a:lnTo>
                  <a:lnTo>
                    <a:pt x="13109321" y="5358447"/>
                  </a:lnTo>
                  <a:lnTo>
                    <a:pt x="13109054" y="5362702"/>
                  </a:lnTo>
                  <a:lnTo>
                    <a:pt x="13113919" y="5368366"/>
                  </a:lnTo>
                  <a:lnTo>
                    <a:pt x="13118160" y="5368645"/>
                  </a:lnTo>
                  <a:lnTo>
                    <a:pt x="13121005" y="5366220"/>
                  </a:lnTo>
                  <a:lnTo>
                    <a:pt x="13123837" y="5363718"/>
                  </a:lnTo>
                  <a:lnTo>
                    <a:pt x="13124104" y="5359476"/>
                  </a:lnTo>
                  <a:close/>
                </a:path>
                <a:path w="18288000" h="9256395">
                  <a:moveTo>
                    <a:pt x="13132054" y="6554483"/>
                  </a:moveTo>
                  <a:lnTo>
                    <a:pt x="13128384" y="6549339"/>
                  </a:lnTo>
                  <a:lnTo>
                    <a:pt x="13126187" y="6548298"/>
                  </a:lnTo>
                  <a:lnTo>
                    <a:pt x="13122529" y="6548298"/>
                  </a:lnTo>
                  <a:lnTo>
                    <a:pt x="13121081" y="6548717"/>
                  </a:lnTo>
                  <a:lnTo>
                    <a:pt x="13079451" y="6578422"/>
                  </a:lnTo>
                  <a:lnTo>
                    <a:pt x="13078701" y="6582880"/>
                  </a:lnTo>
                  <a:lnTo>
                    <a:pt x="13083273" y="6589281"/>
                  </a:lnTo>
                  <a:lnTo>
                    <a:pt x="13087718" y="6590043"/>
                  </a:lnTo>
                  <a:lnTo>
                    <a:pt x="13131305" y="6558928"/>
                  </a:lnTo>
                  <a:lnTo>
                    <a:pt x="13132054" y="6554483"/>
                  </a:lnTo>
                  <a:close/>
                </a:path>
                <a:path w="18288000" h="9256395">
                  <a:moveTo>
                    <a:pt x="13132689" y="6847040"/>
                  </a:moveTo>
                  <a:lnTo>
                    <a:pt x="13129108" y="6841604"/>
                  </a:lnTo>
                  <a:lnTo>
                    <a:pt x="13126796" y="6840461"/>
                  </a:lnTo>
                  <a:lnTo>
                    <a:pt x="13123088" y="6840461"/>
                  </a:lnTo>
                  <a:lnTo>
                    <a:pt x="13121691" y="6840855"/>
                  </a:lnTo>
                  <a:lnTo>
                    <a:pt x="13068072" y="6876110"/>
                  </a:lnTo>
                  <a:lnTo>
                    <a:pt x="13067132" y="6880593"/>
                  </a:lnTo>
                  <a:lnTo>
                    <a:pt x="13071501" y="6887273"/>
                  </a:lnTo>
                  <a:lnTo>
                    <a:pt x="13075996" y="6888213"/>
                  </a:lnTo>
                  <a:lnTo>
                    <a:pt x="13131775" y="6851523"/>
                  </a:lnTo>
                  <a:lnTo>
                    <a:pt x="13132689" y="6847040"/>
                  </a:lnTo>
                  <a:close/>
                </a:path>
                <a:path w="18288000" h="9256395">
                  <a:moveTo>
                    <a:pt x="13161340" y="5693956"/>
                  </a:moveTo>
                  <a:lnTo>
                    <a:pt x="13157568" y="5689435"/>
                  </a:lnTo>
                  <a:lnTo>
                    <a:pt x="13155625" y="5688596"/>
                  </a:lnTo>
                  <a:lnTo>
                    <a:pt x="13152107" y="5688596"/>
                  </a:lnTo>
                  <a:lnTo>
                    <a:pt x="13150545" y="5689117"/>
                  </a:lnTo>
                  <a:lnTo>
                    <a:pt x="13136347" y="5700992"/>
                  </a:lnTo>
                  <a:lnTo>
                    <a:pt x="13135953" y="5705310"/>
                  </a:lnTo>
                  <a:lnTo>
                    <a:pt x="13140804" y="5711139"/>
                  </a:lnTo>
                  <a:lnTo>
                    <a:pt x="13145135" y="5711495"/>
                  </a:lnTo>
                  <a:lnTo>
                    <a:pt x="13160947" y="5698274"/>
                  </a:lnTo>
                  <a:lnTo>
                    <a:pt x="13161340" y="5693956"/>
                  </a:lnTo>
                  <a:close/>
                </a:path>
                <a:path w="18288000" h="9256395">
                  <a:moveTo>
                    <a:pt x="13189115" y="6022683"/>
                  </a:moveTo>
                  <a:lnTo>
                    <a:pt x="13185318" y="6017933"/>
                  </a:lnTo>
                  <a:lnTo>
                    <a:pt x="13183299" y="6017044"/>
                  </a:lnTo>
                  <a:lnTo>
                    <a:pt x="13179743" y="6017044"/>
                  </a:lnTo>
                  <a:lnTo>
                    <a:pt x="13178219" y="6017539"/>
                  </a:lnTo>
                  <a:lnTo>
                    <a:pt x="13153492" y="6037186"/>
                  </a:lnTo>
                  <a:lnTo>
                    <a:pt x="13152984" y="6041555"/>
                  </a:lnTo>
                  <a:lnTo>
                    <a:pt x="13157772" y="6047600"/>
                  </a:lnTo>
                  <a:lnTo>
                    <a:pt x="13162153" y="6048083"/>
                  </a:lnTo>
                  <a:lnTo>
                    <a:pt x="13188620" y="6027051"/>
                  </a:lnTo>
                  <a:lnTo>
                    <a:pt x="13189115" y="6022683"/>
                  </a:lnTo>
                  <a:close/>
                </a:path>
                <a:path w="18288000" h="9256395">
                  <a:moveTo>
                    <a:pt x="13192074" y="7189851"/>
                  </a:moveTo>
                  <a:lnTo>
                    <a:pt x="13188683" y="7183933"/>
                  </a:lnTo>
                  <a:lnTo>
                    <a:pt x="13186194" y="7182586"/>
                  </a:lnTo>
                  <a:lnTo>
                    <a:pt x="13182372" y="7182586"/>
                  </a:lnTo>
                  <a:lnTo>
                    <a:pt x="13181114" y="7182904"/>
                  </a:lnTo>
                  <a:lnTo>
                    <a:pt x="13108343" y="7224230"/>
                  </a:lnTo>
                  <a:lnTo>
                    <a:pt x="13107073" y="7228738"/>
                  </a:lnTo>
                  <a:lnTo>
                    <a:pt x="13111086" y="7235850"/>
                  </a:lnTo>
                  <a:lnTo>
                    <a:pt x="13115595" y="7237108"/>
                  </a:lnTo>
                  <a:lnTo>
                    <a:pt x="13190842" y="7194372"/>
                  </a:lnTo>
                  <a:lnTo>
                    <a:pt x="13192074" y="7189851"/>
                  </a:lnTo>
                  <a:close/>
                </a:path>
                <a:path w="18288000" h="9256395">
                  <a:moveTo>
                    <a:pt x="13207581" y="6341592"/>
                  </a:moveTo>
                  <a:lnTo>
                    <a:pt x="13203847" y="6336614"/>
                  </a:lnTo>
                  <a:lnTo>
                    <a:pt x="13201726" y="6335649"/>
                  </a:lnTo>
                  <a:lnTo>
                    <a:pt x="13198094" y="6335649"/>
                  </a:lnTo>
                  <a:lnTo>
                    <a:pt x="13196608" y="6336093"/>
                  </a:lnTo>
                  <a:lnTo>
                    <a:pt x="13160858" y="6362827"/>
                  </a:lnTo>
                  <a:lnTo>
                    <a:pt x="13160223" y="6367259"/>
                  </a:lnTo>
                  <a:lnTo>
                    <a:pt x="13164884" y="6373508"/>
                  </a:lnTo>
                  <a:lnTo>
                    <a:pt x="13169303" y="6374155"/>
                  </a:lnTo>
                  <a:lnTo>
                    <a:pt x="13206946" y="6346025"/>
                  </a:lnTo>
                  <a:lnTo>
                    <a:pt x="13207581" y="6341592"/>
                  </a:lnTo>
                  <a:close/>
                </a:path>
                <a:path w="18288000" h="9256395">
                  <a:moveTo>
                    <a:pt x="13213093" y="6930847"/>
                  </a:moveTo>
                  <a:lnTo>
                    <a:pt x="13209524" y="6925284"/>
                  </a:lnTo>
                  <a:lnTo>
                    <a:pt x="13207175" y="6924103"/>
                  </a:lnTo>
                  <a:lnTo>
                    <a:pt x="13203428" y="6924103"/>
                  </a:lnTo>
                  <a:lnTo>
                    <a:pt x="13202069" y="6924472"/>
                  </a:lnTo>
                  <a:lnTo>
                    <a:pt x="13142430" y="6962419"/>
                  </a:lnTo>
                  <a:lnTo>
                    <a:pt x="13141401" y="6966915"/>
                  </a:lnTo>
                  <a:lnTo>
                    <a:pt x="13145719" y="6973722"/>
                  </a:lnTo>
                  <a:lnTo>
                    <a:pt x="13150202" y="6974738"/>
                  </a:lnTo>
                  <a:lnTo>
                    <a:pt x="13212102" y="6935356"/>
                  </a:lnTo>
                  <a:lnTo>
                    <a:pt x="13213093" y="6930847"/>
                  </a:lnTo>
                  <a:close/>
                </a:path>
                <a:path w="18288000" h="9256395">
                  <a:moveTo>
                    <a:pt x="13217233" y="6645453"/>
                  </a:moveTo>
                  <a:lnTo>
                    <a:pt x="13213575" y="6640208"/>
                  </a:lnTo>
                  <a:lnTo>
                    <a:pt x="13211340" y="6639128"/>
                  </a:lnTo>
                  <a:lnTo>
                    <a:pt x="13207657" y="6639128"/>
                  </a:lnTo>
                  <a:lnTo>
                    <a:pt x="13206222" y="6639547"/>
                  </a:lnTo>
                  <a:lnTo>
                    <a:pt x="13158877" y="6672478"/>
                  </a:lnTo>
                  <a:lnTo>
                    <a:pt x="13158064" y="6676961"/>
                  </a:lnTo>
                  <a:lnTo>
                    <a:pt x="13162598" y="6683476"/>
                  </a:lnTo>
                  <a:lnTo>
                    <a:pt x="13167068" y="6684277"/>
                  </a:lnTo>
                  <a:lnTo>
                    <a:pt x="13216446" y="6649923"/>
                  </a:lnTo>
                  <a:lnTo>
                    <a:pt x="13217233" y="6645453"/>
                  </a:lnTo>
                  <a:close/>
                </a:path>
                <a:path w="18288000" h="9256395">
                  <a:moveTo>
                    <a:pt x="13220522" y="5461343"/>
                  </a:moveTo>
                  <a:lnTo>
                    <a:pt x="13216738" y="5456948"/>
                  </a:lnTo>
                  <a:lnTo>
                    <a:pt x="13214833" y="5456148"/>
                  </a:lnTo>
                  <a:lnTo>
                    <a:pt x="13211366" y="5456148"/>
                  </a:lnTo>
                  <a:lnTo>
                    <a:pt x="13209778" y="5456682"/>
                  </a:lnTo>
                  <a:lnTo>
                    <a:pt x="13200723" y="5464518"/>
                  </a:lnTo>
                  <a:lnTo>
                    <a:pt x="13200406" y="5468798"/>
                  </a:lnTo>
                  <a:lnTo>
                    <a:pt x="13205295" y="5474500"/>
                  </a:lnTo>
                  <a:lnTo>
                    <a:pt x="13209588" y="5474805"/>
                  </a:lnTo>
                  <a:lnTo>
                    <a:pt x="13220205" y="5465635"/>
                  </a:lnTo>
                  <a:lnTo>
                    <a:pt x="13220522" y="5461343"/>
                  </a:lnTo>
                  <a:close/>
                </a:path>
                <a:path w="18288000" h="9256395">
                  <a:moveTo>
                    <a:pt x="13255409" y="5794375"/>
                  </a:moveTo>
                  <a:lnTo>
                    <a:pt x="13251625" y="5789777"/>
                  </a:lnTo>
                  <a:lnTo>
                    <a:pt x="13249643" y="5788914"/>
                  </a:lnTo>
                  <a:lnTo>
                    <a:pt x="13246113" y="5788914"/>
                  </a:lnTo>
                  <a:lnTo>
                    <a:pt x="13244551" y="5789434"/>
                  </a:lnTo>
                  <a:lnTo>
                    <a:pt x="13225196" y="5805373"/>
                  </a:lnTo>
                  <a:lnTo>
                    <a:pt x="13224790" y="5809716"/>
                  </a:lnTo>
                  <a:lnTo>
                    <a:pt x="13229654" y="5815609"/>
                  </a:lnTo>
                  <a:lnTo>
                    <a:pt x="13233997" y="5816028"/>
                  </a:lnTo>
                  <a:lnTo>
                    <a:pt x="13254990" y="5798731"/>
                  </a:lnTo>
                  <a:lnTo>
                    <a:pt x="13255409" y="5794375"/>
                  </a:lnTo>
                  <a:close/>
                </a:path>
                <a:path w="18288000" h="9256395">
                  <a:moveTo>
                    <a:pt x="13263207" y="7257885"/>
                  </a:moveTo>
                  <a:lnTo>
                    <a:pt x="13259880" y="7251789"/>
                  </a:lnTo>
                  <a:lnTo>
                    <a:pt x="13257327" y="7250379"/>
                  </a:lnTo>
                  <a:lnTo>
                    <a:pt x="13253479" y="7250379"/>
                  </a:lnTo>
                  <a:lnTo>
                    <a:pt x="13252260" y="7250671"/>
                  </a:lnTo>
                  <a:lnTo>
                    <a:pt x="13172897" y="7293559"/>
                  </a:lnTo>
                  <a:lnTo>
                    <a:pt x="13171538" y="7298068"/>
                  </a:lnTo>
                  <a:lnTo>
                    <a:pt x="13175425" y="7305319"/>
                  </a:lnTo>
                  <a:lnTo>
                    <a:pt x="13179946" y="7306691"/>
                  </a:lnTo>
                  <a:lnTo>
                    <a:pt x="13261874" y="7262406"/>
                  </a:lnTo>
                  <a:lnTo>
                    <a:pt x="13263207" y="7257885"/>
                  </a:lnTo>
                  <a:close/>
                </a:path>
                <a:path w="18288000" h="9256395">
                  <a:moveTo>
                    <a:pt x="13275894" y="5225593"/>
                  </a:moveTo>
                  <a:lnTo>
                    <a:pt x="13273456" y="5222824"/>
                  </a:lnTo>
                  <a:lnTo>
                    <a:pt x="13272110" y="5221351"/>
                  </a:lnTo>
                  <a:lnTo>
                    <a:pt x="13270243" y="5220538"/>
                  </a:lnTo>
                  <a:lnTo>
                    <a:pt x="13266776" y="5220538"/>
                  </a:lnTo>
                  <a:lnTo>
                    <a:pt x="13265226" y="5221148"/>
                  </a:lnTo>
                  <a:lnTo>
                    <a:pt x="13263944" y="5222291"/>
                  </a:lnTo>
                  <a:lnTo>
                    <a:pt x="13261112" y="5224716"/>
                  </a:lnTo>
                  <a:lnTo>
                    <a:pt x="13260845" y="5229034"/>
                  </a:lnTo>
                  <a:lnTo>
                    <a:pt x="13265836" y="5234571"/>
                  </a:lnTo>
                  <a:lnTo>
                    <a:pt x="13270078" y="5234838"/>
                  </a:lnTo>
                  <a:lnTo>
                    <a:pt x="13272846" y="5232336"/>
                  </a:lnTo>
                  <a:lnTo>
                    <a:pt x="13275691" y="5229911"/>
                  </a:lnTo>
                  <a:lnTo>
                    <a:pt x="13275894" y="5225593"/>
                  </a:lnTo>
                  <a:close/>
                </a:path>
                <a:path w="18288000" h="9256395">
                  <a:moveTo>
                    <a:pt x="13279501" y="6121400"/>
                  </a:moveTo>
                  <a:lnTo>
                    <a:pt x="13275717" y="6116574"/>
                  </a:lnTo>
                  <a:lnTo>
                    <a:pt x="13273646" y="6115659"/>
                  </a:lnTo>
                  <a:lnTo>
                    <a:pt x="13270065" y="6115659"/>
                  </a:lnTo>
                  <a:lnTo>
                    <a:pt x="13268541" y="6116142"/>
                  </a:lnTo>
                  <a:lnTo>
                    <a:pt x="13238480" y="6139599"/>
                  </a:lnTo>
                  <a:lnTo>
                    <a:pt x="13237934" y="6144018"/>
                  </a:lnTo>
                  <a:lnTo>
                    <a:pt x="13242722" y="6150114"/>
                  </a:lnTo>
                  <a:lnTo>
                    <a:pt x="13247116" y="6150661"/>
                  </a:lnTo>
                  <a:lnTo>
                    <a:pt x="13278942" y="6125807"/>
                  </a:lnTo>
                  <a:lnTo>
                    <a:pt x="13279501" y="6121400"/>
                  </a:lnTo>
                  <a:close/>
                </a:path>
                <a:path w="18288000" h="9256395">
                  <a:moveTo>
                    <a:pt x="13291541" y="7011187"/>
                  </a:moveTo>
                  <a:lnTo>
                    <a:pt x="13288036" y="7005485"/>
                  </a:lnTo>
                  <a:lnTo>
                    <a:pt x="13285623" y="7004253"/>
                  </a:lnTo>
                  <a:lnTo>
                    <a:pt x="13281838" y="7004253"/>
                  </a:lnTo>
                  <a:lnTo>
                    <a:pt x="13280504" y="7004609"/>
                  </a:lnTo>
                  <a:lnTo>
                    <a:pt x="13214693" y="7044982"/>
                  </a:lnTo>
                  <a:lnTo>
                    <a:pt x="13213588" y="7049503"/>
                  </a:lnTo>
                  <a:lnTo>
                    <a:pt x="13217817" y="7056425"/>
                  </a:lnTo>
                  <a:lnTo>
                    <a:pt x="13222364" y="7057517"/>
                  </a:lnTo>
                  <a:lnTo>
                    <a:pt x="13290474" y="7015708"/>
                  </a:lnTo>
                  <a:lnTo>
                    <a:pt x="13291541" y="7011187"/>
                  </a:lnTo>
                  <a:close/>
                </a:path>
                <a:path w="18288000" h="9256395">
                  <a:moveTo>
                    <a:pt x="13295897" y="6435649"/>
                  </a:moveTo>
                  <a:lnTo>
                    <a:pt x="13292163" y="6430569"/>
                  </a:lnTo>
                  <a:lnTo>
                    <a:pt x="13290017" y="6429565"/>
                  </a:lnTo>
                  <a:lnTo>
                    <a:pt x="13286359" y="6429565"/>
                  </a:lnTo>
                  <a:lnTo>
                    <a:pt x="13284873" y="6430023"/>
                  </a:lnTo>
                  <a:lnTo>
                    <a:pt x="13243586" y="6460236"/>
                  </a:lnTo>
                  <a:lnTo>
                    <a:pt x="13242874" y="6464694"/>
                  </a:lnTo>
                  <a:lnTo>
                    <a:pt x="13247510" y="6471056"/>
                  </a:lnTo>
                  <a:lnTo>
                    <a:pt x="13251968" y="6471755"/>
                  </a:lnTo>
                  <a:lnTo>
                    <a:pt x="13295211" y="6440119"/>
                  </a:lnTo>
                  <a:lnTo>
                    <a:pt x="13295897" y="6435649"/>
                  </a:lnTo>
                  <a:close/>
                </a:path>
                <a:path w="18288000" h="9256395">
                  <a:moveTo>
                    <a:pt x="13300799" y="6734340"/>
                  </a:moveTo>
                  <a:lnTo>
                    <a:pt x="13297154" y="6728968"/>
                  </a:lnTo>
                  <a:lnTo>
                    <a:pt x="13294881" y="6727850"/>
                  </a:lnTo>
                  <a:lnTo>
                    <a:pt x="13291172" y="6727850"/>
                  </a:lnTo>
                  <a:lnTo>
                    <a:pt x="13289763" y="6728257"/>
                  </a:lnTo>
                  <a:lnTo>
                    <a:pt x="13236575" y="6764248"/>
                  </a:lnTo>
                  <a:lnTo>
                    <a:pt x="13235699" y="6768744"/>
                  </a:lnTo>
                  <a:lnTo>
                    <a:pt x="13240169" y="6775361"/>
                  </a:lnTo>
                  <a:lnTo>
                    <a:pt x="13244678" y="6776237"/>
                  </a:lnTo>
                  <a:lnTo>
                    <a:pt x="13299948" y="6738823"/>
                  </a:lnTo>
                  <a:lnTo>
                    <a:pt x="13300799" y="6734340"/>
                  </a:lnTo>
                  <a:close/>
                </a:path>
                <a:path w="18288000" h="9256395">
                  <a:moveTo>
                    <a:pt x="13315937" y="5563298"/>
                  </a:moveTo>
                  <a:lnTo>
                    <a:pt x="13312115" y="5558841"/>
                  </a:lnTo>
                  <a:lnTo>
                    <a:pt x="13310197" y="5558028"/>
                  </a:lnTo>
                  <a:lnTo>
                    <a:pt x="13306692" y="5558028"/>
                  </a:lnTo>
                  <a:lnTo>
                    <a:pt x="13305104" y="5558561"/>
                  </a:lnTo>
                  <a:lnTo>
                    <a:pt x="13291007" y="5570588"/>
                  </a:lnTo>
                  <a:lnTo>
                    <a:pt x="13290677" y="5574919"/>
                  </a:lnTo>
                  <a:lnTo>
                    <a:pt x="13295579" y="5580672"/>
                  </a:lnTo>
                  <a:lnTo>
                    <a:pt x="13299897" y="5581002"/>
                  </a:lnTo>
                  <a:lnTo>
                    <a:pt x="13315595" y="5567629"/>
                  </a:lnTo>
                  <a:lnTo>
                    <a:pt x="13315937" y="5563298"/>
                  </a:lnTo>
                  <a:close/>
                </a:path>
                <a:path w="18288000" h="9256395">
                  <a:moveTo>
                    <a:pt x="13346773" y="5895810"/>
                  </a:moveTo>
                  <a:lnTo>
                    <a:pt x="13344347" y="5892825"/>
                  </a:lnTo>
                  <a:lnTo>
                    <a:pt x="13342988" y="5891123"/>
                  </a:lnTo>
                  <a:lnTo>
                    <a:pt x="13340982" y="5890247"/>
                  </a:lnTo>
                  <a:lnTo>
                    <a:pt x="13337413" y="5890247"/>
                  </a:lnTo>
                  <a:lnTo>
                    <a:pt x="13335851" y="5890768"/>
                  </a:lnTo>
                  <a:lnTo>
                    <a:pt x="13311315" y="5910681"/>
                  </a:lnTo>
                  <a:lnTo>
                    <a:pt x="13310857" y="5915063"/>
                  </a:lnTo>
                  <a:lnTo>
                    <a:pt x="13315683" y="5921032"/>
                  </a:lnTo>
                  <a:lnTo>
                    <a:pt x="13320065" y="5921502"/>
                  </a:lnTo>
                  <a:lnTo>
                    <a:pt x="13346329" y="5900191"/>
                  </a:lnTo>
                  <a:lnTo>
                    <a:pt x="13346773" y="5895810"/>
                  </a:lnTo>
                  <a:close/>
                </a:path>
                <a:path w="18288000" h="9256395">
                  <a:moveTo>
                    <a:pt x="13366915" y="7087908"/>
                  </a:moveTo>
                  <a:lnTo>
                    <a:pt x="13363448" y="7082041"/>
                  </a:lnTo>
                  <a:lnTo>
                    <a:pt x="13360997" y="7080758"/>
                  </a:lnTo>
                  <a:lnTo>
                    <a:pt x="13357187" y="7080758"/>
                  </a:lnTo>
                  <a:lnTo>
                    <a:pt x="13355892" y="7081088"/>
                  </a:lnTo>
                  <a:lnTo>
                    <a:pt x="13283730" y="7123570"/>
                  </a:lnTo>
                  <a:lnTo>
                    <a:pt x="13282549" y="7128103"/>
                  </a:lnTo>
                  <a:lnTo>
                    <a:pt x="13286664" y="7135165"/>
                  </a:lnTo>
                  <a:lnTo>
                    <a:pt x="13291185" y="7136346"/>
                  </a:lnTo>
                  <a:lnTo>
                    <a:pt x="13365772" y="7092442"/>
                  </a:lnTo>
                  <a:lnTo>
                    <a:pt x="13366915" y="7087908"/>
                  </a:lnTo>
                  <a:close/>
                </a:path>
                <a:path w="18288000" h="9256395">
                  <a:moveTo>
                    <a:pt x="13368782" y="6219215"/>
                  </a:moveTo>
                  <a:lnTo>
                    <a:pt x="13365010" y="6214313"/>
                  </a:lnTo>
                  <a:lnTo>
                    <a:pt x="13362902" y="6213360"/>
                  </a:lnTo>
                  <a:lnTo>
                    <a:pt x="13359295" y="6213360"/>
                  </a:lnTo>
                  <a:lnTo>
                    <a:pt x="13357771" y="6213830"/>
                  </a:lnTo>
                  <a:lnTo>
                    <a:pt x="13322300" y="6240996"/>
                  </a:lnTo>
                  <a:lnTo>
                    <a:pt x="13321716" y="6245428"/>
                  </a:lnTo>
                  <a:lnTo>
                    <a:pt x="13326466" y="6251626"/>
                  </a:lnTo>
                  <a:lnTo>
                    <a:pt x="13330898" y="6252222"/>
                  </a:lnTo>
                  <a:lnTo>
                    <a:pt x="13368198" y="6223647"/>
                  </a:lnTo>
                  <a:lnTo>
                    <a:pt x="13368782" y="6219215"/>
                  </a:lnTo>
                  <a:close/>
                </a:path>
                <a:path w="18288000" h="9256395">
                  <a:moveTo>
                    <a:pt x="13373062" y="5328297"/>
                  </a:moveTo>
                  <a:lnTo>
                    <a:pt x="13369227" y="5323954"/>
                  </a:lnTo>
                  <a:lnTo>
                    <a:pt x="13367347" y="5323179"/>
                  </a:lnTo>
                  <a:lnTo>
                    <a:pt x="13363867" y="5323179"/>
                  </a:lnTo>
                  <a:lnTo>
                    <a:pt x="13362267" y="5323738"/>
                  </a:lnTo>
                  <a:lnTo>
                    <a:pt x="13353263" y="5331663"/>
                  </a:lnTo>
                  <a:lnTo>
                    <a:pt x="13352996" y="5335968"/>
                  </a:lnTo>
                  <a:lnTo>
                    <a:pt x="13357974" y="5341594"/>
                  </a:lnTo>
                  <a:lnTo>
                    <a:pt x="13362254" y="5341861"/>
                  </a:lnTo>
                  <a:lnTo>
                    <a:pt x="13372783" y="5332603"/>
                  </a:lnTo>
                  <a:lnTo>
                    <a:pt x="13373062" y="5328297"/>
                  </a:lnTo>
                  <a:close/>
                </a:path>
                <a:path w="18288000" h="9256395">
                  <a:moveTo>
                    <a:pt x="13382409" y="6528460"/>
                  </a:moveTo>
                  <a:lnTo>
                    <a:pt x="13378675" y="6523291"/>
                  </a:lnTo>
                  <a:lnTo>
                    <a:pt x="13376491" y="6522250"/>
                  </a:lnTo>
                  <a:lnTo>
                    <a:pt x="13372795" y="6522250"/>
                  </a:lnTo>
                  <a:lnTo>
                    <a:pt x="13371335" y="6522694"/>
                  </a:lnTo>
                  <a:lnTo>
                    <a:pt x="13324370" y="6556235"/>
                  </a:lnTo>
                  <a:lnTo>
                    <a:pt x="13323621" y="6560718"/>
                  </a:lnTo>
                  <a:lnTo>
                    <a:pt x="13328218" y="6567183"/>
                  </a:lnTo>
                  <a:lnTo>
                    <a:pt x="13332689" y="6567945"/>
                  </a:lnTo>
                  <a:lnTo>
                    <a:pt x="13381660" y="6532943"/>
                  </a:lnTo>
                  <a:lnTo>
                    <a:pt x="13382409" y="6528460"/>
                  </a:lnTo>
                  <a:close/>
                </a:path>
                <a:path w="18288000" h="9256395">
                  <a:moveTo>
                    <a:pt x="13382765" y="6820535"/>
                  </a:moveTo>
                  <a:lnTo>
                    <a:pt x="13379158" y="6815048"/>
                  </a:lnTo>
                  <a:lnTo>
                    <a:pt x="13376834" y="6813893"/>
                  </a:lnTo>
                  <a:lnTo>
                    <a:pt x="13373087" y="6813893"/>
                  </a:lnTo>
                  <a:lnTo>
                    <a:pt x="13371703" y="6814286"/>
                  </a:lnTo>
                  <a:lnTo>
                    <a:pt x="13312547" y="6853085"/>
                  </a:lnTo>
                  <a:lnTo>
                    <a:pt x="13311594" y="6857606"/>
                  </a:lnTo>
                  <a:lnTo>
                    <a:pt x="13316001" y="6864350"/>
                  </a:lnTo>
                  <a:lnTo>
                    <a:pt x="13320522" y="6865290"/>
                  </a:lnTo>
                  <a:lnTo>
                    <a:pt x="13381850" y="6825069"/>
                  </a:lnTo>
                  <a:lnTo>
                    <a:pt x="13382765" y="6820535"/>
                  </a:lnTo>
                  <a:close/>
                </a:path>
                <a:path w="18288000" h="9256395">
                  <a:moveTo>
                    <a:pt x="13410832" y="5664733"/>
                  </a:moveTo>
                  <a:lnTo>
                    <a:pt x="13406996" y="5660199"/>
                  </a:lnTo>
                  <a:lnTo>
                    <a:pt x="13405053" y="5659361"/>
                  </a:lnTo>
                  <a:lnTo>
                    <a:pt x="13401510" y="5659361"/>
                  </a:lnTo>
                  <a:lnTo>
                    <a:pt x="13399935" y="5659894"/>
                  </a:lnTo>
                  <a:lnTo>
                    <a:pt x="13380746" y="5676036"/>
                  </a:lnTo>
                  <a:lnTo>
                    <a:pt x="13380365" y="5680392"/>
                  </a:lnTo>
                  <a:lnTo>
                    <a:pt x="13385279" y="5686234"/>
                  </a:lnTo>
                  <a:lnTo>
                    <a:pt x="13389636" y="5686615"/>
                  </a:lnTo>
                  <a:lnTo>
                    <a:pt x="13410464" y="5669089"/>
                  </a:lnTo>
                  <a:lnTo>
                    <a:pt x="13410832" y="5664733"/>
                  </a:lnTo>
                  <a:close/>
                </a:path>
                <a:path w="18288000" h="9256395">
                  <a:moveTo>
                    <a:pt x="13426453" y="5090388"/>
                  </a:moveTo>
                  <a:lnTo>
                    <a:pt x="13423964" y="5087607"/>
                  </a:lnTo>
                  <a:lnTo>
                    <a:pt x="13422681" y="5086121"/>
                  </a:lnTo>
                  <a:lnTo>
                    <a:pt x="13420852" y="5085385"/>
                  </a:lnTo>
                  <a:lnTo>
                    <a:pt x="13417322" y="5085385"/>
                  </a:lnTo>
                  <a:lnTo>
                    <a:pt x="13415747" y="5085981"/>
                  </a:lnTo>
                  <a:lnTo>
                    <a:pt x="13411683" y="5089626"/>
                  </a:lnTo>
                  <a:lnTo>
                    <a:pt x="13411480" y="5093881"/>
                  </a:lnTo>
                  <a:lnTo>
                    <a:pt x="13416471" y="5099418"/>
                  </a:lnTo>
                  <a:lnTo>
                    <a:pt x="13420712" y="5099609"/>
                  </a:lnTo>
                  <a:lnTo>
                    <a:pt x="13426250" y="5094630"/>
                  </a:lnTo>
                  <a:lnTo>
                    <a:pt x="13426453" y="5090388"/>
                  </a:lnTo>
                  <a:close/>
                </a:path>
                <a:path w="18288000" h="9256395">
                  <a:moveTo>
                    <a:pt x="13438188" y="5995784"/>
                  </a:moveTo>
                  <a:lnTo>
                    <a:pt x="13434378" y="5991034"/>
                  </a:lnTo>
                  <a:lnTo>
                    <a:pt x="13432346" y="5990133"/>
                  </a:lnTo>
                  <a:lnTo>
                    <a:pt x="13428739" y="5990133"/>
                  </a:lnTo>
                  <a:lnTo>
                    <a:pt x="13427189" y="5990628"/>
                  </a:lnTo>
                  <a:lnTo>
                    <a:pt x="13397383" y="6014428"/>
                  </a:lnTo>
                  <a:lnTo>
                    <a:pt x="13396887" y="6018835"/>
                  </a:lnTo>
                  <a:lnTo>
                    <a:pt x="13401701" y="6024905"/>
                  </a:lnTo>
                  <a:lnTo>
                    <a:pt x="13406107" y="6025413"/>
                  </a:lnTo>
                  <a:lnTo>
                    <a:pt x="13437692" y="6000204"/>
                  </a:lnTo>
                  <a:lnTo>
                    <a:pt x="13438188" y="5995784"/>
                  </a:lnTo>
                  <a:close/>
                </a:path>
                <a:path w="18288000" h="9256395">
                  <a:moveTo>
                    <a:pt x="13440029" y="7159447"/>
                  </a:moveTo>
                  <a:lnTo>
                    <a:pt x="13436651" y="7153440"/>
                  </a:lnTo>
                  <a:lnTo>
                    <a:pt x="13434124" y="7152081"/>
                  </a:lnTo>
                  <a:lnTo>
                    <a:pt x="13430276" y="7152081"/>
                  </a:lnTo>
                  <a:lnTo>
                    <a:pt x="13429018" y="7152399"/>
                  </a:lnTo>
                  <a:lnTo>
                    <a:pt x="13350342" y="7196607"/>
                  </a:lnTo>
                  <a:lnTo>
                    <a:pt x="13349059" y="7201154"/>
                  </a:lnTo>
                  <a:lnTo>
                    <a:pt x="13353047" y="7208329"/>
                  </a:lnTo>
                  <a:lnTo>
                    <a:pt x="13357581" y="7209625"/>
                  </a:lnTo>
                  <a:lnTo>
                    <a:pt x="13438772" y="7163994"/>
                  </a:lnTo>
                  <a:lnTo>
                    <a:pt x="13440029" y="7159447"/>
                  </a:lnTo>
                  <a:close/>
                </a:path>
                <a:path w="18288000" h="9256395">
                  <a:moveTo>
                    <a:pt x="13458292" y="6314833"/>
                  </a:moveTo>
                  <a:lnTo>
                    <a:pt x="13454507" y="6309842"/>
                  </a:lnTo>
                  <a:lnTo>
                    <a:pt x="13452374" y="6308864"/>
                  </a:lnTo>
                  <a:lnTo>
                    <a:pt x="13448729" y="6308864"/>
                  </a:lnTo>
                  <a:lnTo>
                    <a:pt x="13447230" y="6309322"/>
                  </a:lnTo>
                  <a:lnTo>
                    <a:pt x="13406260" y="6340056"/>
                  </a:lnTo>
                  <a:lnTo>
                    <a:pt x="13405612" y="6344526"/>
                  </a:lnTo>
                  <a:lnTo>
                    <a:pt x="13410337" y="6350813"/>
                  </a:lnTo>
                  <a:lnTo>
                    <a:pt x="13414807" y="6351473"/>
                  </a:lnTo>
                  <a:lnTo>
                    <a:pt x="13457657" y="6319304"/>
                  </a:lnTo>
                  <a:lnTo>
                    <a:pt x="13458292" y="6314833"/>
                  </a:lnTo>
                  <a:close/>
                </a:path>
                <a:path w="18288000" h="9256395">
                  <a:moveTo>
                    <a:pt x="13462940" y="6903529"/>
                  </a:moveTo>
                  <a:lnTo>
                    <a:pt x="13459359" y="6897903"/>
                  </a:lnTo>
                  <a:lnTo>
                    <a:pt x="13456984" y="6896709"/>
                  </a:lnTo>
                  <a:lnTo>
                    <a:pt x="13453212" y="6896709"/>
                  </a:lnTo>
                  <a:lnTo>
                    <a:pt x="13451840" y="6897078"/>
                  </a:lnTo>
                  <a:lnTo>
                    <a:pt x="13386588" y="6938454"/>
                  </a:lnTo>
                  <a:lnTo>
                    <a:pt x="13385546" y="6942976"/>
                  </a:lnTo>
                  <a:lnTo>
                    <a:pt x="13389877" y="6949846"/>
                  </a:lnTo>
                  <a:lnTo>
                    <a:pt x="13394436" y="6950875"/>
                  </a:lnTo>
                  <a:lnTo>
                    <a:pt x="13461937" y="6908076"/>
                  </a:lnTo>
                  <a:lnTo>
                    <a:pt x="13462940" y="6903529"/>
                  </a:lnTo>
                  <a:close/>
                </a:path>
                <a:path w="18288000" h="9256395">
                  <a:moveTo>
                    <a:pt x="13467398" y="6619380"/>
                  </a:moveTo>
                  <a:lnTo>
                    <a:pt x="13463702" y="6614096"/>
                  </a:lnTo>
                  <a:lnTo>
                    <a:pt x="13461441" y="6613017"/>
                  </a:lnTo>
                  <a:lnTo>
                    <a:pt x="13457733" y="6613017"/>
                  </a:lnTo>
                  <a:lnTo>
                    <a:pt x="13456285" y="6613449"/>
                  </a:lnTo>
                  <a:lnTo>
                    <a:pt x="13403567" y="6650139"/>
                  </a:lnTo>
                  <a:lnTo>
                    <a:pt x="13402742" y="6654647"/>
                  </a:lnTo>
                  <a:lnTo>
                    <a:pt x="13407301" y="6661213"/>
                  </a:lnTo>
                  <a:lnTo>
                    <a:pt x="13411810" y="6662039"/>
                  </a:lnTo>
                  <a:lnTo>
                    <a:pt x="13466585" y="6623888"/>
                  </a:lnTo>
                  <a:lnTo>
                    <a:pt x="13467398" y="6619380"/>
                  </a:lnTo>
                  <a:close/>
                </a:path>
                <a:path w="18288000" h="9256395">
                  <a:moveTo>
                    <a:pt x="13469201" y="5431142"/>
                  </a:moveTo>
                  <a:lnTo>
                    <a:pt x="13465366" y="5426735"/>
                  </a:lnTo>
                  <a:lnTo>
                    <a:pt x="13463448" y="5425935"/>
                  </a:lnTo>
                  <a:lnTo>
                    <a:pt x="13459955" y="5425935"/>
                  </a:lnTo>
                  <a:lnTo>
                    <a:pt x="13458355" y="5426494"/>
                  </a:lnTo>
                  <a:lnTo>
                    <a:pt x="13444360" y="5438660"/>
                  </a:lnTo>
                  <a:lnTo>
                    <a:pt x="13444055" y="5442978"/>
                  </a:lnTo>
                  <a:lnTo>
                    <a:pt x="13449008" y="5448693"/>
                  </a:lnTo>
                  <a:lnTo>
                    <a:pt x="13453326" y="5449011"/>
                  </a:lnTo>
                  <a:lnTo>
                    <a:pt x="13468909" y="5435473"/>
                  </a:lnTo>
                  <a:lnTo>
                    <a:pt x="13469201" y="5431142"/>
                  </a:lnTo>
                  <a:close/>
                </a:path>
                <a:path w="18288000" h="9256395">
                  <a:moveTo>
                    <a:pt x="13503110" y="5767273"/>
                  </a:moveTo>
                  <a:lnTo>
                    <a:pt x="13499275" y="5762650"/>
                  </a:lnTo>
                  <a:lnTo>
                    <a:pt x="13497293" y="5761799"/>
                  </a:lnTo>
                  <a:lnTo>
                    <a:pt x="13493725" y="5761799"/>
                  </a:lnTo>
                  <a:lnTo>
                    <a:pt x="13492150" y="5762320"/>
                  </a:lnTo>
                  <a:lnTo>
                    <a:pt x="13467804" y="5782513"/>
                  </a:lnTo>
                  <a:lnTo>
                    <a:pt x="13467398" y="5786894"/>
                  </a:lnTo>
                  <a:lnTo>
                    <a:pt x="13472300" y="5792825"/>
                  </a:lnTo>
                  <a:lnTo>
                    <a:pt x="13476707" y="5793232"/>
                  </a:lnTo>
                  <a:lnTo>
                    <a:pt x="13502704" y="5771654"/>
                  </a:lnTo>
                  <a:lnTo>
                    <a:pt x="13503110" y="5767273"/>
                  </a:lnTo>
                  <a:close/>
                </a:path>
                <a:path w="18288000" h="9256395">
                  <a:moveTo>
                    <a:pt x="13524306" y="5193817"/>
                  </a:moveTo>
                  <a:lnTo>
                    <a:pt x="13520458" y="5189525"/>
                  </a:lnTo>
                  <a:lnTo>
                    <a:pt x="13518591" y="5188763"/>
                  </a:lnTo>
                  <a:lnTo>
                    <a:pt x="13515124" y="5188763"/>
                  </a:lnTo>
                  <a:lnTo>
                    <a:pt x="13513486" y="5189334"/>
                  </a:lnTo>
                  <a:lnTo>
                    <a:pt x="13504545" y="5197373"/>
                  </a:lnTo>
                  <a:lnTo>
                    <a:pt x="13504304" y="5201666"/>
                  </a:lnTo>
                  <a:lnTo>
                    <a:pt x="13509320" y="5207266"/>
                  </a:lnTo>
                  <a:lnTo>
                    <a:pt x="13513626" y="5207482"/>
                  </a:lnTo>
                  <a:lnTo>
                    <a:pt x="13524065" y="5198110"/>
                  </a:lnTo>
                  <a:lnTo>
                    <a:pt x="13524306" y="5193817"/>
                  </a:lnTo>
                  <a:close/>
                </a:path>
                <a:path w="18288000" h="9256395">
                  <a:moveTo>
                    <a:pt x="13528535" y="6095009"/>
                  </a:moveTo>
                  <a:lnTo>
                    <a:pt x="13524751" y="6090158"/>
                  </a:lnTo>
                  <a:lnTo>
                    <a:pt x="13522681" y="6089231"/>
                  </a:lnTo>
                  <a:lnTo>
                    <a:pt x="13519049" y="6089231"/>
                  </a:lnTo>
                  <a:lnTo>
                    <a:pt x="13517512" y="6089713"/>
                  </a:lnTo>
                  <a:lnTo>
                    <a:pt x="13482346" y="6117298"/>
                  </a:lnTo>
                  <a:lnTo>
                    <a:pt x="13481799" y="6121743"/>
                  </a:lnTo>
                  <a:lnTo>
                    <a:pt x="13486613" y="6127889"/>
                  </a:lnTo>
                  <a:lnTo>
                    <a:pt x="13491045" y="6128436"/>
                  </a:lnTo>
                  <a:lnTo>
                    <a:pt x="13528015" y="6099454"/>
                  </a:lnTo>
                  <a:lnTo>
                    <a:pt x="13528535" y="6095009"/>
                  </a:lnTo>
                  <a:close/>
                </a:path>
                <a:path w="18288000" h="9256395">
                  <a:moveTo>
                    <a:pt x="13540143" y="6983222"/>
                  </a:moveTo>
                  <a:lnTo>
                    <a:pt x="13536625" y="6977469"/>
                  </a:lnTo>
                  <a:lnTo>
                    <a:pt x="13534187" y="6976211"/>
                  </a:lnTo>
                  <a:lnTo>
                    <a:pt x="13530377" y="6976211"/>
                  </a:lnTo>
                  <a:lnTo>
                    <a:pt x="13529043" y="6976567"/>
                  </a:lnTo>
                  <a:lnTo>
                    <a:pt x="13457530" y="7020179"/>
                  </a:lnTo>
                  <a:lnTo>
                    <a:pt x="13456399" y="7024725"/>
                  </a:lnTo>
                  <a:lnTo>
                    <a:pt x="13460629" y="7031723"/>
                  </a:lnTo>
                  <a:lnTo>
                    <a:pt x="13465162" y="7032841"/>
                  </a:lnTo>
                  <a:lnTo>
                    <a:pt x="13539051" y="6987768"/>
                  </a:lnTo>
                  <a:lnTo>
                    <a:pt x="13540143" y="6983222"/>
                  </a:lnTo>
                  <a:close/>
                </a:path>
                <a:path w="18288000" h="9256395">
                  <a:moveTo>
                    <a:pt x="13546074" y="6409423"/>
                  </a:moveTo>
                  <a:lnTo>
                    <a:pt x="13542315" y="6404318"/>
                  </a:lnTo>
                  <a:lnTo>
                    <a:pt x="13540143" y="6403302"/>
                  </a:lnTo>
                  <a:lnTo>
                    <a:pt x="13536460" y="6403302"/>
                  </a:lnTo>
                  <a:lnTo>
                    <a:pt x="13534974" y="6403759"/>
                  </a:lnTo>
                  <a:lnTo>
                    <a:pt x="13488416" y="6437922"/>
                  </a:lnTo>
                  <a:lnTo>
                    <a:pt x="13487730" y="6442405"/>
                  </a:lnTo>
                  <a:lnTo>
                    <a:pt x="13492391" y="6448806"/>
                  </a:lnTo>
                  <a:lnTo>
                    <a:pt x="13496887" y="6449504"/>
                  </a:lnTo>
                  <a:lnTo>
                    <a:pt x="13545388" y="6413919"/>
                  </a:lnTo>
                  <a:lnTo>
                    <a:pt x="13546074" y="6409423"/>
                  </a:lnTo>
                  <a:close/>
                </a:path>
                <a:path w="18288000" h="9256395">
                  <a:moveTo>
                    <a:pt x="13550913" y="6707860"/>
                  </a:moveTo>
                  <a:lnTo>
                    <a:pt x="13547243" y="6702450"/>
                  </a:lnTo>
                  <a:lnTo>
                    <a:pt x="13544957" y="6701333"/>
                  </a:lnTo>
                  <a:lnTo>
                    <a:pt x="13541210" y="6701333"/>
                  </a:lnTo>
                  <a:lnTo>
                    <a:pt x="13539788" y="6701739"/>
                  </a:lnTo>
                  <a:lnTo>
                    <a:pt x="13481164" y="6741388"/>
                  </a:lnTo>
                  <a:lnTo>
                    <a:pt x="13480275" y="6745910"/>
                  </a:lnTo>
                  <a:lnTo>
                    <a:pt x="13484771" y="6752603"/>
                  </a:lnTo>
                  <a:lnTo>
                    <a:pt x="13489292" y="6753466"/>
                  </a:lnTo>
                  <a:lnTo>
                    <a:pt x="13550049" y="6712394"/>
                  </a:lnTo>
                  <a:lnTo>
                    <a:pt x="13550913" y="6707860"/>
                  </a:lnTo>
                  <a:close/>
                </a:path>
                <a:path w="18288000" h="9256395">
                  <a:moveTo>
                    <a:pt x="13564921" y="5533517"/>
                  </a:moveTo>
                  <a:lnTo>
                    <a:pt x="13561060" y="5529021"/>
                  </a:lnTo>
                  <a:lnTo>
                    <a:pt x="13559130" y="5528208"/>
                  </a:lnTo>
                  <a:lnTo>
                    <a:pt x="13555586" y="5528208"/>
                  </a:lnTo>
                  <a:lnTo>
                    <a:pt x="13553986" y="5528754"/>
                  </a:lnTo>
                  <a:lnTo>
                    <a:pt x="13534936" y="5545125"/>
                  </a:lnTo>
                  <a:lnTo>
                    <a:pt x="13534606" y="5549481"/>
                  </a:lnTo>
                  <a:lnTo>
                    <a:pt x="13539559" y="5555259"/>
                  </a:lnTo>
                  <a:lnTo>
                    <a:pt x="13543928" y="5555602"/>
                  </a:lnTo>
                  <a:lnTo>
                    <a:pt x="13564591" y="5537873"/>
                  </a:lnTo>
                  <a:lnTo>
                    <a:pt x="13564921" y="5533517"/>
                  </a:lnTo>
                  <a:close/>
                </a:path>
                <a:path w="18288000" h="9256395">
                  <a:moveTo>
                    <a:pt x="13575818" y="4953736"/>
                  </a:moveTo>
                  <a:lnTo>
                    <a:pt x="13573316" y="4950968"/>
                  </a:lnTo>
                  <a:lnTo>
                    <a:pt x="13571969" y="4949558"/>
                  </a:lnTo>
                  <a:lnTo>
                    <a:pt x="13570153" y="4948821"/>
                  </a:lnTo>
                  <a:lnTo>
                    <a:pt x="13566686" y="4948821"/>
                  </a:lnTo>
                  <a:lnTo>
                    <a:pt x="13565023" y="4949418"/>
                  </a:lnTo>
                  <a:lnTo>
                    <a:pt x="13563740" y="4950625"/>
                  </a:lnTo>
                  <a:lnTo>
                    <a:pt x="13560984" y="4953127"/>
                  </a:lnTo>
                  <a:lnTo>
                    <a:pt x="13560959" y="4953736"/>
                  </a:lnTo>
                  <a:lnTo>
                    <a:pt x="13560844" y="4957432"/>
                  </a:lnTo>
                  <a:lnTo>
                    <a:pt x="13565912" y="4962906"/>
                  </a:lnTo>
                  <a:lnTo>
                    <a:pt x="13570153" y="4963045"/>
                  </a:lnTo>
                  <a:lnTo>
                    <a:pt x="13572922" y="4960544"/>
                  </a:lnTo>
                  <a:lnTo>
                    <a:pt x="13575627" y="4957978"/>
                  </a:lnTo>
                  <a:lnTo>
                    <a:pt x="13575818" y="4953736"/>
                  </a:lnTo>
                  <a:close/>
                </a:path>
                <a:path w="18288000" h="9256395">
                  <a:moveTo>
                    <a:pt x="13595490" y="5868454"/>
                  </a:moveTo>
                  <a:lnTo>
                    <a:pt x="13591642" y="5863742"/>
                  </a:lnTo>
                  <a:lnTo>
                    <a:pt x="13589635" y="5862866"/>
                  </a:lnTo>
                  <a:lnTo>
                    <a:pt x="13586041" y="5862866"/>
                  </a:lnTo>
                  <a:lnTo>
                    <a:pt x="13584466" y="5863387"/>
                  </a:lnTo>
                  <a:lnTo>
                    <a:pt x="13554888" y="5887542"/>
                  </a:lnTo>
                  <a:lnTo>
                    <a:pt x="13554443" y="5891962"/>
                  </a:lnTo>
                  <a:lnTo>
                    <a:pt x="13559333" y="5897981"/>
                  </a:lnTo>
                  <a:lnTo>
                    <a:pt x="13563740" y="5898439"/>
                  </a:lnTo>
                  <a:lnTo>
                    <a:pt x="13595045" y="5872873"/>
                  </a:lnTo>
                  <a:lnTo>
                    <a:pt x="13595490" y="5868454"/>
                  </a:lnTo>
                  <a:close/>
                </a:path>
                <a:path w="18288000" h="9256395">
                  <a:moveTo>
                    <a:pt x="13615264" y="7058101"/>
                  </a:moveTo>
                  <a:lnTo>
                    <a:pt x="13611797" y="7052208"/>
                  </a:lnTo>
                  <a:lnTo>
                    <a:pt x="13609295" y="7050887"/>
                  </a:lnTo>
                  <a:lnTo>
                    <a:pt x="13605472" y="7050887"/>
                  </a:lnTo>
                  <a:lnTo>
                    <a:pt x="13604164" y="7051230"/>
                  </a:lnTo>
                  <a:lnTo>
                    <a:pt x="13526186" y="7096734"/>
                  </a:lnTo>
                  <a:lnTo>
                    <a:pt x="13524967" y="7101294"/>
                  </a:lnTo>
                  <a:lnTo>
                    <a:pt x="13529107" y="7108406"/>
                  </a:lnTo>
                  <a:lnTo>
                    <a:pt x="13533641" y="7109625"/>
                  </a:lnTo>
                  <a:lnTo>
                    <a:pt x="13614083" y="7062686"/>
                  </a:lnTo>
                  <a:lnTo>
                    <a:pt x="13615264" y="7058101"/>
                  </a:lnTo>
                  <a:close/>
                </a:path>
                <a:path w="18288000" h="9256395">
                  <a:moveTo>
                    <a:pt x="13619201" y="6192126"/>
                  </a:moveTo>
                  <a:lnTo>
                    <a:pt x="13615403" y="6187186"/>
                  </a:lnTo>
                  <a:lnTo>
                    <a:pt x="13613283" y="6186233"/>
                  </a:lnTo>
                  <a:lnTo>
                    <a:pt x="13609638" y="6186233"/>
                  </a:lnTo>
                  <a:lnTo>
                    <a:pt x="13608101" y="6186716"/>
                  </a:lnTo>
                  <a:lnTo>
                    <a:pt x="13567486" y="6217958"/>
                  </a:lnTo>
                  <a:lnTo>
                    <a:pt x="13566902" y="6222428"/>
                  </a:lnTo>
                  <a:lnTo>
                    <a:pt x="13571677" y="6228677"/>
                  </a:lnTo>
                  <a:lnTo>
                    <a:pt x="13576160" y="6229274"/>
                  </a:lnTo>
                  <a:lnTo>
                    <a:pt x="13618629" y="6196609"/>
                  </a:lnTo>
                  <a:lnTo>
                    <a:pt x="13619201" y="6192126"/>
                  </a:lnTo>
                  <a:close/>
                </a:path>
                <a:path w="18288000" h="9256395">
                  <a:moveTo>
                    <a:pt x="13621157" y="5297475"/>
                  </a:moveTo>
                  <a:lnTo>
                    <a:pt x="13617308" y="5293118"/>
                  </a:lnTo>
                  <a:lnTo>
                    <a:pt x="13615429" y="5292344"/>
                  </a:lnTo>
                  <a:lnTo>
                    <a:pt x="13611911" y="5292344"/>
                  </a:lnTo>
                  <a:lnTo>
                    <a:pt x="13610285" y="5292903"/>
                  </a:lnTo>
                  <a:lnTo>
                    <a:pt x="13596379" y="5305234"/>
                  </a:lnTo>
                  <a:lnTo>
                    <a:pt x="13596125" y="5309565"/>
                  </a:lnTo>
                  <a:lnTo>
                    <a:pt x="13601141" y="5315242"/>
                  </a:lnTo>
                  <a:lnTo>
                    <a:pt x="13605472" y="5315496"/>
                  </a:lnTo>
                  <a:lnTo>
                    <a:pt x="13620903" y="5301805"/>
                  </a:lnTo>
                  <a:lnTo>
                    <a:pt x="13621157" y="5297475"/>
                  </a:lnTo>
                  <a:close/>
                </a:path>
                <a:path w="18288000" h="9256395">
                  <a:moveTo>
                    <a:pt x="13632472" y="6502273"/>
                  </a:moveTo>
                  <a:lnTo>
                    <a:pt x="13628713" y="6497066"/>
                  </a:lnTo>
                  <a:lnTo>
                    <a:pt x="13626503" y="6496012"/>
                  </a:lnTo>
                  <a:lnTo>
                    <a:pt x="13622795" y="6496012"/>
                  </a:lnTo>
                  <a:lnTo>
                    <a:pt x="13621322" y="6496456"/>
                  </a:lnTo>
                  <a:lnTo>
                    <a:pt x="13569048" y="6533870"/>
                  </a:lnTo>
                  <a:lnTo>
                    <a:pt x="13568299" y="6538379"/>
                  </a:lnTo>
                  <a:lnTo>
                    <a:pt x="13572947" y="6544894"/>
                  </a:lnTo>
                  <a:lnTo>
                    <a:pt x="13577443" y="6545643"/>
                  </a:lnTo>
                  <a:lnTo>
                    <a:pt x="13631736" y="6506794"/>
                  </a:lnTo>
                  <a:lnTo>
                    <a:pt x="13632472" y="6502273"/>
                  </a:lnTo>
                  <a:close/>
                </a:path>
                <a:path w="18288000" h="9256395">
                  <a:moveTo>
                    <a:pt x="13632739" y="6793382"/>
                  </a:moveTo>
                  <a:lnTo>
                    <a:pt x="13629094" y="6787845"/>
                  </a:lnTo>
                  <a:lnTo>
                    <a:pt x="13626757" y="6786689"/>
                  </a:lnTo>
                  <a:lnTo>
                    <a:pt x="13622985" y="6786689"/>
                  </a:lnTo>
                  <a:lnTo>
                    <a:pt x="13621576" y="6787083"/>
                  </a:lnTo>
                  <a:lnTo>
                    <a:pt x="13556907" y="6829412"/>
                  </a:lnTo>
                  <a:lnTo>
                    <a:pt x="13555942" y="6833959"/>
                  </a:lnTo>
                  <a:lnTo>
                    <a:pt x="13560374" y="6840766"/>
                  </a:lnTo>
                  <a:lnTo>
                    <a:pt x="13564921" y="6841706"/>
                  </a:lnTo>
                  <a:lnTo>
                    <a:pt x="13631799" y="6797942"/>
                  </a:lnTo>
                  <a:lnTo>
                    <a:pt x="13632739" y="6793382"/>
                  </a:lnTo>
                  <a:close/>
                </a:path>
                <a:path w="18288000" h="9256395">
                  <a:moveTo>
                    <a:pt x="13658088" y="5637098"/>
                  </a:moveTo>
                  <a:lnTo>
                    <a:pt x="13654215" y="5632539"/>
                  </a:lnTo>
                  <a:lnTo>
                    <a:pt x="13652259" y="5631700"/>
                  </a:lnTo>
                  <a:lnTo>
                    <a:pt x="13648690" y="5631700"/>
                  </a:lnTo>
                  <a:lnTo>
                    <a:pt x="13647090" y="5632247"/>
                  </a:lnTo>
                  <a:lnTo>
                    <a:pt x="13622947" y="5652706"/>
                  </a:lnTo>
                  <a:lnTo>
                    <a:pt x="13622579" y="5657113"/>
                  </a:lnTo>
                  <a:lnTo>
                    <a:pt x="13627532" y="5662981"/>
                  </a:lnTo>
                  <a:lnTo>
                    <a:pt x="13631926" y="5663349"/>
                  </a:lnTo>
                  <a:lnTo>
                    <a:pt x="13657720" y="5641505"/>
                  </a:lnTo>
                  <a:lnTo>
                    <a:pt x="13658088" y="5637098"/>
                  </a:lnTo>
                  <a:close/>
                </a:path>
                <a:path w="18288000" h="9256395">
                  <a:moveTo>
                    <a:pt x="13674255" y="5057889"/>
                  </a:moveTo>
                  <a:lnTo>
                    <a:pt x="13670394" y="5053673"/>
                  </a:lnTo>
                  <a:lnTo>
                    <a:pt x="13668553" y="5052911"/>
                  </a:lnTo>
                  <a:lnTo>
                    <a:pt x="13665073" y="5052911"/>
                  </a:lnTo>
                  <a:lnTo>
                    <a:pt x="13663422" y="5053495"/>
                  </a:lnTo>
                  <a:lnTo>
                    <a:pt x="13654532" y="5061623"/>
                  </a:lnTo>
                  <a:lnTo>
                    <a:pt x="13654329" y="5065928"/>
                  </a:lnTo>
                  <a:lnTo>
                    <a:pt x="13659396" y="5071465"/>
                  </a:lnTo>
                  <a:lnTo>
                    <a:pt x="13663689" y="5071669"/>
                  </a:lnTo>
                  <a:lnTo>
                    <a:pt x="13674065" y="5062182"/>
                  </a:lnTo>
                  <a:lnTo>
                    <a:pt x="13674255" y="5057889"/>
                  </a:lnTo>
                  <a:close/>
                </a:path>
                <a:path w="18288000" h="9256395">
                  <a:moveTo>
                    <a:pt x="13686904" y="5968949"/>
                  </a:moveTo>
                  <a:lnTo>
                    <a:pt x="13683069" y="5964174"/>
                  </a:lnTo>
                  <a:lnTo>
                    <a:pt x="13681012" y="5963272"/>
                  </a:lnTo>
                  <a:lnTo>
                    <a:pt x="13677392" y="5963272"/>
                  </a:lnTo>
                  <a:lnTo>
                    <a:pt x="13675830" y="5963780"/>
                  </a:lnTo>
                  <a:lnTo>
                    <a:pt x="13640943" y="5991771"/>
                  </a:lnTo>
                  <a:lnTo>
                    <a:pt x="13640448" y="5996229"/>
                  </a:lnTo>
                  <a:lnTo>
                    <a:pt x="13645325" y="6002312"/>
                  </a:lnTo>
                  <a:lnTo>
                    <a:pt x="13649770" y="6002820"/>
                  </a:lnTo>
                  <a:lnTo>
                    <a:pt x="13686422" y="5973407"/>
                  </a:lnTo>
                  <a:lnTo>
                    <a:pt x="13686904" y="5968949"/>
                  </a:lnTo>
                  <a:close/>
                </a:path>
                <a:path w="18288000" h="9256395">
                  <a:moveTo>
                    <a:pt x="13708253" y="6288341"/>
                  </a:moveTo>
                  <a:lnTo>
                    <a:pt x="13704443" y="6283312"/>
                  </a:lnTo>
                  <a:lnTo>
                    <a:pt x="13702297" y="6282321"/>
                  </a:lnTo>
                  <a:lnTo>
                    <a:pt x="13698627" y="6282321"/>
                  </a:lnTo>
                  <a:lnTo>
                    <a:pt x="13697103" y="6282804"/>
                  </a:lnTo>
                  <a:lnTo>
                    <a:pt x="13650951" y="6317551"/>
                  </a:lnTo>
                  <a:lnTo>
                    <a:pt x="13650303" y="6322047"/>
                  </a:lnTo>
                  <a:lnTo>
                    <a:pt x="13655066" y="6328384"/>
                  </a:lnTo>
                  <a:lnTo>
                    <a:pt x="13659574" y="6329032"/>
                  </a:lnTo>
                  <a:lnTo>
                    <a:pt x="13707618" y="6292837"/>
                  </a:lnTo>
                  <a:lnTo>
                    <a:pt x="13708253" y="6288341"/>
                  </a:lnTo>
                  <a:close/>
                </a:path>
                <a:path w="18288000" h="9256395">
                  <a:moveTo>
                    <a:pt x="13711771" y="6875907"/>
                  </a:moveTo>
                  <a:lnTo>
                    <a:pt x="13708164" y="6870243"/>
                  </a:lnTo>
                  <a:lnTo>
                    <a:pt x="13705764" y="6869023"/>
                  </a:lnTo>
                  <a:lnTo>
                    <a:pt x="13701967" y="6869023"/>
                  </a:lnTo>
                  <a:lnTo>
                    <a:pt x="13700595" y="6869392"/>
                  </a:lnTo>
                  <a:lnTo>
                    <a:pt x="13629704" y="6914121"/>
                  </a:lnTo>
                  <a:lnTo>
                    <a:pt x="13628662" y="6918693"/>
                  </a:lnTo>
                  <a:lnTo>
                    <a:pt x="13633006" y="6925615"/>
                  </a:lnTo>
                  <a:lnTo>
                    <a:pt x="13637565" y="6926669"/>
                  </a:lnTo>
                  <a:lnTo>
                    <a:pt x="13710755" y="6880466"/>
                  </a:lnTo>
                  <a:lnTo>
                    <a:pt x="13711771" y="6875907"/>
                  </a:lnTo>
                  <a:close/>
                </a:path>
                <a:path w="18288000" h="9256395">
                  <a:moveTo>
                    <a:pt x="13717499" y="6592887"/>
                  </a:moveTo>
                  <a:lnTo>
                    <a:pt x="13713778" y="6587553"/>
                  </a:lnTo>
                  <a:lnTo>
                    <a:pt x="13711517" y="6586474"/>
                  </a:lnTo>
                  <a:lnTo>
                    <a:pt x="13707771" y="6586474"/>
                  </a:lnTo>
                  <a:lnTo>
                    <a:pt x="13706323" y="6586906"/>
                  </a:lnTo>
                  <a:lnTo>
                    <a:pt x="13648208" y="6627368"/>
                  </a:lnTo>
                  <a:lnTo>
                    <a:pt x="13647382" y="6631902"/>
                  </a:lnTo>
                  <a:lnTo>
                    <a:pt x="13651967" y="6638518"/>
                  </a:lnTo>
                  <a:lnTo>
                    <a:pt x="13656513" y="6639344"/>
                  </a:lnTo>
                  <a:lnTo>
                    <a:pt x="13716699" y="6597434"/>
                  </a:lnTo>
                  <a:lnTo>
                    <a:pt x="13717499" y="6592887"/>
                  </a:lnTo>
                  <a:close/>
                </a:path>
                <a:path w="18288000" h="9256395">
                  <a:moveTo>
                    <a:pt x="13717651" y="5400726"/>
                  </a:moveTo>
                  <a:lnTo>
                    <a:pt x="13713778" y="5396306"/>
                  </a:lnTo>
                  <a:lnTo>
                    <a:pt x="13711860" y="5395506"/>
                  </a:lnTo>
                  <a:lnTo>
                    <a:pt x="13708329" y="5395506"/>
                  </a:lnTo>
                  <a:lnTo>
                    <a:pt x="13706704" y="5396065"/>
                  </a:lnTo>
                  <a:lnTo>
                    <a:pt x="13687793" y="5412638"/>
                  </a:lnTo>
                  <a:lnTo>
                    <a:pt x="13687501" y="5417007"/>
                  </a:lnTo>
                  <a:lnTo>
                    <a:pt x="13692531" y="5422735"/>
                  </a:lnTo>
                  <a:lnTo>
                    <a:pt x="13696899" y="5423027"/>
                  </a:lnTo>
                  <a:lnTo>
                    <a:pt x="13717359" y="5405082"/>
                  </a:lnTo>
                  <a:lnTo>
                    <a:pt x="13717651" y="5400726"/>
                  </a:lnTo>
                  <a:close/>
                </a:path>
                <a:path w="18288000" h="9256395">
                  <a:moveTo>
                    <a:pt x="13723900" y="4815751"/>
                  </a:moveTo>
                  <a:lnTo>
                    <a:pt x="13719975" y="4811623"/>
                  </a:lnTo>
                  <a:lnTo>
                    <a:pt x="13718248" y="4810899"/>
                  </a:lnTo>
                  <a:lnTo>
                    <a:pt x="13714717" y="4810899"/>
                  </a:lnTo>
                  <a:lnTo>
                    <a:pt x="13713105" y="4811496"/>
                  </a:lnTo>
                  <a:lnTo>
                    <a:pt x="13711758" y="4812703"/>
                  </a:lnTo>
                  <a:lnTo>
                    <a:pt x="13709053" y="4815268"/>
                  </a:lnTo>
                  <a:lnTo>
                    <a:pt x="13709041" y="4815751"/>
                  </a:lnTo>
                  <a:lnTo>
                    <a:pt x="13708914" y="4819523"/>
                  </a:lnTo>
                  <a:lnTo>
                    <a:pt x="13711479" y="4822279"/>
                  </a:lnTo>
                  <a:lnTo>
                    <a:pt x="13714044" y="4824984"/>
                  </a:lnTo>
                  <a:lnTo>
                    <a:pt x="13718299" y="4825123"/>
                  </a:lnTo>
                  <a:lnTo>
                    <a:pt x="13720991" y="4822558"/>
                  </a:lnTo>
                  <a:lnTo>
                    <a:pt x="13723760" y="4819993"/>
                  </a:lnTo>
                  <a:lnTo>
                    <a:pt x="13723773" y="4819523"/>
                  </a:lnTo>
                  <a:lnTo>
                    <a:pt x="13723900" y="4815751"/>
                  </a:lnTo>
                  <a:close/>
                </a:path>
                <a:path w="18288000" h="9256395">
                  <a:moveTo>
                    <a:pt x="13751408" y="5739396"/>
                  </a:moveTo>
                  <a:lnTo>
                    <a:pt x="13747509" y="5734748"/>
                  </a:lnTo>
                  <a:lnTo>
                    <a:pt x="13745515" y="5733897"/>
                  </a:lnTo>
                  <a:lnTo>
                    <a:pt x="13741934" y="5733897"/>
                  </a:lnTo>
                  <a:lnTo>
                    <a:pt x="13740333" y="5734431"/>
                  </a:lnTo>
                  <a:lnTo>
                    <a:pt x="13711009" y="5758916"/>
                  </a:lnTo>
                  <a:lnTo>
                    <a:pt x="13710603" y="5763349"/>
                  </a:lnTo>
                  <a:lnTo>
                    <a:pt x="13715568" y="5769305"/>
                  </a:lnTo>
                  <a:lnTo>
                    <a:pt x="13720001" y="5769711"/>
                  </a:lnTo>
                  <a:lnTo>
                    <a:pt x="13751014" y="5743829"/>
                  </a:lnTo>
                  <a:lnTo>
                    <a:pt x="13751408" y="5739396"/>
                  </a:lnTo>
                  <a:close/>
                </a:path>
                <a:path w="18288000" h="9256395">
                  <a:moveTo>
                    <a:pt x="13771817" y="5162321"/>
                  </a:moveTo>
                  <a:lnTo>
                    <a:pt x="13767930" y="5158016"/>
                  </a:lnTo>
                  <a:lnTo>
                    <a:pt x="13766064" y="5157267"/>
                  </a:lnTo>
                  <a:lnTo>
                    <a:pt x="13762558" y="5157267"/>
                  </a:lnTo>
                  <a:lnTo>
                    <a:pt x="13760907" y="5157851"/>
                  </a:lnTo>
                  <a:lnTo>
                    <a:pt x="13747115" y="5170348"/>
                  </a:lnTo>
                  <a:lnTo>
                    <a:pt x="13746912" y="5174691"/>
                  </a:lnTo>
                  <a:lnTo>
                    <a:pt x="13752005" y="5180292"/>
                  </a:lnTo>
                  <a:lnTo>
                    <a:pt x="13756335" y="5180495"/>
                  </a:lnTo>
                  <a:lnTo>
                    <a:pt x="13771601" y="5166665"/>
                  </a:lnTo>
                  <a:lnTo>
                    <a:pt x="13771817" y="5162321"/>
                  </a:lnTo>
                  <a:close/>
                </a:path>
                <a:path w="18288000" h="9256395">
                  <a:moveTo>
                    <a:pt x="13778675" y="6067476"/>
                  </a:moveTo>
                  <a:lnTo>
                    <a:pt x="13774827" y="6062624"/>
                  </a:lnTo>
                  <a:lnTo>
                    <a:pt x="13772744" y="6061684"/>
                  </a:lnTo>
                  <a:lnTo>
                    <a:pt x="13769086" y="6061684"/>
                  </a:lnTo>
                  <a:lnTo>
                    <a:pt x="13767537" y="6062192"/>
                  </a:lnTo>
                  <a:lnTo>
                    <a:pt x="13727265" y="6093917"/>
                  </a:lnTo>
                  <a:lnTo>
                    <a:pt x="13726732" y="6098400"/>
                  </a:lnTo>
                  <a:lnTo>
                    <a:pt x="13731596" y="6104572"/>
                  </a:lnTo>
                  <a:lnTo>
                    <a:pt x="13736053" y="6105118"/>
                  </a:lnTo>
                  <a:lnTo>
                    <a:pt x="13778154" y="6071946"/>
                  </a:lnTo>
                  <a:lnTo>
                    <a:pt x="13778675" y="6067476"/>
                  </a:lnTo>
                  <a:close/>
                </a:path>
                <a:path w="18288000" h="9256395">
                  <a:moveTo>
                    <a:pt x="13788809" y="6953974"/>
                  </a:moveTo>
                  <a:lnTo>
                    <a:pt x="13785279" y="6948157"/>
                  </a:lnTo>
                  <a:lnTo>
                    <a:pt x="13782815" y="6946887"/>
                  </a:lnTo>
                  <a:lnTo>
                    <a:pt x="13778992" y="6946887"/>
                  </a:lnTo>
                  <a:lnTo>
                    <a:pt x="13777646" y="6947243"/>
                  </a:lnTo>
                  <a:lnTo>
                    <a:pt x="13700379" y="6994017"/>
                  </a:lnTo>
                  <a:lnTo>
                    <a:pt x="13699236" y="6998602"/>
                  </a:lnTo>
                  <a:lnTo>
                    <a:pt x="13703478" y="7005663"/>
                  </a:lnTo>
                  <a:lnTo>
                    <a:pt x="13708075" y="7006793"/>
                  </a:lnTo>
                  <a:lnTo>
                    <a:pt x="13787704" y="6958546"/>
                  </a:lnTo>
                  <a:lnTo>
                    <a:pt x="13788809" y="6953974"/>
                  </a:lnTo>
                  <a:close/>
                </a:path>
                <a:path w="18288000" h="9256395">
                  <a:moveTo>
                    <a:pt x="13795985" y="6383007"/>
                  </a:moveTo>
                  <a:lnTo>
                    <a:pt x="13792200" y="6377889"/>
                  </a:lnTo>
                  <a:lnTo>
                    <a:pt x="13790016" y="6376873"/>
                  </a:lnTo>
                  <a:lnTo>
                    <a:pt x="13786307" y="6376873"/>
                  </a:lnTo>
                  <a:lnTo>
                    <a:pt x="13784796" y="6377330"/>
                  </a:lnTo>
                  <a:lnTo>
                    <a:pt x="13732980" y="6415430"/>
                  </a:lnTo>
                  <a:lnTo>
                    <a:pt x="13732294" y="6419964"/>
                  </a:lnTo>
                  <a:lnTo>
                    <a:pt x="13737006" y="6426403"/>
                  </a:lnTo>
                  <a:lnTo>
                    <a:pt x="13741553" y="6427102"/>
                  </a:lnTo>
                  <a:lnTo>
                    <a:pt x="13795299" y="6387541"/>
                  </a:lnTo>
                  <a:lnTo>
                    <a:pt x="13795985" y="6383007"/>
                  </a:lnTo>
                  <a:close/>
                </a:path>
                <a:path w="18288000" h="9256395">
                  <a:moveTo>
                    <a:pt x="13800912" y="6680797"/>
                  </a:moveTo>
                  <a:lnTo>
                    <a:pt x="13797242" y="6675348"/>
                  </a:lnTo>
                  <a:lnTo>
                    <a:pt x="13794918" y="6674218"/>
                  </a:lnTo>
                  <a:lnTo>
                    <a:pt x="13791146" y="6674218"/>
                  </a:lnTo>
                  <a:lnTo>
                    <a:pt x="13789711" y="6674637"/>
                  </a:lnTo>
                  <a:lnTo>
                    <a:pt x="13725614" y="6717906"/>
                  </a:lnTo>
                  <a:lnTo>
                    <a:pt x="13724725" y="6722478"/>
                  </a:lnTo>
                  <a:lnTo>
                    <a:pt x="13729234" y="6729209"/>
                  </a:lnTo>
                  <a:lnTo>
                    <a:pt x="13733780" y="6730111"/>
                  </a:lnTo>
                  <a:lnTo>
                    <a:pt x="13800049" y="6685356"/>
                  </a:lnTo>
                  <a:lnTo>
                    <a:pt x="13800912" y="6680797"/>
                  </a:lnTo>
                  <a:close/>
                </a:path>
                <a:path w="18288000" h="9256395">
                  <a:moveTo>
                    <a:pt x="13811657" y="5505285"/>
                  </a:moveTo>
                  <a:lnTo>
                    <a:pt x="13807758" y="5500789"/>
                  </a:lnTo>
                  <a:lnTo>
                    <a:pt x="13805815" y="5499976"/>
                  </a:lnTo>
                  <a:lnTo>
                    <a:pt x="13802246" y="5499976"/>
                  </a:lnTo>
                  <a:lnTo>
                    <a:pt x="13800633" y="5500535"/>
                  </a:lnTo>
                  <a:lnTo>
                    <a:pt x="13776681" y="5521274"/>
                  </a:lnTo>
                  <a:lnTo>
                    <a:pt x="13776363" y="5525668"/>
                  </a:lnTo>
                  <a:lnTo>
                    <a:pt x="13781380" y="5531472"/>
                  </a:lnTo>
                  <a:lnTo>
                    <a:pt x="13785799" y="5531790"/>
                  </a:lnTo>
                  <a:lnTo>
                    <a:pt x="13811339" y="5509679"/>
                  </a:lnTo>
                  <a:lnTo>
                    <a:pt x="13811657" y="5505285"/>
                  </a:lnTo>
                  <a:close/>
                </a:path>
                <a:path w="18288000" h="9256395">
                  <a:moveTo>
                    <a:pt x="13822934" y="4920564"/>
                  </a:moveTo>
                  <a:lnTo>
                    <a:pt x="13819048" y="4916373"/>
                  </a:lnTo>
                  <a:lnTo>
                    <a:pt x="13817219" y="4915649"/>
                  </a:lnTo>
                  <a:lnTo>
                    <a:pt x="13813739" y="4915649"/>
                  </a:lnTo>
                  <a:lnTo>
                    <a:pt x="13812076" y="4916246"/>
                  </a:lnTo>
                  <a:lnTo>
                    <a:pt x="13803236" y="4924501"/>
                  </a:lnTo>
                  <a:lnTo>
                    <a:pt x="13803097" y="4928794"/>
                  </a:lnTo>
                  <a:lnTo>
                    <a:pt x="13808228" y="4934280"/>
                  </a:lnTo>
                  <a:lnTo>
                    <a:pt x="13812533" y="4934420"/>
                  </a:lnTo>
                  <a:lnTo>
                    <a:pt x="13822769" y="4924869"/>
                  </a:lnTo>
                  <a:lnTo>
                    <a:pt x="13822934" y="4920564"/>
                  </a:lnTo>
                  <a:close/>
                </a:path>
                <a:path w="18288000" h="9256395">
                  <a:moveTo>
                    <a:pt x="13843800" y="5841111"/>
                  </a:moveTo>
                  <a:lnTo>
                    <a:pt x="13839927" y="5836399"/>
                  </a:lnTo>
                  <a:lnTo>
                    <a:pt x="13837907" y="5835523"/>
                  </a:lnTo>
                  <a:lnTo>
                    <a:pt x="13834275" y="5835523"/>
                  </a:lnTo>
                  <a:lnTo>
                    <a:pt x="13832688" y="5836043"/>
                  </a:lnTo>
                  <a:lnTo>
                    <a:pt x="13798106" y="5864466"/>
                  </a:lnTo>
                  <a:lnTo>
                    <a:pt x="13797661" y="5868924"/>
                  </a:lnTo>
                  <a:lnTo>
                    <a:pt x="13802614" y="5874956"/>
                  </a:lnTo>
                  <a:lnTo>
                    <a:pt x="13807059" y="5875401"/>
                  </a:lnTo>
                  <a:lnTo>
                    <a:pt x="13843368" y="5845568"/>
                  </a:lnTo>
                  <a:lnTo>
                    <a:pt x="13843800" y="5841111"/>
                  </a:lnTo>
                  <a:close/>
                </a:path>
                <a:path w="18288000" h="9256395">
                  <a:moveTo>
                    <a:pt x="13868934" y="6165278"/>
                  </a:moveTo>
                  <a:lnTo>
                    <a:pt x="13865085" y="6160300"/>
                  </a:lnTo>
                  <a:lnTo>
                    <a:pt x="13862965" y="6159360"/>
                  </a:lnTo>
                  <a:lnTo>
                    <a:pt x="13859282" y="6159360"/>
                  </a:lnTo>
                  <a:lnTo>
                    <a:pt x="13857732" y="6159843"/>
                  </a:lnTo>
                  <a:lnTo>
                    <a:pt x="13811987" y="6195199"/>
                  </a:lnTo>
                  <a:lnTo>
                    <a:pt x="13811403" y="6199708"/>
                  </a:lnTo>
                  <a:lnTo>
                    <a:pt x="13816241" y="6205982"/>
                  </a:lnTo>
                  <a:lnTo>
                    <a:pt x="13820750" y="6206566"/>
                  </a:lnTo>
                  <a:lnTo>
                    <a:pt x="13868349" y="6169787"/>
                  </a:lnTo>
                  <a:lnTo>
                    <a:pt x="13868934" y="6165278"/>
                  </a:lnTo>
                  <a:close/>
                </a:path>
                <a:path w="18288000" h="9256395">
                  <a:moveTo>
                    <a:pt x="13869061" y="5266385"/>
                  </a:moveTo>
                  <a:lnTo>
                    <a:pt x="13865136" y="5262029"/>
                  </a:lnTo>
                  <a:lnTo>
                    <a:pt x="13863244" y="5261254"/>
                  </a:lnTo>
                  <a:lnTo>
                    <a:pt x="13859713" y="5261254"/>
                  </a:lnTo>
                  <a:lnTo>
                    <a:pt x="13858062" y="5261838"/>
                  </a:lnTo>
                  <a:lnTo>
                    <a:pt x="13839317" y="5278602"/>
                  </a:lnTo>
                  <a:lnTo>
                    <a:pt x="13839076" y="5282971"/>
                  </a:lnTo>
                  <a:lnTo>
                    <a:pt x="13844156" y="5288661"/>
                  </a:lnTo>
                  <a:lnTo>
                    <a:pt x="13848512" y="5288915"/>
                  </a:lnTo>
                  <a:lnTo>
                    <a:pt x="13868807" y="5270754"/>
                  </a:lnTo>
                  <a:lnTo>
                    <a:pt x="13869061" y="5266385"/>
                  </a:lnTo>
                  <a:close/>
                </a:path>
                <a:path w="18288000" h="9256395">
                  <a:moveTo>
                    <a:pt x="13870623" y="4676419"/>
                  </a:moveTo>
                  <a:lnTo>
                    <a:pt x="13866724" y="4672304"/>
                  </a:lnTo>
                  <a:lnTo>
                    <a:pt x="13864958" y="4671631"/>
                  </a:lnTo>
                  <a:lnTo>
                    <a:pt x="13861517" y="4671631"/>
                  </a:lnTo>
                  <a:lnTo>
                    <a:pt x="13859624" y="4672304"/>
                  </a:lnTo>
                  <a:lnTo>
                    <a:pt x="13859764" y="4672304"/>
                  </a:lnTo>
                  <a:lnTo>
                    <a:pt x="13858558" y="4673511"/>
                  </a:lnTo>
                  <a:lnTo>
                    <a:pt x="13855853" y="4676076"/>
                  </a:lnTo>
                  <a:lnTo>
                    <a:pt x="13855840" y="4676419"/>
                  </a:lnTo>
                  <a:lnTo>
                    <a:pt x="13855726" y="4680331"/>
                  </a:lnTo>
                  <a:lnTo>
                    <a:pt x="13858354" y="4683023"/>
                  </a:lnTo>
                  <a:lnTo>
                    <a:pt x="13860996" y="4685792"/>
                  </a:lnTo>
                  <a:lnTo>
                    <a:pt x="13865162" y="4685792"/>
                  </a:lnTo>
                  <a:lnTo>
                    <a:pt x="13870559" y="4680661"/>
                  </a:lnTo>
                  <a:lnTo>
                    <a:pt x="13870623" y="4676419"/>
                  </a:lnTo>
                  <a:close/>
                </a:path>
                <a:path w="18288000" h="9256395">
                  <a:moveTo>
                    <a:pt x="13881710" y="6766001"/>
                  </a:moveTo>
                  <a:lnTo>
                    <a:pt x="13878052" y="6760426"/>
                  </a:lnTo>
                  <a:lnTo>
                    <a:pt x="13875703" y="6759245"/>
                  </a:lnTo>
                  <a:lnTo>
                    <a:pt x="13871893" y="6759245"/>
                  </a:lnTo>
                  <a:lnTo>
                    <a:pt x="13870483" y="6759638"/>
                  </a:lnTo>
                  <a:lnTo>
                    <a:pt x="13800252" y="6805460"/>
                  </a:lnTo>
                  <a:lnTo>
                    <a:pt x="13799261" y="6810032"/>
                  </a:lnTo>
                  <a:lnTo>
                    <a:pt x="13803719" y="6816890"/>
                  </a:lnTo>
                  <a:lnTo>
                    <a:pt x="13808291" y="6817881"/>
                  </a:lnTo>
                  <a:lnTo>
                    <a:pt x="13880770" y="6770598"/>
                  </a:lnTo>
                  <a:lnTo>
                    <a:pt x="13881710" y="6766001"/>
                  </a:lnTo>
                  <a:close/>
                </a:path>
                <a:path w="18288000" h="9256395">
                  <a:moveTo>
                    <a:pt x="13882472" y="6475654"/>
                  </a:moveTo>
                  <a:lnTo>
                    <a:pt x="13878700" y="6470409"/>
                  </a:lnTo>
                  <a:lnTo>
                    <a:pt x="13876465" y="6469354"/>
                  </a:lnTo>
                  <a:lnTo>
                    <a:pt x="13872718" y="6469354"/>
                  </a:lnTo>
                  <a:lnTo>
                    <a:pt x="13871232" y="6469799"/>
                  </a:lnTo>
                  <a:lnTo>
                    <a:pt x="13813650" y="6511074"/>
                  </a:lnTo>
                  <a:lnTo>
                    <a:pt x="13812888" y="6515621"/>
                  </a:lnTo>
                  <a:lnTo>
                    <a:pt x="13817562" y="6522174"/>
                  </a:lnTo>
                  <a:lnTo>
                    <a:pt x="13822109" y="6522948"/>
                  </a:lnTo>
                  <a:lnTo>
                    <a:pt x="13881735" y="6480200"/>
                  </a:lnTo>
                  <a:lnTo>
                    <a:pt x="13882472" y="6475654"/>
                  </a:lnTo>
                  <a:close/>
                </a:path>
                <a:path w="18288000" h="9256395">
                  <a:moveTo>
                    <a:pt x="13905865" y="5608625"/>
                  </a:moveTo>
                  <a:lnTo>
                    <a:pt x="13901954" y="5604065"/>
                  </a:lnTo>
                  <a:lnTo>
                    <a:pt x="13899985" y="5603227"/>
                  </a:lnTo>
                  <a:lnTo>
                    <a:pt x="13896391" y="5603227"/>
                  </a:lnTo>
                  <a:lnTo>
                    <a:pt x="13894778" y="5603786"/>
                  </a:lnTo>
                  <a:lnTo>
                    <a:pt x="13865695" y="5628602"/>
                  </a:lnTo>
                  <a:lnTo>
                    <a:pt x="13865339" y="5633034"/>
                  </a:lnTo>
                  <a:lnTo>
                    <a:pt x="13870369" y="5638914"/>
                  </a:lnTo>
                  <a:lnTo>
                    <a:pt x="13874776" y="5639282"/>
                  </a:lnTo>
                  <a:lnTo>
                    <a:pt x="13905522" y="5613057"/>
                  </a:lnTo>
                  <a:lnTo>
                    <a:pt x="13905865" y="5608625"/>
                  </a:lnTo>
                  <a:close/>
                </a:path>
                <a:path w="18288000" h="9256395">
                  <a:moveTo>
                    <a:pt x="13921131" y="5025682"/>
                  </a:moveTo>
                  <a:lnTo>
                    <a:pt x="13917219" y="5021453"/>
                  </a:lnTo>
                  <a:lnTo>
                    <a:pt x="13915377" y="5020716"/>
                  </a:lnTo>
                  <a:lnTo>
                    <a:pt x="13911872" y="5020716"/>
                  </a:lnTo>
                  <a:lnTo>
                    <a:pt x="13910196" y="5021313"/>
                  </a:lnTo>
                  <a:lnTo>
                    <a:pt x="13896518" y="5033937"/>
                  </a:lnTo>
                  <a:lnTo>
                    <a:pt x="13896353" y="5038280"/>
                  </a:lnTo>
                  <a:lnTo>
                    <a:pt x="13901496" y="5043843"/>
                  </a:lnTo>
                  <a:lnTo>
                    <a:pt x="13905827" y="5044008"/>
                  </a:lnTo>
                  <a:lnTo>
                    <a:pt x="13920953" y="5030025"/>
                  </a:lnTo>
                  <a:lnTo>
                    <a:pt x="13921131" y="5025682"/>
                  </a:lnTo>
                  <a:close/>
                </a:path>
                <a:path w="18288000" h="9256395">
                  <a:moveTo>
                    <a:pt x="13936650" y="5940971"/>
                  </a:moveTo>
                  <a:lnTo>
                    <a:pt x="13932764" y="5936170"/>
                  </a:lnTo>
                  <a:lnTo>
                    <a:pt x="13930706" y="5935269"/>
                  </a:lnTo>
                  <a:lnTo>
                    <a:pt x="13927061" y="5935269"/>
                  </a:lnTo>
                  <a:lnTo>
                    <a:pt x="13925474" y="5935789"/>
                  </a:lnTo>
                  <a:lnTo>
                    <a:pt x="13885558" y="5968035"/>
                  </a:lnTo>
                  <a:lnTo>
                    <a:pt x="13885075" y="5972505"/>
                  </a:lnTo>
                  <a:lnTo>
                    <a:pt x="13890003" y="5978652"/>
                  </a:lnTo>
                  <a:lnTo>
                    <a:pt x="13894486" y="5979134"/>
                  </a:lnTo>
                  <a:lnTo>
                    <a:pt x="13936180" y="5945467"/>
                  </a:lnTo>
                  <a:lnTo>
                    <a:pt x="13936650" y="5940971"/>
                  </a:lnTo>
                  <a:close/>
                </a:path>
                <a:path w="18288000" h="9256395">
                  <a:moveTo>
                    <a:pt x="13957961" y="6261646"/>
                  </a:moveTo>
                  <a:lnTo>
                    <a:pt x="13954112" y="6256604"/>
                  </a:lnTo>
                  <a:lnTo>
                    <a:pt x="13951953" y="6255601"/>
                  </a:lnTo>
                  <a:lnTo>
                    <a:pt x="13948245" y="6255601"/>
                  </a:lnTo>
                  <a:lnTo>
                    <a:pt x="13946721" y="6256083"/>
                  </a:lnTo>
                  <a:lnTo>
                    <a:pt x="13895375" y="6294882"/>
                  </a:lnTo>
                  <a:lnTo>
                    <a:pt x="13894740" y="6299403"/>
                  </a:lnTo>
                  <a:lnTo>
                    <a:pt x="13899541" y="6305791"/>
                  </a:lnTo>
                  <a:lnTo>
                    <a:pt x="13904062" y="6306439"/>
                  </a:lnTo>
                  <a:lnTo>
                    <a:pt x="13957338" y="6266192"/>
                  </a:lnTo>
                  <a:lnTo>
                    <a:pt x="13957961" y="6261646"/>
                  </a:lnTo>
                  <a:close/>
                </a:path>
                <a:path w="18288000" h="9256395">
                  <a:moveTo>
                    <a:pt x="13960691" y="6847078"/>
                  </a:moveTo>
                  <a:lnTo>
                    <a:pt x="13957084" y="6841350"/>
                  </a:lnTo>
                  <a:lnTo>
                    <a:pt x="13954659" y="6840131"/>
                  </a:lnTo>
                  <a:lnTo>
                    <a:pt x="13950823" y="6840131"/>
                  </a:lnTo>
                  <a:lnTo>
                    <a:pt x="13949452" y="6840499"/>
                  </a:lnTo>
                  <a:lnTo>
                    <a:pt x="13872896" y="6888531"/>
                  </a:lnTo>
                  <a:lnTo>
                    <a:pt x="13871816" y="6893128"/>
                  </a:lnTo>
                  <a:lnTo>
                    <a:pt x="13876173" y="6900113"/>
                  </a:lnTo>
                  <a:lnTo>
                    <a:pt x="13880770" y="6901193"/>
                  </a:lnTo>
                  <a:lnTo>
                    <a:pt x="13959662" y="6851675"/>
                  </a:lnTo>
                  <a:lnTo>
                    <a:pt x="13960691" y="6847078"/>
                  </a:lnTo>
                  <a:close/>
                </a:path>
                <a:path w="18288000" h="9256395">
                  <a:moveTo>
                    <a:pt x="13963841" y="5371871"/>
                  </a:moveTo>
                  <a:lnTo>
                    <a:pt x="13959916" y="5367439"/>
                  </a:lnTo>
                  <a:lnTo>
                    <a:pt x="13957999" y="5366639"/>
                  </a:lnTo>
                  <a:lnTo>
                    <a:pt x="13954443" y="5366639"/>
                  </a:lnTo>
                  <a:lnTo>
                    <a:pt x="13952792" y="5367210"/>
                  </a:lnTo>
                  <a:lnTo>
                    <a:pt x="13929030" y="5388216"/>
                  </a:lnTo>
                  <a:lnTo>
                    <a:pt x="13928763" y="5392623"/>
                  </a:lnTo>
                  <a:lnTo>
                    <a:pt x="13933856" y="5398389"/>
                  </a:lnTo>
                  <a:lnTo>
                    <a:pt x="13938250" y="5398655"/>
                  </a:lnTo>
                  <a:lnTo>
                    <a:pt x="13963574" y="5376265"/>
                  </a:lnTo>
                  <a:lnTo>
                    <a:pt x="13963841" y="5371871"/>
                  </a:lnTo>
                  <a:close/>
                </a:path>
                <a:path w="18288000" h="9256395">
                  <a:moveTo>
                    <a:pt x="13967498" y="6565811"/>
                  </a:moveTo>
                  <a:lnTo>
                    <a:pt x="13963739" y="6560452"/>
                  </a:lnTo>
                  <a:lnTo>
                    <a:pt x="13961466" y="6559359"/>
                  </a:lnTo>
                  <a:lnTo>
                    <a:pt x="13957694" y="6559359"/>
                  </a:lnTo>
                  <a:lnTo>
                    <a:pt x="13956221" y="6559791"/>
                  </a:lnTo>
                  <a:lnTo>
                    <a:pt x="13892721" y="6604000"/>
                  </a:lnTo>
                  <a:lnTo>
                    <a:pt x="13891895" y="6608572"/>
                  </a:lnTo>
                  <a:lnTo>
                    <a:pt x="13896518" y="6615239"/>
                  </a:lnTo>
                  <a:lnTo>
                    <a:pt x="13901090" y="6616065"/>
                  </a:lnTo>
                  <a:lnTo>
                    <a:pt x="13966685" y="6570396"/>
                  </a:lnTo>
                  <a:lnTo>
                    <a:pt x="13967498" y="6565811"/>
                  </a:lnTo>
                  <a:close/>
                </a:path>
                <a:path w="18288000" h="9256395">
                  <a:moveTo>
                    <a:pt x="13970267" y="4781829"/>
                  </a:moveTo>
                  <a:lnTo>
                    <a:pt x="13966343" y="4777689"/>
                  </a:lnTo>
                  <a:lnTo>
                    <a:pt x="13964539" y="4776990"/>
                  </a:lnTo>
                  <a:lnTo>
                    <a:pt x="13961072" y="4776990"/>
                  </a:lnTo>
                  <a:lnTo>
                    <a:pt x="13959154" y="4777689"/>
                  </a:lnTo>
                  <a:lnTo>
                    <a:pt x="13959294" y="4777689"/>
                  </a:lnTo>
                  <a:lnTo>
                    <a:pt x="13950633" y="4785919"/>
                  </a:lnTo>
                  <a:lnTo>
                    <a:pt x="13950620" y="4786122"/>
                  </a:lnTo>
                  <a:lnTo>
                    <a:pt x="13950506" y="4790224"/>
                  </a:lnTo>
                  <a:lnTo>
                    <a:pt x="13955763" y="4795786"/>
                  </a:lnTo>
                  <a:lnTo>
                    <a:pt x="13959980" y="4795786"/>
                  </a:lnTo>
                  <a:lnTo>
                    <a:pt x="13970165" y="4786122"/>
                  </a:lnTo>
                  <a:lnTo>
                    <a:pt x="13970267" y="4781829"/>
                  </a:lnTo>
                  <a:close/>
                </a:path>
                <a:path w="18288000" h="9256395">
                  <a:moveTo>
                    <a:pt x="13999261" y="5711495"/>
                  </a:moveTo>
                  <a:lnTo>
                    <a:pt x="13995349" y="5706846"/>
                  </a:lnTo>
                  <a:lnTo>
                    <a:pt x="13993355" y="5705995"/>
                  </a:lnTo>
                  <a:lnTo>
                    <a:pt x="13989723" y="5705995"/>
                  </a:lnTo>
                  <a:lnTo>
                    <a:pt x="13988123" y="5706542"/>
                  </a:lnTo>
                  <a:lnTo>
                    <a:pt x="13953833" y="5735358"/>
                  </a:lnTo>
                  <a:lnTo>
                    <a:pt x="13953452" y="5739828"/>
                  </a:lnTo>
                  <a:lnTo>
                    <a:pt x="13958443" y="5745797"/>
                  </a:lnTo>
                  <a:lnTo>
                    <a:pt x="13962901" y="5746191"/>
                  </a:lnTo>
                  <a:lnTo>
                    <a:pt x="13998880" y="5715952"/>
                  </a:lnTo>
                  <a:lnTo>
                    <a:pt x="13999261" y="5711495"/>
                  </a:lnTo>
                  <a:close/>
                </a:path>
                <a:path w="18288000" h="9256395">
                  <a:moveTo>
                    <a:pt x="14016139" y="4535665"/>
                  </a:moveTo>
                  <a:lnTo>
                    <a:pt x="14013498" y="4533036"/>
                  </a:lnTo>
                  <a:lnTo>
                    <a:pt x="14012228" y="4531690"/>
                  </a:lnTo>
                  <a:lnTo>
                    <a:pt x="14010462" y="4531004"/>
                  </a:lnTo>
                  <a:lnTo>
                    <a:pt x="14006970" y="4531004"/>
                  </a:lnTo>
                  <a:lnTo>
                    <a:pt x="14005078" y="4531690"/>
                  </a:lnTo>
                  <a:lnTo>
                    <a:pt x="14005217" y="4531690"/>
                  </a:lnTo>
                  <a:lnTo>
                    <a:pt x="14001293" y="4535525"/>
                  </a:lnTo>
                  <a:lnTo>
                    <a:pt x="14001229" y="4539780"/>
                  </a:lnTo>
                  <a:lnTo>
                    <a:pt x="14003858" y="4542409"/>
                  </a:lnTo>
                  <a:lnTo>
                    <a:pt x="14006500" y="4545177"/>
                  </a:lnTo>
                  <a:lnTo>
                    <a:pt x="14010742" y="4545177"/>
                  </a:lnTo>
                  <a:lnTo>
                    <a:pt x="14013371" y="4542548"/>
                  </a:lnTo>
                  <a:lnTo>
                    <a:pt x="14016063" y="4539983"/>
                  </a:lnTo>
                  <a:lnTo>
                    <a:pt x="14016139" y="4535665"/>
                  </a:lnTo>
                  <a:close/>
                </a:path>
                <a:path w="18288000" h="9256395">
                  <a:moveTo>
                    <a:pt x="14019073" y="5130533"/>
                  </a:moveTo>
                  <a:lnTo>
                    <a:pt x="14015111" y="5126228"/>
                  </a:lnTo>
                  <a:lnTo>
                    <a:pt x="14013256" y="5125466"/>
                  </a:lnTo>
                  <a:lnTo>
                    <a:pt x="14009726" y="5125466"/>
                  </a:lnTo>
                  <a:lnTo>
                    <a:pt x="14008049" y="5126063"/>
                  </a:lnTo>
                  <a:lnTo>
                    <a:pt x="13989469" y="5143055"/>
                  </a:lnTo>
                  <a:lnTo>
                    <a:pt x="13989266" y="5147424"/>
                  </a:lnTo>
                  <a:lnTo>
                    <a:pt x="13994422" y="5153050"/>
                  </a:lnTo>
                  <a:lnTo>
                    <a:pt x="13998804" y="5153241"/>
                  </a:lnTo>
                  <a:lnTo>
                    <a:pt x="14018870" y="5134902"/>
                  </a:lnTo>
                  <a:lnTo>
                    <a:pt x="14019073" y="5130533"/>
                  </a:lnTo>
                  <a:close/>
                </a:path>
                <a:path w="18288000" h="9256395">
                  <a:moveTo>
                    <a:pt x="14028052" y="6040221"/>
                  </a:moveTo>
                  <a:lnTo>
                    <a:pt x="14024166" y="6035319"/>
                  </a:lnTo>
                  <a:lnTo>
                    <a:pt x="14022070" y="6034392"/>
                  </a:lnTo>
                  <a:lnTo>
                    <a:pt x="14018400" y="6034392"/>
                  </a:lnTo>
                  <a:lnTo>
                    <a:pt x="14016825" y="6034900"/>
                  </a:lnTo>
                  <a:lnTo>
                    <a:pt x="13971486" y="6070828"/>
                  </a:lnTo>
                  <a:lnTo>
                    <a:pt x="13970953" y="6075350"/>
                  </a:lnTo>
                  <a:lnTo>
                    <a:pt x="13975880" y="6081560"/>
                  </a:lnTo>
                  <a:lnTo>
                    <a:pt x="13980376" y="6082106"/>
                  </a:lnTo>
                  <a:lnTo>
                    <a:pt x="14027531" y="6044730"/>
                  </a:lnTo>
                  <a:lnTo>
                    <a:pt x="14028052" y="6040221"/>
                  </a:lnTo>
                  <a:close/>
                </a:path>
                <a:path w="18288000" h="9256395">
                  <a:moveTo>
                    <a:pt x="14045857" y="6356185"/>
                  </a:moveTo>
                  <a:lnTo>
                    <a:pt x="14042035" y="6351029"/>
                  </a:lnTo>
                  <a:lnTo>
                    <a:pt x="14039825" y="6350013"/>
                  </a:lnTo>
                  <a:lnTo>
                    <a:pt x="14036091" y="6350013"/>
                  </a:lnTo>
                  <a:lnTo>
                    <a:pt x="14034567" y="6350470"/>
                  </a:lnTo>
                  <a:lnTo>
                    <a:pt x="13977531" y="6392532"/>
                  </a:lnTo>
                  <a:lnTo>
                    <a:pt x="13976833" y="6397091"/>
                  </a:lnTo>
                  <a:lnTo>
                    <a:pt x="13981595" y="6403581"/>
                  </a:lnTo>
                  <a:lnTo>
                    <a:pt x="13986155" y="6404292"/>
                  </a:lnTo>
                  <a:lnTo>
                    <a:pt x="14045184" y="6360744"/>
                  </a:lnTo>
                  <a:lnTo>
                    <a:pt x="14045857" y="6356185"/>
                  </a:lnTo>
                  <a:close/>
                </a:path>
                <a:path w="18288000" h="9256395">
                  <a:moveTo>
                    <a:pt x="14050023" y="6653555"/>
                  </a:moveTo>
                  <a:lnTo>
                    <a:pt x="14046289" y="6648056"/>
                  </a:lnTo>
                  <a:lnTo>
                    <a:pt x="14043965" y="6646926"/>
                  </a:lnTo>
                  <a:lnTo>
                    <a:pt x="14040168" y="6646926"/>
                  </a:lnTo>
                  <a:lnTo>
                    <a:pt x="14038720" y="6647345"/>
                  </a:lnTo>
                  <a:lnTo>
                    <a:pt x="13969149" y="6694221"/>
                  </a:lnTo>
                  <a:lnTo>
                    <a:pt x="13968248" y="6698818"/>
                  </a:lnTo>
                  <a:lnTo>
                    <a:pt x="13972794" y="6705613"/>
                  </a:lnTo>
                  <a:lnTo>
                    <a:pt x="13977379" y="6706527"/>
                  </a:lnTo>
                  <a:lnTo>
                    <a:pt x="14049147" y="6658153"/>
                  </a:lnTo>
                  <a:lnTo>
                    <a:pt x="14050023" y="6653555"/>
                  </a:lnTo>
                  <a:close/>
                </a:path>
                <a:path w="18288000" h="9256395">
                  <a:moveTo>
                    <a:pt x="14058900" y="5476189"/>
                  </a:moveTo>
                  <a:lnTo>
                    <a:pt x="14054963" y="5471680"/>
                  </a:lnTo>
                  <a:lnTo>
                    <a:pt x="14053020" y="5470868"/>
                  </a:lnTo>
                  <a:lnTo>
                    <a:pt x="14049426" y="5470868"/>
                  </a:lnTo>
                  <a:lnTo>
                    <a:pt x="14047775" y="5471452"/>
                  </a:lnTo>
                  <a:lnTo>
                    <a:pt x="14018959" y="5496598"/>
                  </a:lnTo>
                  <a:lnTo>
                    <a:pt x="14018641" y="5501030"/>
                  </a:lnTo>
                  <a:lnTo>
                    <a:pt x="14023734" y="5506885"/>
                  </a:lnTo>
                  <a:lnTo>
                    <a:pt x="14028179" y="5507164"/>
                  </a:lnTo>
                  <a:lnTo>
                    <a:pt x="14058595" y="5480621"/>
                  </a:lnTo>
                  <a:lnTo>
                    <a:pt x="14058900" y="5476189"/>
                  </a:lnTo>
                  <a:close/>
                </a:path>
                <a:path w="18288000" h="9256395">
                  <a:moveTo>
                    <a:pt x="14069111" y="4887595"/>
                  </a:moveTo>
                  <a:lnTo>
                    <a:pt x="14065174" y="4883416"/>
                  </a:lnTo>
                  <a:lnTo>
                    <a:pt x="14063345" y="4882693"/>
                  </a:lnTo>
                  <a:lnTo>
                    <a:pt x="14059840" y="4882693"/>
                  </a:lnTo>
                  <a:lnTo>
                    <a:pt x="14057871" y="4883416"/>
                  </a:lnTo>
                  <a:lnTo>
                    <a:pt x="14058037" y="4883416"/>
                  </a:lnTo>
                  <a:lnTo>
                    <a:pt x="14044575" y="4896091"/>
                  </a:lnTo>
                  <a:lnTo>
                    <a:pt x="14044435" y="4900434"/>
                  </a:lnTo>
                  <a:lnTo>
                    <a:pt x="14049629" y="4905934"/>
                  </a:lnTo>
                  <a:lnTo>
                    <a:pt x="14053973" y="4906073"/>
                  </a:lnTo>
                  <a:lnTo>
                    <a:pt x="14068984" y="4891938"/>
                  </a:lnTo>
                  <a:lnTo>
                    <a:pt x="14069111" y="4887595"/>
                  </a:lnTo>
                  <a:close/>
                </a:path>
                <a:path w="18288000" h="9256395">
                  <a:moveTo>
                    <a:pt x="14093114" y="5812599"/>
                  </a:moveTo>
                  <a:lnTo>
                    <a:pt x="14089202" y="5807862"/>
                  </a:lnTo>
                  <a:lnTo>
                    <a:pt x="14087158" y="5806986"/>
                  </a:lnTo>
                  <a:lnTo>
                    <a:pt x="14083513" y="5806986"/>
                  </a:lnTo>
                  <a:lnTo>
                    <a:pt x="14081900" y="5807532"/>
                  </a:lnTo>
                  <a:lnTo>
                    <a:pt x="14042352" y="5840260"/>
                  </a:lnTo>
                  <a:lnTo>
                    <a:pt x="14041908" y="5844756"/>
                  </a:lnTo>
                  <a:lnTo>
                    <a:pt x="14046937" y="5850826"/>
                  </a:lnTo>
                  <a:lnTo>
                    <a:pt x="14051407" y="5851245"/>
                  </a:lnTo>
                  <a:lnTo>
                    <a:pt x="14092682" y="5817095"/>
                  </a:lnTo>
                  <a:lnTo>
                    <a:pt x="14093114" y="5812599"/>
                  </a:lnTo>
                  <a:close/>
                </a:path>
                <a:path w="18288000" h="9256395">
                  <a:moveTo>
                    <a:pt x="14114628" y="5236857"/>
                  </a:moveTo>
                  <a:lnTo>
                    <a:pt x="14110665" y="5232476"/>
                  </a:lnTo>
                  <a:lnTo>
                    <a:pt x="14108773" y="5231701"/>
                  </a:lnTo>
                  <a:lnTo>
                    <a:pt x="14105217" y="5231701"/>
                  </a:lnTo>
                  <a:lnTo>
                    <a:pt x="14103541" y="5232298"/>
                  </a:lnTo>
                  <a:lnTo>
                    <a:pt x="14079995" y="5253571"/>
                  </a:lnTo>
                  <a:lnTo>
                    <a:pt x="14079766" y="5257978"/>
                  </a:lnTo>
                  <a:lnTo>
                    <a:pt x="14084922" y="5263693"/>
                  </a:lnTo>
                  <a:lnTo>
                    <a:pt x="14089329" y="5263908"/>
                  </a:lnTo>
                  <a:lnTo>
                    <a:pt x="14114412" y="5241252"/>
                  </a:lnTo>
                  <a:lnTo>
                    <a:pt x="14114628" y="5236857"/>
                  </a:lnTo>
                  <a:close/>
                </a:path>
                <a:path w="18288000" h="9256395">
                  <a:moveTo>
                    <a:pt x="14116291" y="4641647"/>
                  </a:moveTo>
                  <a:lnTo>
                    <a:pt x="14112329" y="4637583"/>
                  </a:lnTo>
                  <a:lnTo>
                    <a:pt x="14110564" y="4636897"/>
                  </a:lnTo>
                  <a:lnTo>
                    <a:pt x="14107097" y="4636897"/>
                  </a:lnTo>
                  <a:lnTo>
                    <a:pt x="14105331" y="4637583"/>
                  </a:lnTo>
                  <a:lnTo>
                    <a:pt x="14096683" y="4645965"/>
                  </a:lnTo>
                  <a:lnTo>
                    <a:pt x="14096606" y="4650270"/>
                  </a:lnTo>
                  <a:lnTo>
                    <a:pt x="14101902" y="4655744"/>
                  </a:lnTo>
                  <a:lnTo>
                    <a:pt x="14106119" y="4655744"/>
                  </a:lnTo>
                  <a:lnTo>
                    <a:pt x="14116215" y="4645965"/>
                  </a:lnTo>
                  <a:lnTo>
                    <a:pt x="14116291" y="4641647"/>
                  </a:lnTo>
                  <a:close/>
                </a:path>
                <a:path w="18288000" h="9256395">
                  <a:moveTo>
                    <a:pt x="14118362" y="6138202"/>
                  </a:moveTo>
                  <a:lnTo>
                    <a:pt x="14114475" y="6133223"/>
                  </a:lnTo>
                  <a:lnTo>
                    <a:pt x="14112329" y="6132271"/>
                  </a:lnTo>
                  <a:lnTo>
                    <a:pt x="14108633" y="6132271"/>
                  </a:lnTo>
                  <a:lnTo>
                    <a:pt x="14107071" y="6132779"/>
                  </a:lnTo>
                  <a:lnTo>
                    <a:pt x="14056208" y="6172238"/>
                  </a:lnTo>
                  <a:lnTo>
                    <a:pt x="14055636" y="6176784"/>
                  </a:lnTo>
                  <a:lnTo>
                    <a:pt x="14060526" y="6183096"/>
                  </a:lnTo>
                  <a:lnTo>
                    <a:pt x="14065060" y="6183681"/>
                  </a:lnTo>
                  <a:lnTo>
                    <a:pt x="14117790" y="6142748"/>
                  </a:lnTo>
                  <a:lnTo>
                    <a:pt x="14118362" y="6138202"/>
                  </a:lnTo>
                  <a:close/>
                </a:path>
                <a:path w="18288000" h="9256395">
                  <a:moveTo>
                    <a:pt x="14130858" y="6737464"/>
                  </a:moveTo>
                  <a:lnTo>
                    <a:pt x="14127175" y="6731851"/>
                  </a:lnTo>
                  <a:lnTo>
                    <a:pt x="14124788" y="6730657"/>
                  </a:lnTo>
                  <a:lnTo>
                    <a:pt x="14120952" y="6730657"/>
                  </a:lnTo>
                  <a:lnTo>
                    <a:pt x="14119543" y="6731051"/>
                  </a:lnTo>
                  <a:lnTo>
                    <a:pt x="14043711" y="6780314"/>
                  </a:lnTo>
                  <a:lnTo>
                    <a:pt x="14042720" y="6784924"/>
                  </a:lnTo>
                  <a:lnTo>
                    <a:pt x="14047178" y="6791833"/>
                  </a:lnTo>
                  <a:lnTo>
                    <a:pt x="14051814" y="6792836"/>
                  </a:lnTo>
                  <a:lnTo>
                    <a:pt x="14129880" y="6742087"/>
                  </a:lnTo>
                  <a:lnTo>
                    <a:pt x="14130858" y="6737464"/>
                  </a:lnTo>
                  <a:close/>
                </a:path>
                <a:path w="18288000" h="9256395">
                  <a:moveTo>
                    <a:pt x="14132408" y="6448463"/>
                  </a:moveTo>
                  <a:lnTo>
                    <a:pt x="14130046" y="6445174"/>
                  </a:lnTo>
                  <a:lnTo>
                    <a:pt x="14128598" y="6443205"/>
                  </a:lnTo>
                  <a:lnTo>
                    <a:pt x="14126350" y="6442126"/>
                  </a:lnTo>
                  <a:lnTo>
                    <a:pt x="14122591" y="6442126"/>
                  </a:lnTo>
                  <a:lnTo>
                    <a:pt x="14121079" y="6442583"/>
                  </a:lnTo>
                  <a:lnTo>
                    <a:pt x="14058189" y="6487719"/>
                  </a:lnTo>
                  <a:lnTo>
                    <a:pt x="14057427" y="6492303"/>
                  </a:lnTo>
                  <a:lnTo>
                    <a:pt x="14062151" y="6498895"/>
                  </a:lnTo>
                  <a:lnTo>
                    <a:pt x="14066711" y="6499657"/>
                  </a:lnTo>
                  <a:lnTo>
                    <a:pt x="14131671" y="6453060"/>
                  </a:lnTo>
                  <a:lnTo>
                    <a:pt x="14132408" y="6448463"/>
                  </a:lnTo>
                  <a:close/>
                </a:path>
                <a:path w="18288000" h="9256395">
                  <a:moveTo>
                    <a:pt x="14153223" y="5580126"/>
                  </a:moveTo>
                  <a:lnTo>
                    <a:pt x="14149273" y="5575541"/>
                  </a:lnTo>
                  <a:lnTo>
                    <a:pt x="14147292" y="5574716"/>
                  </a:lnTo>
                  <a:lnTo>
                    <a:pt x="14143673" y="5574716"/>
                  </a:lnTo>
                  <a:lnTo>
                    <a:pt x="14142034" y="5575274"/>
                  </a:lnTo>
                  <a:lnTo>
                    <a:pt x="14108062" y="5604510"/>
                  </a:lnTo>
                  <a:lnTo>
                    <a:pt x="14107719" y="5608980"/>
                  </a:lnTo>
                  <a:lnTo>
                    <a:pt x="14112812" y="5614911"/>
                  </a:lnTo>
                  <a:lnTo>
                    <a:pt x="14117282" y="5615241"/>
                  </a:lnTo>
                  <a:lnTo>
                    <a:pt x="14152893" y="5584596"/>
                  </a:lnTo>
                  <a:lnTo>
                    <a:pt x="14153223" y="5580126"/>
                  </a:lnTo>
                  <a:close/>
                </a:path>
                <a:path w="18288000" h="9256395">
                  <a:moveTo>
                    <a:pt x="14160310" y="4393628"/>
                  </a:moveTo>
                  <a:lnTo>
                    <a:pt x="14156335" y="4389653"/>
                  </a:lnTo>
                  <a:lnTo>
                    <a:pt x="14154645" y="4388967"/>
                  </a:lnTo>
                  <a:lnTo>
                    <a:pt x="14151128" y="4388967"/>
                  </a:lnTo>
                  <a:lnTo>
                    <a:pt x="14149451" y="4389653"/>
                  </a:lnTo>
                  <a:lnTo>
                    <a:pt x="14148168" y="4390999"/>
                  </a:lnTo>
                  <a:lnTo>
                    <a:pt x="14145476" y="4393628"/>
                  </a:lnTo>
                  <a:lnTo>
                    <a:pt x="14145540" y="4397934"/>
                  </a:lnTo>
                  <a:lnTo>
                    <a:pt x="14150734" y="4403141"/>
                  </a:lnTo>
                  <a:lnTo>
                    <a:pt x="14154976" y="4403141"/>
                  </a:lnTo>
                  <a:lnTo>
                    <a:pt x="14160310" y="4397934"/>
                  </a:lnTo>
                  <a:lnTo>
                    <a:pt x="14160310" y="4393628"/>
                  </a:lnTo>
                  <a:close/>
                </a:path>
                <a:path w="18288000" h="9256395">
                  <a:moveTo>
                    <a:pt x="14167676" y="4993157"/>
                  </a:moveTo>
                  <a:lnTo>
                    <a:pt x="14163713" y="4988903"/>
                  </a:lnTo>
                  <a:lnTo>
                    <a:pt x="14161859" y="4988166"/>
                  </a:lnTo>
                  <a:lnTo>
                    <a:pt x="14158341" y="4988166"/>
                  </a:lnTo>
                  <a:lnTo>
                    <a:pt x="14156639" y="4988776"/>
                  </a:lnTo>
                  <a:lnTo>
                    <a:pt x="14138199" y="5005959"/>
                  </a:lnTo>
                  <a:lnTo>
                    <a:pt x="14138047" y="5010340"/>
                  </a:lnTo>
                  <a:lnTo>
                    <a:pt x="14143228" y="5015916"/>
                  </a:lnTo>
                  <a:lnTo>
                    <a:pt x="14147622" y="5016081"/>
                  </a:lnTo>
                  <a:lnTo>
                    <a:pt x="14167536" y="4997526"/>
                  </a:lnTo>
                  <a:lnTo>
                    <a:pt x="14167676" y="4993157"/>
                  </a:lnTo>
                  <a:close/>
                </a:path>
                <a:path w="18288000" h="9256395">
                  <a:moveTo>
                    <a:pt x="14185633" y="5913196"/>
                  </a:moveTo>
                  <a:lnTo>
                    <a:pt x="14181709" y="5908383"/>
                  </a:lnTo>
                  <a:lnTo>
                    <a:pt x="14179652" y="5907481"/>
                  </a:lnTo>
                  <a:lnTo>
                    <a:pt x="14175956" y="5907481"/>
                  </a:lnTo>
                  <a:lnTo>
                    <a:pt x="14174369" y="5908014"/>
                  </a:lnTo>
                  <a:lnTo>
                    <a:pt x="14129449" y="5944514"/>
                  </a:lnTo>
                  <a:lnTo>
                    <a:pt x="14128966" y="5949035"/>
                  </a:lnTo>
                  <a:lnTo>
                    <a:pt x="14133957" y="5955195"/>
                  </a:lnTo>
                  <a:lnTo>
                    <a:pt x="14138478" y="5955677"/>
                  </a:lnTo>
                  <a:lnTo>
                    <a:pt x="14185176" y="5917717"/>
                  </a:lnTo>
                  <a:lnTo>
                    <a:pt x="14185633" y="5913196"/>
                  </a:lnTo>
                  <a:close/>
                </a:path>
                <a:path w="18288000" h="9256395">
                  <a:moveTo>
                    <a:pt x="14207604" y="6234544"/>
                  </a:moveTo>
                  <a:lnTo>
                    <a:pt x="14203731" y="6229451"/>
                  </a:lnTo>
                  <a:lnTo>
                    <a:pt x="14201559" y="6228473"/>
                  </a:lnTo>
                  <a:lnTo>
                    <a:pt x="14197825" y="6228473"/>
                  </a:lnTo>
                  <a:lnTo>
                    <a:pt x="14196276" y="6228956"/>
                  </a:lnTo>
                  <a:lnTo>
                    <a:pt x="14139761" y="6271806"/>
                  </a:lnTo>
                  <a:lnTo>
                    <a:pt x="14139126" y="6276378"/>
                  </a:lnTo>
                  <a:lnTo>
                    <a:pt x="14143965" y="6282804"/>
                  </a:lnTo>
                  <a:lnTo>
                    <a:pt x="14148537" y="6283439"/>
                  </a:lnTo>
                  <a:lnTo>
                    <a:pt x="14206982" y="6239116"/>
                  </a:lnTo>
                  <a:lnTo>
                    <a:pt x="14207604" y="6234544"/>
                  </a:lnTo>
                  <a:close/>
                </a:path>
                <a:path w="18288000" h="9256395">
                  <a:moveTo>
                    <a:pt x="14210475" y="5342090"/>
                  </a:moveTo>
                  <a:lnTo>
                    <a:pt x="14206512" y="5337645"/>
                  </a:lnTo>
                  <a:lnTo>
                    <a:pt x="14204595" y="5336857"/>
                  </a:lnTo>
                  <a:lnTo>
                    <a:pt x="14201000" y="5336857"/>
                  </a:lnTo>
                  <a:lnTo>
                    <a:pt x="14199337" y="5337441"/>
                  </a:lnTo>
                  <a:lnTo>
                    <a:pt x="14170762" y="5362930"/>
                  </a:lnTo>
                  <a:lnTo>
                    <a:pt x="14170508" y="5367363"/>
                  </a:lnTo>
                  <a:lnTo>
                    <a:pt x="14175651" y="5373167"/>
                  </a:lnTo>
                  <a:lnTo>
                    <a:pt x="14180096" y="5373421"/>
                  </a:lnTo>
                  <a:lnTo>
                    <a:pt x="14210233" y="5346522"/>
                  </a:lnTo>
                  <a:lnTo>
                    <a:pt x="14210475" y="5342090"/>
                  </a:lnTo>
                  <a:close/>
                </a:path>
                <a:path w="18288000" h="9256395">
                  <a:moveTo>
                    <a:pt x="14215694" y="4748073"/>
                  </a:moveTo>
                  <a:lnTo>
                    <a:pt x="14211745" y="4743932"/>
                  </a:lnTo>
                  <a:lnTo>
                    <a:pt x="14209941" y="4743234"/>
                  </a:lnTo>
                  <a:lnTo>
                    <a:pt x="14206436" y="4743234"/>
                  </a:lnTo>
                  <a:lnTo>
                    <a:pt x="14204645" y="4743932"/>
                  </a:lnTo>
                  <a:lnTo>
                    <a:pt x="14191247" y="4756810"/>
                  </a:lnTo>
                  <a:lnTo>
                    <a:pt x="14191158" y="4761141"/>
                  </a:lnTo>
                  <a:lnTo>
                    <a:pt x="14196479" y="4766678"/>
                  </a:lnTo>
                  <a:lnTo>
                    <a:pt x="14200746" y="4766678"/>
                  </a:lnTo>
                  <a:lnTo>
                    <a:pt x="14215593" y="4752403"/>
                  </a:lnTo>
                  <a:lnTo>
                    <a:pt x="14215694" y="4748073"/>
                  </a:lnTo>
                  <a:close/>
                </a:path>
                <a:path w="18288000" h="9256395">
                  <a:moveTo>
                    <a:pt x="14216596" y="6538595"/>
                  </a:moveTo>
                  <a:lnTo>
                    <a:pt x="14212824" y="6533210"/>
                  </a:lnTo>
                  <a:lnTo>
                    <a:pt x="14210525" y="6532105"/>
                  </a:lnTo>
                  <a:lnTo>
                    <a:pt x="14206728" y="6532105"/>
                  </a:lnTo>
                  <a:lnTo>
                    <a:pt x="14205242" y="6532537"/>
                  </a:lnTo>
                  <a:lnTo>
                    <a:pt x="14136332" y="6580467"/>
                  </a:lnTo>
                  <a:lnTo>
                    <a:pt x="14135494" y="6585077"/>
                  </a:lnTo>
                  <a:lnTo>
                    <a:pt x="14140129" y="6591808"/>
                  </a:lnTo>
                  <a:lnTo>
                    <a:pt x="14144727" y="6592646"/>
                  </a:lnTo>
                  <a:lnTo>
                    <a:pt x="14215771" y="6543205"/>
                  </a:lnTo>
                  <a:lnTo>
                    <a:pt x="14216596" y="6538595"/>
                  </a:lnTo>
                  <a:close/>
                </a:path>
                <a:path w="18288000" h="9256395">
                  <a:moveTo>
                    <a:pt x="14248054" y="5682373"/>
                  </a:moveTo>
                  <a:lnTo>
                    <a:pt x="14244092" y="5677725"/>
                  </a:lnTo>
                  <a:lnTo>
                    <a:pt x="14242085" y="5676862"/>
                  </a:lnTo>
                  <a:lnTo>
                    <a:pt x="14238440" y="5676862"/>
                  </a:lnTo>
                  <a:lnTo>
                    <a:pt x="14236802" y="5677420"/>
                  </a:lnTo>
                  <a:lnTo>
                    <a:pt x="14197622" y="5710618"/>
                  </a:lnTo>
                  <a:lnTo>
                    <a:pt x="14197254" y="5715127"/>
                  </a:lnTo>
                  <a:lnTo>
                    <a:pt x="14202321" y="5721121"/>
                  </a:lnTo>
                  <a:lnTo>
                    <a:pt x="14206817" y="5721515"/>
                  </a:lnTo>
                  <a:lnTo>
                    <a:pt x="14247686" y="5686869"/>
                  </a:lnTo>
                  <a:lnTo>
                    <a:pt x="14248054" y="5682373"/>
                  </a:lnTo>
                  <a:close/>
                </a:path>
                <a:path w="18288000" h="9256395">
                  <a:moveTo>
                    <a:pt x="14260957" y="4500130"/>
                  </a:moveTo>
                  <a:lnTo>
                    <a:pt x="14256995" y="4496117"/>
                  </a:lnTo>
                  <a:lnTo>
                    <a:pt x="14255242" y="4495444"/>
                  </a:lnTo>
                  <a:lnTo>
                    <a:pt x="14251762" y="4495444"/>
                  </a:lnTo>
                  <a:lnTo>
                    <a:pt x="14250022" y="4496117"/>
                  </a:lnTo>
                  <a:lnTo>
                    <a:pt x="14241386" y="4504626"/>
                  </a:lnTo>
                  <a:lnTo>
                    <a:pt x="14241361" y="4508932"/>
                  </a:lnTo>
                  <a:lnTo>
                    <a:pt x="14246670" y="4514304"/>
                  </a:lnTo>
                  <a:lnTo>
                    <a:pt x="14250937" y="4514304"/>
                  </a:lnTo>
                  <a:lnTo>
                    <a:pt x="14260919" y="4504436"/>
                  </a:lnTo>
                  <a:lnTo>
                    <a:pt x="14260957" y="4500130"/>
                  </a:lnTo>
                  <a:close/>
                </a:path>
                <a:path w="18288000" h="9256395">
                  <a:moveTo>
                    <a:pt x="14263954" y="5100256"/>
                  </a:moveTo>
                  <a:lnTo>
                    <a:pt x="14259979" y="5095938"/>
                  </a:lnTo>
                  <a:lnTo>
                    <a:pt x="14258100" y="5095189"/>
                  </a:lnTo>
                  <a:lnTo>
                    <a:pt x="14254544" y="5095189"/>
                  </a:lnTo>
                  <a:lnTo>
                    <a:pt x="14252855" y="5095799"/>
                  </a:lnTo>
                  <a:lnTo>
                    <a:pt x="14229499" y="5117338"/>
                  </a:lnTo>
                  <a:lnTo>
                    <a:pt x="14229321" y="5121745"/>
                  </a:lnTo>
                  <a:lnTo>
                    <a:pt x="14234541" y="5127383"/>
                  </a:lnTo>
                  <a:lnTo>
                    <a:pt x="14238948" y="5127574"/>
                  </a:lnTo>
                  <a:lnTo>
                    <a:pt x="14263789" y="5104650"/>
                  </a:lnTo>
                  <a:lnTo>
                    <a:pt x="14263954" y="5100256"/>
                  </a:lnTo>
                  <a:close/>
                </a:path>
                <a:path w="18288000" h="9256395">
                  <a:moveTo>
                    <a:pt x="14277137" y="6012713"/>
                  </a:moveTo>
                  <a:lnTo>
                    <a:pt x="14273213" y="6007811"/>
                  </a:lnTo>
                  <a:lnTo>
                    <a:pt x="14271104" y="6006884"/>
                  </a:lnTo>
                  <a:lnTo>
                    <a:pt x="14267396" y="6006884"/>
                  </a:lnTo>
                  <a:lnTo>
                    <a:pt x="14265809" y="6007405"/>
                  </a:lnTo>
                  <a:lnTo>
                    <a:pt x="14215428" y="6047549"/>
                  </a:lnTo>
                  <a:lnTo>
                    <a:pt x="14214907" y="6052096"/>
                  </a:lnTo>
                  <a:lnTo>
                    <a:pt x="14219860" y="6058357"/>
                  </a:lnTo>
                  <a:lnTo>
                    <a:pt x="14224432" y="6058878"/>
                  </a:lnTo>
                  <a:lnTo>
                    <a:pt x="14276629" y="6017272"/>
                  </a:lnTo>
                  <a:lnTo>
                    <a:pt x="14277137" y="6012713"/>
                  </a:lnTo>
                  <a:close/>
                </a:path>
                <a:path w="18288000" h="9256395">
                  <a:moveTo>
                    <a:pt x="14295654" y="6328816"/>
                  </a:moveTo>
                  <a:lnTo>
                    <a:pt x="14291780" y="6323609"/>
                  </a:lnTo>
                  <a:lnTo>
                    <a:pt x="14289570" y="6322593"/>
                  </a:lnTo>
                  <a:lnTo>
                    <a:pt x="14285811" y="6322593"/>
                  </a:lnTo>
                  <a:lnTo>
                    <a:pt x="14284274" y="6323063"/>
                  </a:lnTo>
                  <a:lnTo>
                    <a:pt x="14221994" y="6369101"/>
                  </a:lnTo>
                  <a:lnTo>
                    <a:pt x="14221282" y="6373698"/>
                  </a:lnTo>
                  <a:lnTo>
                    <a:pt x="14226070" y="6380239"/>
                  </a:lnTo>
                  <a:lnTo>
                    <a:pt x="14230680" y="6380937"/>
                  </a:lnTo>
                  <a:lnTo>
                    <a:pt x="14294968" y="6333414"/>
                  </a:lnTo>
                  <a:lnTo>
                    <a:pt x="14295654" y="6328816"/>
                  </a:lnTo>
                  <a:close/>
                </a:path>
                <a:path w="18288000" h="9256395">
                  <a:moveTo>
                    <a:pt x="14299260" y="6625222"/>
                  </a:moveTo>
                  <a:lnTo>
                    <a:pt x="14295527" y="6619672"/>
                  </a:lnTo>
                  <a:lnTo>
                    <a:pt x="14293190" y="6618529"/>
                  </a:lnTo>
                  <a:lnTo>
                    <a:pt x="14289354" y="6618529"/>
                  </a:lnTo>
                  <a:lnTo>
                    <a:pt x="14287894" y="6618948"/>
                  </a:lnTo>
                  <a:lnTo>
                    <a:pt x="14212811" y="6669418"/>
                  </a:lnTo>
                  <a:lnTo>
                    <a:pt x="14211884" y="6674040"/>
                  </a:lnTo>
                  <a:lnTo>
                    <a:pt x="14216456" y="6680886"/>
                  </a:lnTo>
                  <a:lnTo>
                    <a:pt x="14221092" y="6681813"/>
                  </a:lnTo>
                  <a:lnTo>
                    <a:pt x="14298371" y="6629857"/>
                  </a:lnTo>
                  <a:lnTo>
                    <a:pt x="14299260" y="6625222"/>
                  </a:lnTo>
                  <a:close/>
                </a:path>
                <a:path w="18288000" h="9256395">
                  <a:moveTo>
                    <a:pt x="14303134" y="4250309"/>
                  </a:moveTo>
                  <a:lnTo>
                    <a:pt x="14300568" y="4247680"/>
                  </a:lnTo>
                  <a:lnTo>
                    <a:pt x="14299159" y="4246334"/>
                  </a:lnTo>
                  <a:lnTo>
                    <a:pt x="14297457" y="4245661"/>
                  </a:lnTo>
                  <a:lnTo>
                    <a:pt x="14294003" y="4245661"/>
                  </a:lnTo>
                  <a:lnTo>
                    <a:pt x="14292263" y="4246334"/>
                  </a:lnTo>
                  <a:lnTo>
                    <a:pt x="14288364" y="4250309"/>
                  </a:lnTo>
                  <a:lnTo>
                    <a:pt x="14288364" y="4254627"/>
                  </a:lnTo>
                  <a:lnTo>
                    <a:pt x="14293685" y="4259821"/>
                  </a:lnTo>
                  <a:lnTo>
                    <a:pt x="14297940" y="4259821"/>
                  </a:lnTo>
                  <a:lnTo>
                    <a:pt x="14300568" y="4257192"/>
                  </a:lnTo>
                  <a:lnTo>
                    <a:pt x="14303070" y="4254627"/>
                  </a:lnTo>
                  <a:lnTo>
                    <a:pt x="14303134" y="4250309"/>
                  </a:lnTo>
                  <a:close/>
                </a:path>
                <a:path w="18288000" h="9256395">
                  <a:moveTo>
                    <a:pt x="14305674" y="5447017"/>
                  </a:moveTo>
                  <a:lnTo>
                    <a:pt x="14301686" y="5442496"/>
                  </a:lnTo>
                  <a:lnTo>
                    <a:pt x="14299743" y="5441683"/>
                  </a:lnTo>
                  <a:lnTo>
                    <a:pt x="14296136" y="5441683"/>
                  </a:lnTo>
                  <a:lnTo>
                    <a:pt x="14294460" y="5442267"/>
                  </a:lnTo>
                  <a:lnTo>
                    <a:pt x="14260817" y="5471909"/>
                  </a:lnTo>
                  <a:lnTo>
                    <a:pt x="14260525" y="5476379"/>
                  </a:lnTo>
                  <a:lnTo>
                    <a:pt x="14265669" y="5482247"/>
                  </a:lnTo>
                  <a:lnTo>
                    <a:pt x="14270139" y="5482526"/>
                  </a:lnTo>
                  <a:lnTo>
                    <a:pt x="14305394" y="5451475"/>
                  </a:lnTo>
                  <a:lnTo>
                    <a:pt x="14305674" y="5447017"/>
                  </a:lnTo>
                  <a:close/>
                </a:path>
                <a:path w="18288000" h="9256395">
                  <a:moveTo>
                    <a:pt x="14314894" y="4854270"/>
                  </a:moveTo>
                  <a:lnTo>
                    <a:pt x="14310894" y="4850079"/>
                  </a:lnTo>
                  <a:lnTo>
                    <a:pt x="14309077" y="4849342"/>
                  </a:lnTo>
                  <a:lnTo>
                    <a:pt x="14305547" y="4849342"/>
                  </a:lnTo>
                  <a:lnTo>
                    <a:pt x="14303578" y="4850079"/>
                  </a:lnTo>
                  <a:lnTo>
                    <a:pt x="14303731" y="4850079"/>
                  </a:lnTo>
                  <a:lnTo>
                    <a:pt x="14285544" y="4867389"/>
                  </a:lnTo>
                  <a:lnTo>
                    <a:pt x="14285430" y="4871758"/>
                  </a:lnTo>
                  <a:lnTo>
                    <a:pt x="14290789" y="4877384"/>
                  </a:lnTo>
                  <a:lnTo>
                    <a:pt x="14295069" y="4877384"/>
                  </a:lnTo>
                  <a:lnTo>
                    <a:pt x="14314792" y="4858639"/>
                  </a:lnTo>
                  <a:lnTo>
                    <a:pt x="14314894" y="4854270"/>
                  </a:lnTo>
                  <a:close/>
                </a:path>
                <a:path w="18288000" h="9256395">
                  <a:moveTo>
                    <a:pt x="14341615" y="5784266"/>
                  </a:moveTo>
                  <a:lnTo>
                    <a:pt x="14337678" y="5779516"/>
                  </a:lnTo>
                  <a:lnTo>
                    <a:pt x="14335633" y="5778639"/>
                  </a:lnTo>
                  <a:lnTo>
                    <a:pt x="14331963" y="5778639"/>
                  </a:lnTo>
                  <a:lnTo>
                    <a:pt x="14330325" y="5779186"/>
                  </a:lnTo>
                  <a:lnTo>
                    <a:pt x="14285824" y="5816257"/>
                  </a:lnTo>
                  <a:lnTo>
                    <a:pt x="14285417" y="5820778"/>
                  </a:lnTo>
                  <a:lnTo>
                    <a:pt x="14290497" y="5826887"/>
                  </a:lnTo>
                  <a:lnTo>
                    <a:pt x="14295019" y="5827293"/>
                  </a:lnTo>
                  <a:lnTo>
                    <a:pt x="14341221" y="5788787"/>
                  </a:lnTo>
                  <a:lnTo>
                    <a:pt x="14341615" y="5784266"/>
                  </a:lnTo>
                  <a:close/>
                </a:path>
                <a:path w="18288000" h="9256395">
                  <a:moveTo>
                    <a:pt x="14360576" y="5206339"/>
                  </a:moveTo>
                  <a:lnTo>
                    <a:pt x="14356601" y="5201971"/>
                  </a:lnTo>
                  <a:lnTo>
                    <a:pt x="14354696" y="5201196"/>
                  </a:lnTo>
                  <a:lnTo>
                    <a:pt x="14351102" y="5201196"/>
                  </a:lnTo>
                  <a:lnTo>
                    <a:pt x="14349413" y="5201793"/>
                  </a:lnTo>
                  <a:lnTo>
                    <a:pt x="14321104" y="5227612"/>
                  </a:lnTo>
                  <a:lnTo>
                    <a:pt x="14320888" y="5232044"/>
                  </a:lnTo>
                  <a:lnTo>
                    <a:pt x="14326121" y="5237785"/>
                  </a:lnTo>
                  <a:lnTo>
                    <a:pt x="14330553" y="5237988"/>
                  </a:lnTo>
                  <a:lnTo>
                    <a:pt x="14360385" y="5210784"/>
                  </a:lnTo>
                  <a:lnTo>
                    <a:pt x="14360576" y="5206339"/>
                  </a:lnTo>
                  <a:close/>
                </a:path>
                <a:path w="18288000" h="9256395">
                  <a:moveTo>
                    <a:pt x="14360881" y="4607090"/>
                  </a:moveTo>
                  <a:lnTo>
                    <a:pt x="14356906" y="4603013"/>
                  </a:lnTo>
                  <a:lnTo>
                    <a:pt x="14355128" y="4602327"/>
                  </a:lnTo>
                  <a:lnTo>
                    <a:pt x="14351622" y="4602327"/>
                  </a:lnTo>
                  <a:lnTo>
                    <a:pt x="14349844" y="4603013"/>
                  </a:lnTo>
                  <a:lnTo>
                    <a:pt x="14336535" y="4616069"/>
                  </a:lnTo>
                  <a:lnTo>
                    <a:pt x="14336497" y="4620412"/>
                  </a:lnTo>
                  <a:lnTo>
                    <a:pt x="14341805" y="4625860"/>
                  </a:lnTo>
                  <a:lnTo>
                    <a:pt x="14346123" y="4625860"/>
                  </a:lnTo>
                  <a:lnTo>
                    <a:pt x="14360843" y="4611433"/>
                  </a:lnTo>
                  <a:lnTo>
                    <a:pt x="14360881" y="4607090"/>
                  </a:lnTo>
                  <a:close/>
                </a:path>
                <a:path w="18288000" h="9256395">
                  <a:moveTo>
                    <a:pt x="14367713" y="6110706"/>
                  </a:moveTo>
                  <a:lnTo>
                    <a:pt x="14363789" y="6105715"/>
                  </a:lnTo>
                  <a:lnTo>
                    <a:pt x="14361655" y="6104737"/>
                  </a:lnTo>
                  <a:lnTo>
                    <a:pt x="14357909" y="6104737"/>
                  </a:lnTo>
                  <a:lnTo>
                    <a:pt x="14356334" y="6105245"/>
                  </a:lnTo>
                  <a:lnTo>
                    <a:pt x="14300378" y="6148895"/>
                  </a:lnTo>
                  <a:lnTo>
                    <a:pt x="14299794" y="6153467"/>
                  </a:lnTo>
                  <a:lnTo>
                    <a:pt x="14304734" y="6159830"/>
                  </a:lnTo>
                  <a:lnTo>
                    <a:pt x="14309319" y="6160401"/>
                  </a:lnTo>
                  <a:lnTo>
                    <a:pt x="14367155" y="6115291"/>
                  </a:lnTo>
                  <a:lnTo>
                    <a:pt x="14367713" y="6110706"/>
                  </a:lnTo>
                  <a:close/>
                </a:path>
                <a:path w="18288000" h="9256395">
                  <a:moveTo>
                    <a:pt x="14381455" y="6421196"/>
                  </a:moveTo>
                  <a:lnTo>
                    <a:pt x="14377632" y="6415887"/>
                  </a:lnTo>
                  <a:lnTo>
                    <a:pt x="14375371" y="6414821"/>
                  </a:lnTo>
                  <a:lnTo>
                    <a:pt x="14371561" y="6414821"/>
                  </a:lnTo>
                  <a:lnTo>
                    <a:pt x="14370063" y="6415278"/>
                  </a:lnTo>
                  <a:lnTo>
                    <a:pt x="14301838" y="6464262"/>
                  </a:lnTo>
                  <a:lnTo>
                    <a:pt x="14301064" y="6468885"/>
                  </a:lnTo>
                  <a:lnTo>
                    <a:pt x="14305814" y="6475527"/>
                  </a:lnTo>
                  <a:lnTo>
                    <a:pt x="14310462" y="6476301"/>
                  </a:lnTo>
                  <a:lnTo>
                    <a:pt x="14380718" y="6425819"/>
                  </a:lnTo>
                  <a:lnTo>
                    <a:pt x="14381455" y="6421196"/>
                  </a:lnTo>
                  <a:close/>
                </a:path>
                <a:path w="18288000" h="9256395">
                  <a:moveTo>
                    <a:pt x="14401432" y="5550332"/>
                  </a:moveTo>
                  <a:lnTo>
                    <a:pt x="14397444" y="5545747"/>
                  </a:lnTo>
                  <a:lnTo>
                    <a:pt x="14395463" y="5544921"/>
                  </a:lnTo>
                  <a:lnTo>
                    <a:pt x="14391818" y="5544921"/>
                  </a:lnTo>
                  <a:lnTo>
                    <a:pt x="14390142" y="5545506"/>
                  </a:lnTo>
                  <a:lnTo>
                    <a:pt x="14351343" y="5579186"/>
                  </a:lnTo>
                  <a:lnTo>
                    <a:pt x="14351013" y="5583682"/>
                  </a:lnTo>
                  <a:lnTo>
                    <a:pt x="14356169" y="5589638"/>
                  </a:lnTo>
                  <a:lnTo>
                    <a:pt x="14360652" y="5589956"/>
                  </a:lnTo>
                  <a:lnTo>
                    <a:pt x="14401114" y="5554827"/>
                  </a:lnTo>
                  <a:lnTo>
                    <a:pt x="14401432" y="5550332"/>
                  </a:lnTo>
                  <a:close/>
                </a:path>
                <a:path w="18288000" h="9256395">
                  <a:moveTo>
                    <a:pt x="14404289" y="4361510"/>
                  </a:moveTo>
                  <a:lnTo>
                    <a:pt x="14404264" y="4357205"/>
                  </a:lnTo>
                  <a:lnTo>
                    <a:pt x="14400289" y="4353255"/>
                  </a:lnTo>
                  <a:lnTo>
                    <a:pt x="14398549" y="4352595"/>
                  </a:lnTo>
                  <a:lnTo>
                    <a:pt x="14395069" y="4352595"/>
                  </a:lnTo>
                  <a:lnTo>
                    <a:pt x="14393329" y="4353255"/>
                  </a:lnTo>
                  <a:lnTo>
                    <a:pt x="14384731" y="4361891"/>
                  </a:lnTo>
                  <a:lnTo>
                    <a:pt x="14384757" y="4366196"/>
                  </a:lnTo>
                  <a:lnTo>
                    <a:pt x="14390078" y="4371479"/>
                  </a:lnTo>
                  <a:lnTo>
                    <a:pt x="14394371" y="4371479"/>
                  </a:lnTo>
                  <a:lnTo>
                    <a:pt x="14404289" y="4361510"/>
                  </a:lnTo>
                  <a:close/>
                </a:path>
                <a:path w="18288000" h="9256395">
                  <a:moveTo>
                    <a:pt x="14411833" y="4962068"/>
                  </a:moveTo>
                  <a:lnTo>
                    <a:pt x="14407833" y="4957838"/>
                  </a:lnTo>
                  <a:lnTo>
                    <a:pt x="14405991" y="4957102"/>
                  </a:lnTo>
                  <a:lnTo>
                    <a:pt x="14402422" y="4957102"/>
                  </a:lnTo>
                  <a:lnTo>
                    <a:pt x="14400429" y="4957838"/>
                  </a:lnTo>
                  <a:lnTo>
                    <a:pt x="14400594" y="4957838"/>
                  </a:lnTo>
                  <a:lnTo>
                    <a:pt x="14377569" y="4979517"/>
                  </a:lnTo>
                  <a:lnTo>
                    <a:pt x="14377442" y="4983924"/>
                  </a:lnTo>
                  <a:lnTo>
                    <a:pt x="14382699" y="4989538"/>
                  </a:lnTo>
                  <a:lnTo>
                    <a:pt x="14387106" y="4989665"/>
                  </a:lnTo>
                  <a:lnTo>
                    <a:pt x="14411706" y="4966474"/>
                  </a:lnTo>
                  <a:lnTo>
                    <a:pt x="14411833" y="4962068"/>
                  </a:lnTo>
                  <a:close/>
                </a:path>
                <a:path w="18288000" h="9256395">
                  <a:moveTo>
                    <a:pt x="14434287" y="5885180"/>
                  </a:moveTo>
                  <a:lnTo>
                    <a:pt x="14430337" y="5880354"/>
                  </a:lnTo>
                  <a:lnTo>
                    <a:pt x="14428254" y="5879452"/>
                  </a:lnTo>
                  <a:lnTo>
                    <a:pt x="14424546" y="5879452"/>
                  </a:lnTo>
                  <a:lnTo>
                    <a:pt x="14422920" y="5879998"/>
                  </a:lnTo>
                  <a:lnTo>
                    <a:pt x="14373047" y="5920816"/>
                  </a:lnTo>
                  <a:lnTo>
                    <a:pt x="14372590" y="5925375"/>
                  </a:lnTo>
                  <a:lnTo>
                    <a:pt x="14377645" y="5931560"/>
                  </a:lnTo>
                  <a:lnTo>
                    <a:pt x="14382191" y="5932017"/>
                  </a:lnTo>
                  <a:lnTo>
                    <a:pt x="14433842" y="5889739"/>
                  </a:lnTo>
                  <a:lnTo>
                    <a:pt x="14434287" y="5885180"/>
                  </a:lnTo>
                  <a:close/>
                </a:path>
                <a:path w="18288000" h="9256395">
                  <a:moveTo>
                    <a:pt x="14444726" y="4109821"/>
                  </a:moveTo>
                  <a:lnTo>
                    <a:pt x="14444663" y="4105516"/>
                  </a:lnTo>
                  <a:lnTo>
                    <a:pt x="14441958" y="4102951"/>
                  </a:lnTo>
                  <a:lnTo>
                    <a:pt x="14440764" y="4101731"/>
                  </a:lnTo>
                  <a:lnTo>
                    <a:pt x="14440891" y="4101731"/>
                  </a:lnTo>
                  <a:lnTo>
                    <a:pt x="14438998" y="4101058"/>
                  </a:lnTo>
                  <a:lnTo>
                    <a:pt x="14435557" y="4101058"/>
                  </a:lnTo>
                  <a:lnTo>
                    <a:pt x="14433741" y="4101731"/>
                  </a:lnTo>
                  <a:lnTo>
                    <a:pt x="14429816" y="4105783"/>
                  </a:lnTo>
                  <a:lnTo>
                    <a:pt x="14429880" y="4110024"/>
                  </a:lnTo>
                  <a:lnTo>
                    <a:pt x="14432585" y="4112590"/>
                  </a:lnTo>
                  <a:lnTo>
                    <a:pt x="14435227" y="4115231"/>
                  </a:lnTo>
                  <a:lnTo>
                    <a:pt x="14439468" y="4115231"/>
                  </a:lnTo>
                  <a:lnTo>
                    <a:pt x="14442097" y="4112450"/>
                  </a:lnTo>
                  <a:lnTo>
                    <a:pt x="14444726" y="4109821"/>
                  </a:lnTo>
                  <a:close/>
                </a:path>
                <a:path w="18288000" h="9256395">
                  <a:moveTo>
                    <a:pt x="14456613" y="5312194"/>
                  </a:moveTo>
                  <a:lnTo>
                    <a:pt x="14452600" y="5307723"/>
                  </a:lnTo>
                  <a:lnTo>
                    <a:pt x="14450682" y="5306949"/>
                  </a:lnTo>
                  <a:lnTo>
                    <a:pt x="14447050" y="5306949"/>
                  </a:lnTo>
                  <a:lnTo>
                    <a:pt x="14445361" y="5307546"/>
                  </a:lnTo>
                  <a:lnTo>
                    <a:pt x="14412024" y="5337594"/>
                  </a:lnTo>
                  <a:lnTo>
                    <a:pt x="14411782" y="5342064"/>
                  </a:lnTo>
                  <a:lnTo>
                    <a:pt x="14417015" y="5347868"/>
                  </a:lnTo>
                  <a:lnTo>
                    <a:pt x="14421485" y="5348084"/>
                  </a:lnTo>
                  <a:lnTo>
                    <a:pt x="14456372" y="5316664"/>
                  </a:lnTo>
                  <a:lnTo>
                    <a:pt x="14456613" y="5312194"/>
                  </a:lnTo>
                  <a:close/>
                </a:path>
                <a:path w="18288000" h="9256395">
                  <a:moveTo>
                    <a:pt x="14457172" y="6206871"/>
                  </a:moveTo>
                  <a:lnTo>
                    <a:pt x="14453273" y="6201753"/>
                  </a:lnTo>
                  <a:lnTo>
                    <a:pt x="14451089" y="6200762"/>
                  </a:lnTo>
                  <a:lnTo>
                    <a:pt x="14447330" y="6200762"/>
                  </a:lnTo>
                  <a:lnTo>
                    <a:pt x="14445755" y="6201257"/>
                  </a:lnTo>
                  <a:lnTo>
                    <a:pt x="14384084" y="6248197"/>
                  </a:lnTo>
                  <a:lnTo>
                    <a:pt x="14383449" y="6252794"/>
                  </a:lnTo>
                  <a:lnTo>
                    <a:pt x="14388338" y="6259271"/>
                  </a:lnTo>
                  <a:lnTo>
                    <a:pt x="14392961" y="6259906"/>
                  </a:lnTo>
                  <a:lnTo>
                    <a:pt x="14456563" y="6211481"/>
                  </a:lnTo>
                  <a:lnTo>
                    <a:pt x="14457172" y="6206871"/>
                  </a:lnTo>
                  <a:close/>
                </a:path>
                <a:path w="18288000" h="9256395">
                  <a:moveTo>
                    <a:pt x="14460677" y="4713859"/>
                  </a:moveTo>
                  <a:lnTo>
                    <a:pt x="14458010" y="4711116"/>
                  </a:lnTo>
                  <a:lnTo>
                    <a:pt x="14456651" y="4709744"/>
                  </a:lnTo>
                  <a:lnTo>
                    <a:pt x="14454848" y="4709033"/>
                  </a:lnTo>
                  <a:lnTo>
                    <a:pt x="14451317" y="4709033"/>
                  </a:lnTo>
                  <a:lnTo>
                    <a:pt x="14449527" y="4709744"/>
                  </a:lnTo>
                  <a:lnTo>
                    <a:pt x="14431455" y="4727283"/>
                  </a:lnTo>
                  <a:lnTo>
                    <a:pt x="14431391" y="4731651"/>
                  </a:lnTo>
                  <a:lnTo>
                    <a:pt x="14436763" y="4737201"/>
                  </a:lnTo>
                  <a:lnTo>
                    <a:pt x="14441069" y="4737201"/>
                  </a:lnTo>
                  <a:lnTo>
                    <a:pt x="14460614" y="4718228"/>
                  </a:lnTo>
                  <a:lnTo>
                    <a:pt x="14460677" y="4713859"/>
                  </a:lnTo>
                  <a:close/>
                </a:path>
                <a:path w="18288000" h="9256395">
                  <a:moveTo>
                    <a:pt x="14465922" y="6510325"/>
                  </a:moveTo>
                  <a:lnTo>
                    <a:pt x="14462112" y="6504889"/>
                  </a:lnTo>
                  <a:lnTo>
                    <a:pt x="14459801" y="6503784"/>
                  </a:lnTo>
                  <a:lnTo>
                    <a:pt x="14455978" y="6503784"/>
                  </a:lnTo>
                  <a:lnTo>
                    <a:pt x="14454492" y="6504216"/>
                  </a:lnTo>
                  <a:lnTo>
                    <a:pt x="14380172" y="6555867"/>
                  </a:lnTo>
                  <a:lnTo>
                    <a:pt x="14379321" y="6560515"/>
                  </a:lnTo>
                  <a:lnTo>
                    <a:pt x="14383995" y="6567297"/>
                  </a:lnTo>
                  <a:lnTo>
                    <a:pt x="14388643" y="6568148"/>
                  </a:lnTo>
                  <a:lnTo>
                    <a:pt x="14465110" y="6514973"/>
                  </a:lnTo>
                  <a:lnTo>
                    <a:pt x="14465922" y="6510325"/>
                  </a:lnTo>
                  <a:close/>
                </a:path>
                <a:path w="18288000" h="9256395">
                  <a:moveTo>
                    <a:pt x="14496047" y="5653405"/>
                  </a:moveTo>
                  <a:lnTo>
                    <a:pt x="14492034" y="5648744"/>
                  </a:lnTo>
                  <a:lnTo>
                    <a:pt x="14490014" y="5647893"/>
                  </a:lnTo>
                  <a:lnTo>
                    <a:pt x="14486331" y="5647893"/>
                  </a:lnTo>
                  <a:lnTo>
                    <a:pt x="14484680" y="5648452"/>
                  </a:lnTo>
                  <a:lnTo>
                    <a:pt x="14440649" y="5686082"/>
                  </a:lnTo>
                  <a:lnTo>
                    <a:pt x="14440281" y="5690628"/>
                  </a:lnTo>
                  <a:lnTo>
                    <a:pt x="14445437" y="5696674"/>
                  </a:lnTo>
                  <a:lnTo>
                    <a:pt x="14449959" y="5697017"/>
                  </a:lnTo>
                  <a:lnTo>
                    <a:pt x="14495691" y="5657951"/>
                  </a:lnTo>
                  <a:lnTo>
                    <a:pt x="14496047" y="5653405"/>
                  </a:lnTo>
                  <a:close/>
                </a:path>
                <a:path w="18288000" h="9256395">
                  <a:moveTo>
                    <a:pt x="14504721" y="4464659"/>
                  </a:moveTo>
                  <a:lnTo>
                    <a:pt x="14500695" y="4460659"/>
                  </a:lnTo>
                  <a:lnTo>
                    <a:pt x="14498917" y="4459986"/>
                  </a:lnTo>
                  <a:lnTo>
                    <a:pt x="14495425" y="4459986"/>
                  </a:lnTo>
                  <a:lnTo>
                    <a:pt x="14493659" y="4460659"/>
                  </a:lnTo>
                  <a:lnTo>
                    <a:pt x="14480439" y="4473880"/>
                  </a:lnTo>
                  <a:lnTo>
                    <a:pt x="14480426" y="4478223"/>
                  </a:lnTo>
                  <a:lnTo>
                    <a:pt x="14485773" y="4483582"/>
                  </a:lnTo>
                  <a:lnTo>
                    <a:pt x="14490103" y="4483582"/>
                  </a:lnTo>
                  <a:lnTo>
                    <a:pt x="14504721" y="4469003"/>
                  </a:lnTo>
                  <a:lnTo>
                    <a:pt x="14504721" y="4464659"/>
                  </a:lnTo>
                  <a:close/>
                </a:path>
                <a:path w="18288000" h="9256395">
                  <a:moveTo>
                    <a:pt x="14509191" y="5068951"/>
                  </a:moveTo>
                  <a:lnTo>
                    <a:pt x="14505165" y="5064633"/>
                  </a:lnTo>
                  <a:lnTo>
                    <a:pt x="14503299" y="5063883"/>
                  </a:lnTo>
                  <a:lnTo>
                    <a:pt x="14499704" y="5063883"/>
                  </a:lnTo>
                  <a:lnTo>
                    <a:pt x="14497990" y="5064506"/>
                  </a:lnTo>
                  <a:lnTo>
                    <a:pt x="14469936" y="5090655"/>
                  </a:lnTo>
                  <a:lnTo>
                    <a:pt x="14469783" y="5095100"/>
                  </a:lnTo>
                  <a:lnTo>
                    <a:pt x="14475066" y="5100764"/>
                  </a:lnTo>
                  <a:lnTo>
                    <a:pt x="14479499" y="5100929"/>
                  </a:lnTo>
                  <a:lnTo>
                    <a:pt x="14509052" y="5073396"/>
                  </a:lnTo>
                  <a:lnTo>
                    <a:pt x="14509191" y="5068951"/>
                  </a:lnTo>
                  <a:close/>
                </a:path>
                <a:path w="18288000" h="9256395">
                  <a:moveTo>
                    <a:pt x="14526108" y="5984748"/>
                  </a:moveTo>
                  <a:lnTo>
                    <a:pt x="14522158" y="5979833"/>
                  </a:lnTo>
                  <a:lnTo>
                    <a:pt x="14520050" y="5978893"/>
                  </a:lnTo>
                  <a:lnTo>
                    <a:pt x="14516316" y="5978893"/>
                  </a:lnTo>
                  <a:lnTo>
                    <a:pt x="14514703" y="5979426"/>
                  </a:lnTo>
                  <a:lnTo>
                    <a:pt x="14459306" y="6023826"/>
                  </a:lnTo>
                  <a:lnTo>
                    <a:pt x="14458798" y="6028410"/>
                  </a:lnTo>
                  <a:lnTo>
                    <a:pt x="14463814" y="6034697"/>
                  </a:lnTo>
                  <a:lnTo>
                    <a:pt x="14468412" y="6035205"/>
                  </a:lnTo>
                  <a:lnTo>
                    <a:pt x="14525625" y="5989332"/>
                  </a:lnTo>
                  <a:lnTo>
                    <a:pt x="14526108" y="5984748"/>
                  </a:lnTo>
                  <a:close/>
                </a:path>
                <a:path w="18288000" h="9256395">
                  <a:moveTo>
                    <a:pt x="14544561" y="6301371"/>
                  </a:moveTo>
                  <a:lnTo>
                    <a:pt x="14540675" y="6296126"/>
                  </a:lnTo>
                  <a:lnTo>
                    <a:pt x="14538452" y="6295110"/>
                  </a:lnTo>
                  <a:lnTo>
                    <a:pt x="14534655" y="6295110"/>
                  </a:lnTo>
                  <a:lnTo>
                    <a:pt x="14533105" y="6295580"/>
                  </a:lnTo>
                  <a:lnTo>
                    <a:pt x="14465580" y="6345593"/>
                  </a:lnTo>
                  <a:lnTo>
                    <a:pt x="14464881" y="6350228"/>
                  </a:lnTo>
                  <a:lnTo>
                    <a:pt x="14469732" y="6356820"/>
                  </a:lnTo>
                  <a:lnTo>
                    <a:pt x="14474343" y="6357518"/>
                  </a:lnTo>
                  <a:lnTo>
                    <a:pt x="14543875" y="6306007"/>
                  </a:lnTo>
                  <a:lnTo>
                    <a:pt x="14544561" y="6301371"/>
                  </a:lnTo>
                  <a:close/>
                </a:path>
                <a:path w="18288000" h="9256395">
                  <a:moveTo>
                    <a:pt x="14546237" y="4217225"/>
                  </a:moveTo>
                  <a:lnTo>
                    <a:pt x="14546186" y="4212920"/>
                  </a:lnTo>
                  <a:lnTo>
                    <a:pt x="14542237" y="4209059"/>
                  </a:lnTo>
                  <a:lnTo>
                    <a:pt x="14540459" y="4208373"/>
                  </a:lnTo>
                  <a:lnTo>
                    <a:pt x="14536979" y="4208373"/>
                  </a:lnTo>
                  <a:lnTo>
                    <a:pt x="14535214" y="4209059"/>
                  </a:lnTo>
                  <a:lnTo>
                    <a:pt x="14526730" y="4217759"/>
                  </a:lnTo>
                  <a:lnTo>
                    <a:pt x="14526768" y="4222077"/>
                  </a:lnTo>
                  <a:lnTo>
                    <a:pt x="14532140" y="4227334"/>
                  </a:lnTo>
                  <a:lnTo>
                    <a:pt x="14536382" y="4227334"/>
                  </a:lnTo>
                  <a:lnTo>
                    <a:pt x="14546237" y="4217225"/>
                  </a:lnTo>
                  <a:close/>
                </a:path>
                <a:path w="18288000" h="9256395">
                  <a:moveTo>
                    <a:pt x="14553248" y="5416499"/>
                  </a:moveTo>
                  <a:lnTo>
                    <a:pt x="14549222" y="5411978"/>
                  </a:lnTo>
                  <a:lnTo>
                    <a:pt x="14547266" y="5411178"/>
                  </a:lnTo>
                  <a:lnTo>
                    <a:pt x="14543621" y="5411178"/>
                  </a:lnTo>
                  <a:lnTo>
                    <a:pt x="14541919" y="5411775"/>
                  </a:lnTo>
                  <a:lnTo>
                    <a:pt x="14503489" y="5445938"/>
                  </a:lnTo>
                  <a:lnTo>
                    <a:pt x="14503222" y="5450433"/>
                  </a:lnTo>
                  <a:lnTo>
                    <a:pt x="14508442" y="5456339"/>
                  </a:lnTo>
                  <a:lnTo>
                    <a:pt x="14512951" y="5456593"/>
                  </a:lnTo>
                  <a:lnTo>
                    <a:pt x="14552981" y="5421007"/>
                  </a:lnTo>
                  <a:lnTo>
                    <a:pt x="14553248" y="5416499"/>
                  </a:lnTo>
                  <a:close/>
                </a:path>
                <a:path w="18288000" h="9256395">
                  <a:moveTo>
                    <a:pt x="14558264" y="4822355"/>
                  </a:moveTo>
                  <a:lnTo>
                    <a:pt x="14554226" y="4818164"/>
                  </a:lnTo>
                  <a:lnTo>
                    <a:pt x="14552397" y="4817453"/>
                  </a:lnTo>
                  <a:lnTo>
                    <a:pt x="14548841" y="4817453"/>
                  </a:lnTo>
                  <a:lnTo>
                    <a:pt x="14547037" y="4818164"/>
                  </a:lnTo>
                  <a:lnTo>
                    <a:pt x="14524177" y="4840148"/>
                  </a:lnTo>
                  <a:lnTo>
                    <a:pt x="14524088" y="4844554"/>
                  </a:lnTo>
                  <a:lnTo>
                    <a:pt x="14529511" y="4850206"/>
                  </a:lnTo>
                  <a:lnTo>
                    <a:pt x="14533829" y="4850206"/>
                  </a:lnTo>
                  <a:lnTo>
                    <a:pt x="14558188" y="4826762"/>
                  </a:lnTo>
                  <a:lnTo>
                    <a:pt x="14558264" y="4822355"/>
                  </a:lnTo>
                  <a:close/>
                </a:path>
                <a:path w="18288000" h="9256395">
                  <a:moveTo>
                    <a:pt x="14584921" y="3963746"/>
                  </a:moveTo>
                  <a:lnTo>
                    <a:pt x="14584794" y="3959834"/>
                  </a:lnTo>
                  <a:lnTo>
                    <a:pt x="14584782" y="3959504"/>
                  </a:lnTo>
                  <a:lnTo>
                    <a:pt x="14580883" y="3955796"/>
                  </a:lnTo>
                  <a:lnTo>
                    <a:pt x="14579130" y="3955123"/>
                  </a:lnTo>
                  <a:lnTo>
                    <a:pt x="14575689" y="3955123"/>
                  </a:lnTo>
                  <a:lnTo>
                    <a:pt x="14573860" y="3955796"/>
                  </a:lnTo>
                  <a:lnTo>
                    <a:pt x="14570012" y="3959834"/>
                  </a:lnTo>
                  <a:lnTo>
                    <a:pt x="14570088" y="3964152"/>
                  </a:lnTo>
                  <a:lnTo>
                    <a:pt x="14575485" y="3969283"/>
                  </a:lnTo>
                  <a:lnTo>
                    <a:pt x="14579740" y="3969283"/>
                  </a:lnTo>
                  <a:lnTo>
                    <a:pt x="14582356" y="3966451"/>
                  </a:lnTo>
                  <a:lnTo>
                    <a:pt x="14584921" y="3963746"/>
                  </a:lnTo>
                  <a:close/>
                </a:path>
                <a:path w="18288000" h="9256395">
                  <a:moveTo>
                    <a:pt x="14589786" y="5755640"/>
                  </a:moveTo>
                  <a:lnTo>
                    <a:pt x="14585785" y="5750903"/>
                  </a:lnTo>
                  <a:lnTo>
                    <a:pt x="14583740" y="5750026"/>
                  </a:lnTo>
                  <a:lnTo>
                    <a:pt x="14580045" y="5750026"/>
                  </a:lnTo>
                  <a:lnTo>
                    <a:pt x="14578381" y="5750585"/>
                  </a:lnTo>
                  <a:lnTo>
                    <a:pt x="14529003" y="5792051"/>
                  </a:lnTo>
                  <a:lnTo>
                    <a:pt x="14528597" y="5796610"/>
                  </a:lnTo>
                  <a:lnTo>
                    <a:pt x="14533715" y="5802744"/>
                  </a:lnTo>
                  <a:lnTo>
                    <a:pt x="14538274" y="5803138"/>
                  </a:lnTo>
                  <a:lnTo>
                    <a:pt x="14589405" y="5760199"/>
                  </a:lnTo>
                  <a:lnTo>
                    <a:pt x="14589786" y="5755640"/>
                  </a:lnTo>
                  <a:close/>
                </a:path>
                <a:path w="18288000" h="9256395">
                  <a:moveTo>
                    <a:pt x="14605000" y="4571987"/>
                  </a:moveTo>
                  <a:lnTo>
                    <a:pt x="14600962" y="4567923"/>
                  </a:lnTo>
                  <a:lnTo>
                    <a:pt x="14599184" y="4567225"/>
                  </a:lnTo>
                  <a:lnTo>
                    <a:pt x="14595653" y="4567225"/>
                  </a:lnTo>
                  <a:lnTo>
                    <a:pt x="14593875" y="4567923"/>
                  </a:lnTo>
                  <a:lnTo>
                    <a:pt x="14575930" y="4585703"/>
                  </a:lnTo>
                  <a:lnTo>
                    <a:pt x="14575904" y="4590085"/>
                  </a:lnTo>
                  <a:lnTo>
                    <a:pt x="14581289" y="4595520"/>
                  </a:lnTo>
                  <a:lnTo>
                    <a:pt x="14585645" y="4595520"/>
                  </a:lnTo>
                  <a:lnTo>
                    <a:pt x="14604987" y="4576356"/>
                  </a:lnTo>
                  <a:lnTo>
                    <a:pt x="14605000" y="4571987"/>
                  </a:lnTo>
                  <a:close/>
                </a:path>
                <a:path w="18288000" h="9256395">
                  <a:moveTo>
                    <a:pt x="14605991" y="5175631"/>
                  </a:moveTo>
                  <a:lnTo>
                    <a:pt x="14601952" y="5171249"/>
                  </a:lnTo>
                  <a:lnTo>
                    <a:pt x="14600060" y="5170487"/>
                  </a:lnTo>
                  <a:lnTo>
                    <a:pt x="14596428" y="5170487"/>
                  </a:lnTo>
                  <a:lnTo>
                    <a:pt x="14594713" y="5171110"/>
                  </a:lnTo>
                  <a:lnTo>
                    <a:pt x="14561693" y="5201539"/>
                  </a:lnTo>
                  <a:lnTo>
                    <a:pt x="14561515" y="5206009"/>
                  </a:lnTo>
                  <a:lnTo>
                    <a:pt x="14566773" y="5211762"/>
                  </a:lnTo>
                  <a:lnTo>
                    <a:pt x="14571256" y="5211940"/>
                  </a:lnTo>
                  <a:lnTo>
                    <a:pt x="14605813" y="5180101"/>
                  </a:lnTo>
                  <a:lnTo>
                    <a:pt x="14605991" y="5175631"/>
                  </a:lnTo>
                  <a:close/>
                </a:path>
                <a:path w="18288000" h="9256395">
                  <a:moveTo>
                    <a:pt x="14616989" y="6082665"/>
                  </a:moveTo>
                  <a:lnTo>
                    <a:pt x="14613014" y="6077636"/>
                  </a:lnTo>
                  <a:lnTo>
                    <a:pt x="14610868" y="6076670"/>
                  </a:lnTo>
                  <a:lnTo>
                    <a:pt x="14607108" y="6076670"/>
                  </a:lnTo>
                  <a:lnTo>
                    <a:pt x="14605508" y="6077191"/>
                  </a:lnTo>
                  <a:lnTo>
                    <a:pt x="14544485" y="6125007"/>
                  </a:lnTo>
                  <a:lnTo>
                    <a:pt x="14543913" y="6129617"/>
                  </a:lnTo>
                  <a:lnTo>
                    <a:pt x="14548892" y="6136005"/>
                  </a:lnTo>
                  <a:lnTo>
                    <a:pt x="14553527" y="6136602"/>
                  </a:lnTo>
                  <a:lnTo>
                    <a:pt x="14616443" y="6087275"/>
                  </a:lnTo>
                  <a:lnTo>
                    <a:pt x="14616989" y="6082665"/>
                  </a:lnTo>
                  <a:close/>
                </a:path>
                <a:path w="18288000" h="9256395">
                  <a:moveTo>
                    <a:pt x="14630768" y="6392875"/>
                  </a:moveTo>
                  <a:lnTo>
                    <a:pt x="14626908" y="6387528"/>
                  </a:lnTo>
                  <a:lnTo>
                    <a:pt x="14624622" y="6386462"/>
                  </a:lnTo>
                  <a:lnTo>
                    <a:pt x="14620799" y="6386462"/>
                  </a:lnTo>
                  <a:lnTo>
                    <a:pt x="14619275" y="6386931"/>
                  </a:lnTo>
                  <a:lnTo>
                    <a:pt x="14545729" y="6439738"/>
                  </a:lnTo>
                  <a:lnTo>
                    <a:pt x="14544955" y="6444399"/>
                  </a:lnTo>
                  <a:lnTo>
                    <a:pt x="14549730" y="6451105"/>
                  </a:lnTo>
                  <a:lnTo>
                    <a:pt x="14554378" y="6451879"/>
                  </a:lnTo>
                  <a:lnTo>
                    <a:pt x="14630019" y="6397536"/>
                  </a:lnTo>
                  <a:lnTo>
                    <a:pt x="14630768" y="6392875"/>
                  </a:lnTo>
                  <a:close/>
                </a:path>
                <a:path w="18288000" h="9256395">
                  <a:moveTo>
                    <a:pt x="14647126" y="4325163"/>
                  </a:moveTo>
                  <a:lnTo>
                    <a:pt x="14647088" y="4320819"/>
                  </a:lnTo>
                  <a:lnTo>
                    <a:pt x="14643075" y="4316908"/>
                  </a:lnTo>
                  <a:lnTo>
                    <a:pt x="14641297" y="4316222"/>
                  </a:lnTo>
                  <a:lnTo>
                    <a:pt x="14637792" y="4316222"/>
                  </a:lnTo>
                  <a:lnTo>
                    <a:pt x="14636026" y="4316908"/>
                  </a:lnTo>
                  <a:lnTo>
                    <a:pt x="14622894" y="4330281"/>
                  </a:lnTo>
                  <a:lnTo>
                    <a:pt x="14622933" y="4334624"/>
                  </a:lnTo>
                  <a:lnTo>
                    <a:pt x="14628355" y="4339920"/>
                  </a:lnTo>
                  <a:lnTo>
                    <a:pt x="14632635" y="4339920"/>
                  </a:lnTo>
                  <a:lnTo>
                    <a:pt x="14647126" y="4325163"/>
                  </a:lnTo>
                  <a:close/>
                </a:path>
                <a:path w="18288000" h="9256395">
                  <a:moveTo>
                    <a:pt x="14648802" y="5520664"/>
                  </a:moveTo>
                  <a:lnTo>
                    <a:pt x="14644777" y="5516080"/>
                  </a:lnTo>
                  <a:lnTo>
                    <a:pt x="14642795" y="5515241"/>
                  </a:lnTo>
                  <a:lnTo>
                    <a:pt x="14639112" y="5515241"/>
                  </a:lnTo>
                  <a:lnTo>
                    <a:pt x="14637423" y="5515838"/>
                  </a:lnTo>
                  <a:lnTo>
                    <a:pt x="14593824" y="5554040"/>
                  </a:lnTo>
                  <a:lnTo>
                    <a:pt x="14593519" y="5558561"/>
                  </a:lnTo>
                  <a:lnTo>
                    <a:pt x="14598726" y="5564543"/>
                  </a:lnTo>
                  <a:lnTo>
                    <a:pt x="14603260" y="5564848"/>
                  </a:lnTo>
                  <a:lnTo>
                    <a:pt x="14648510" y="5525198"/>
                  </a:lnTo>
                  <a:lnTo>
                    <a:pt x="14648802" y="5520664"/>
                  </a:lnTo>
                  <a:close/>
                </a:path>
                <a:path w="18288000" h="9256395">
                  <a:moveTo>
                    <a:pt x="14656283" y="4929937"/>
                  </a:moveTo>
                  <a:lnTo>
                    <a:pt x="14652219" y="4925669"/>
                  </a:lnTo>
                  <a:lnTo>
                    <a:pt x="14650390" y="4924945"/>
                  </a:lnTo>
                  <a:lnTo>
                    <a:pt x="14646796" y="4924945"/>
                  </a:lnTo>
                  <a:lnTo>
                    <a:pt x="14644815" y="4925669"/>
                  </a:lnTo>
                  <a:lnTo>
                    <a:pt x="14644954" y="4925669"/>
                  </a:lnTo>
                  <a:lnTo>
                    <a:pt x="14617268" y="4952073"/>
                  </a:lnTo>
                  <a:lnTo>
                    <a:pt x="14617167" y="4956518"/>
                  </a:lnTo>
                  <a:lnTo>
                    <a:pt x="14622615" y="4962233"/>
                  </a:lnTo>
                  <a:lnTo>
                    <a:pt x="14626946" y="4962233"/>
                  </a:lnTo>
                  <a:lnTo>
                    <a:pt x="14656181" y="4934369"/>
                  </a:lnTo>
                  <a:lnTo>
                    <a:pt x="14656283" y="4929937"/>
                  </a:lnTo>
                  <a:close/>
                </a:path>
                <a:path w="18288000" h="9256395">
                  <a:moveTo>
                    <a:pt x="14682838" y="5856681"/>
                  </a:moveTo>
                  <a:lnTo>
                    <a:pt x="14678851" y="5851830"/>
                  </a:lnTo>
                  <a:lnTo>
                    <a:pt x="14676768" y="5850941"/>
                  </a:lnTo>
                  <a:lnTo>
                    <a:pt x="14673021" y="5850941"/>
                  </a:lnTo>
                  <a:lnTo>
                    <a:pt x="14671383" y="5851487"/>
                  </a:lnTo>
                  <a:lnTo>
                    <a:pt x="14616570" y="5896661"/>
                  </a:lnTo>
                  <a:lnTo>
                    <a:pt x="14616113" y="5901245"/>
                  </a:lnTo>
                  <a:lnTo>
                    <a:pt x="14621205" y="5907468"/>
                  </a:lnTo>
                  <a:lnTo>
                    <a:pt x="14625790" y="5907925"/>
                  </a:lnTo>
                  <a:lnTo>
                    <a:pt x="14682419" y="5861278"/>
                  </a:lnTo>
                  <a:lnTo>
                    <a:pt x="14682838" y="5856681"/>
                  </a:lnTo>
                  <a:close/>
                </a:path>
                <a:path w="18288000" h="9256395">
                  <a:moveTo>
                    <a:pt x="14686814" y="4071569"/>
                  </a:moveTo>
                  <a:lnTo>
                    <a:pt x="14686712" y="4067264"/>
                  </a:lnTo>
                  <a:lnTo>
                    <a:pt x="14684007" y="4064673"/>
                  </a:lnTo>
                  <a:lnTo>
                    <a:pt x="14682750" y="4063492"/>
                  </a:lnTo>
                  <a:lnTo>
                    <a:pt x="14680984" y="4062780"/>
                  </a:lnTo>
                  <a:lnTo>
                    <a:pt x="14677504" y="4062780"/>
                  </a:lnTo>
                  <a:lnTo>
                    <a:pt x="14675714" y="4063492"/>
                  </a:lnTo>
                  <a:lnTo>
                    <a:pt x="14667294" y="4072318"/>
                  </a:lnTo>
                  <a:lnTo>
                    <a:pt x="14667383" y="4076623"/>
                  </a:lnTo>
                  <a:lnTo>
                    <a:pt x="14672818" y="4081805"/>
                  </a:lnTo>
                  <a:lnTo>
                    <a:pt x="14677035" y="4081805"/>
                  </a:lnTo>
                  <a:lnTo>
                    <a:pt x="14686814" y="4071569"/>
                  </a:lnTo>
                  <a:close/>
                </a:path>
                <a:path w="18288000" h="9256395">
                  <a:moveTo>
                    <a:pt x="14703158" y="4681093"/>
                  </a:moveTo>
                  <a:lnTo>
                    <a:pt x="14699107" y="4676953"/>
                  </a:lnTo>
                  <a:lnTo>
                    <a:pt x="14697304" y="4676254"/>
                  </a:lnTo>
                  <a:lnTo>
                    <a:pt x="14693748" y="4676254"/>
                  </a:lnTo>
                  <a:lnTo>
                    <a:pt x="14691957" y="4676953"/>
                  </a:lnTo>
                  <a:lnTo>
                    <a:pt x="14669275" y="4699254"/>
                  </a:lnTo>
                  <a:lnTo>
                    <a:pt x="14669237" y="4703661"/>
                  </a:lnTo>
                  <a:lnTo>
                    <a:pt x="14674672" y="4709185"/>
                  </a:lnTo>
                  <a:lnTo>
                    <a:pt x="14679028" y="4709185"/>
                  </a:lnTo>
                  <a:lnTo>
                    <a:pt x="14703120" y="4685500"/>
                  </a:lnTo>
                  <a:lnTo>
                    <a:pt x="14703158" y="4681093"/>
                  </a:lnTo>
                  <a:close/>
                </a:path>
                <a:path w="18288000" h="9256395">
                  <a:moveTo>
                    <a:pt x="14703476" y="5280863"/>
                  </a:moveTo>
                  <a:lnTo>
                    <a:pt x="14700834" y="5277955"/>
                  </a:lnTo>
                  <a:lnTo>
                    <a:pt x="14699412" y="5276431"/>
                  </a:lnTo>
                  <a:lnTo>
                    <a:pt x="14697482" y="5275631"/>
                  </a:lnTo>
                  <a:lnTo>
                    <a:pt x="14693837" y="5275631"/>
                  </a:lnTo>
                  <a:lnTo>
                    <a:pt x="14692122" y="5276253"/>
                  </a:lnTo>
                  <a:lnTo>
                    <a:pt x="14654086" y="5310886"/>
                  </a:lnTo>
                  <a:lnTo>
                    <a:pt x="14653857" y="5315394"/>
                  </a:lnTo>
                  <a:lnTo>
                    <a:pt x="14659166" y="5321224"/>
                  </a:lnTo>
                  <a:lnTo>
                    <a:pt x="14663674" y="5321427"/>
                  </a:lnTo>
                  <a:lnTo>
                    <a:pt x="14703273" y="5285359"/>
                  </a:lnTo>
                  <a:lnTo>
                    <a:pt x="14703476" y="5280863"/>
                  </a:lnTo>
                  <a:close/>
                </a:path>
                <a:path w="18288000" h="9256395">
                  <a:moveTo>
                    <a:pt x="14705889" y="6179147"/>
                  </a:moveTo>
                  <a:lnTo>
                    <a:pt x="14701952" y="6173990"/>
                  </a:lnTo>
                  <a:lnTo>
                    <a:pt x="14699755" y="6173000"/>
                  </a:lnTo>
                  <a:lnTo>
                    <a:pt x="14695958" y="6173000"/>
                  </a:lnTo>
                  <a:lnTo>
                    <a:pt x="14694383" y="6173495"/>
                  </a:lnTo>
                  <a:lnTo>
                    <a:pt x="14627568" y="6224536"/>
                  </a:lnTo>
                  <a:lnTo>
                    <a:pt x="14626946" y="6229172"/>
                  </a:lnTo>
                  <a:lnTo>
                    <a:pt x="14631873" y="6235687"/>
                  </a:lnTo>
                  <a:lnTo>
                    <a:pt x="14636509" y="6236322"/>
                  </a:lnTo>
                  <a:lnTo>
                    <a:pt x="14705279" y="6183782"/>
                  </a:lnTo>
                  <a:lnTo>
                    <a:pt x="14705889" y="6179147"/>
                  </a:lnTo>
                  <a:close/>
                </a:path>
                <a:path w="18288000" h="9256395">
                  <a:moveTo>
                    <a:pt x="14723694" y="3816388"/>
                  </a:moveTo>
                  <a:lnTo>
                    <a:pt x="14717890" y="3807828"/>
                  </a:lnTo>
                  <a:lnTo>
                    <a:pt x="14714436" y="3807828"/>
                  </a:lnTo>
                  <a:lnTo>
                    <a:pt x="14712633" y="3808501"/>
                  </a:lnTo>
                  <a:lnTo>
                    <a:pt x="14711286" y="3809987"/>
                  </a:lnTo>
                  <a:lnTo>
                    <a:pt x="14708721" y="3812679"/>
                  </a:lnTo>
                  <a:lnTo>
                    <a:pt x="14708899" y="3816388"/>
                  </a:lnTo>
                  <a:lnTo>
                    <a:pt x="14708924" y="3816934"/>
                  </a:lnTo>
                  <a:lnTo>
                    <a:pt x="14711617" y="3819499"/>
                  </a:lnTo>
                  <a:lnTo>
                    <a:pt x="14714322" y="3821988"/>
                  </a:lnTo>
                  <a:lnTo>
                    <a:pt x="14718564" y="3821861"/>
                  </a:lnTo>
                  <a:lnTo>
                    <a:pt x="14721129" y="3819169"/>
                  </a:lnTo>
                  <a:lnTo>
                    <a:pt x="14723694" y="3816388"/>
                  </a:lnTo>
                  <a:close/>
                </a:path>
                <a:path w="18288000" h="9256395">
                  <a:moveTo>
                    <a:pt x="14743621" y="5624119"/>
                  </a:moveTo>
                  <a:lnTo>
                    <a:pt x="14739582" y="5619458"/>
                  </a:lnTo>
                  <a:lnTo>
                    <a:pt x="14737563" y="5618607"/>
                  </a:lnTo>
                  <a:lnTo>
                    <a:pt x="14733867" y="5618607"/>
                  </a:lnTo>
                  <a:lnTo>
                    <a:pt x="14732178" y="5619191"/>
                  </a:lnTo>
                  <a:lnTo>
                    <a:pt x="14683308" y="5661317"/>
                  </a:lnTo>
                  <a:lnTo>
                    <a:pt x="14682965" y="5665876"/>
                  </a:lnTo>
                  <a:lnTo>
                    <a:pt x="14688147" y="5671934"/>
                  </a:lnTo>
                  <a:lnTo>
                    <a:pt x="14692719" y="5672290"/>
                  </a:lnTo>
                  <a:lnTo>
                    <a:pt x="14743291" y="5628703"/>
                  </a:lnTo>
                  <a:lnTo>
                    <a:pt x="14743621" y="5624119"/>
                  </a:lnTo>
                  <a:close/>
                </a:path>
                <a:path w="18288000" h="9256395">
                  <a:moveTo>
                    <a:pt x="14747888" y="4432986"/>
                  </a:moveTo>
                  <a:lnTo>
                    <a:pt x="14747863" y="4428617"/>
                  </a:lnTo>
                  <a:lnTo>
                    <a:pt x="14743811" y="4424629"/>
                  </a:lnTo>
                  <a:lnTo>
                    <a:pt x="14742033" y="4423943"/>
                  </a:lnTo>
                  <a:lnTo>
                    <a:pt x="14738503" y="4423943"/>
                  </a:lnTo>
                  <a:lnTo>
                    <a:pt x="14736725" y="4424629"/>
                  </a:lnTo>
                  <a:lnTo>
                    <a:pt x="14718945" y="4442625"/>
                  </a:lnTo>
                  <a:lnTo>
                    <a:pt x="14718970" y="4447006"/>
                  </a:lnTo>
                  <a:lnTo>
                    <a:pt x="14724367" y="4452378"/>
                  </a:lnTo>
                  <a:lnTo>
                    <a:pt x="14728711" y="4452378"/>
                  </a:lnTo>
                  <a:lnTo>
                    <a:pt x="14747888" y="4432986"/>
                  </a:lnTo>
                  <a:close/>
                </a:path>
                <a:path w="18288000" h="9256395">
                  <a:moveTo>
                    <a:pt x="14753819" y="5037379"/>
                  </a:moveTo>
                  <a:lnTo>
                    <a:pt x="14749742" y="5033061"/>
                  </a:lnTo>
                  <a:lnTo>
                    <a:pt x="14747875" y="5032324"/>
                  </a:lnTo>
                  <a:lnTo>
                    <a:pt x="14744243" y="5032324"/>
                  </a:lnTo>
                  <a:lnTo>
                    <a:pt x="14742236" y="5033061"/>
                  </a:lnTo>
                  <a:lnTo>
                    <a:pt x="14742402" y="5033061"/>
                  </a:lnTo>
                  <a:lnTo>
                    <a:pt x="14709813" y="5063795"/>
                  </a:lnTo>
                  <a:lnTo>
                    <a:pt x="14709686" y="5068265"/>
                  </a:lnTo>
                  <a:lnTo>
                    <a:pt x="14715020" y="5073955"/>
                  </a:lnTo>
                  <a:lnTo>
                    <a:pt x="14719491" y="5074094"/>
                  </a:lnTo>
                  <a:lnTo>
                    <a:pt x="14753679" y="5041849"/>
                  </a:lnTo>
                  <a:lnTo>
                    <a:pt x="14753819" y="5037379"/>
                  </a:lnTo>
                  <a:close/>
                </a:path>
                <a:path w="18288000" h="9256395">
                  <a:moveTo>
                    <a:pt x="14775002" y="5956211"/>
                  </a:moveTo>
                  <a:lnTo>
                    <a:pt x="14771002" y="5951271"/>
                  </a:lnTo>
                  <a:lnTo>
                    <a:pt x="14768881" y="5950343"/>
                  </a:lnTo>
                  <a:lnTo>
                    <a:pt x="14765122" y="5950343"/>
                  </a:lnTo>
                  <a:lnTo>
                    <a:pt x="14763496" y="5950877"/>
                  </a:lnTo>
                  <a:lnTo>
                    <a:pt x="14703120" y="5999569"/>
                  </a:lnTo>
                  <a:lnTo>
                    <a:pt x="14702600" y="6004191"/>
                  </a:lnTo>
                  <a:lnTo>
                    <a:pt x="14707692" y="6010503"/>
                  </a:lnTo>
                  <a:lnTo>
                    <a:pt x="14712290" y="6011024"/>
                  </a:lnTo>
                  <a:lnTo>
                    <a:pt x="14774520" y="5960834"/>
                  </a:lnTo>
                  <a:lnTo>
                    <a:pt x="14775002" y="5956211"/>
                  </a:lnTo>
                  <a:close/>
                </a:path>
                <a:path w="18288000" h="9256395">
                  <a:moveTo>
                    <a:pt x="14788071" y="4179900"/>
                  </a:moveTo>
                  <a:lnTo>
                    <a:pt x="14787995" y="4175569"/>
                  </a:lnTo>
                  <a:lnTo>
                    <a:pt x="14783994" y="4171734"/>
                  </a:lnTo>
                  <a:lnTo>
                    <a:pt x="14782216" y="4171023"/>
                  </a:lnTo>
                  <a:lnTo>
                    <a:pt x="14778711" y="4171023"/>
                  </a:lnTo>
                  <a:lnTo>
                    <a:pt x="14776907" y="4171734"/>
                  </a:lnTo>
                  <a:lnTo>
                    <a:pt x="14763903" y="4185259"/>
                  </a:lnTo>
                  <a:lnTo>
                    <a:pt x="14763992" y="4189603"/>
                  </a:lnTo>
                  <a:lnTo>
                    <a:pt x="14769440" y="4194848"/>
                  </a:lnTo>
                  <a:lnTo>
                    <a:pt x="14773694" y="4194848"/>
                  </a:lnTo>
                  <a:lnTo>
                    <a:pt x="14788071" y="4179900"/>
                  </a:lnTo>
                  <a:close/>
                </a:path>
                <a:path w="18288000" h="9256395">
                  <a:moveTo>
                    <a:pt x="14793748" y="6272860"/>
                  </a:moveTo>
                  <a:lnTo>
                    <a:pt x="14789823" y="6267615"/>
                  </a:lnTo>
                  <a:lnTo>
                    <a:pt x="14787588" y="6266586"/>
                  </a:lnTo>
                  <a:lnTo>
                    <a:pt x="14783765" y="6266586"/>
                  </a:lnTo>
                  <a:lnTo>
                    <a:pt x="14782203" y="6267069"/>
                  </a:lnTo>
                  <a:lnTo>
                    <a:pt x="14709458" y="6321044"/>
                  </a:lnTo>
                  <a:lnTo>
                    <a:pt x="14708746" y="6325717"/>
                  </a:lnTo>
                  <a:lnTo>
                    <a:pt x="14713623" y="6332334"/>
                  </a:lnTo>
                  <a:lnTo>
                    <a:pt x="14718297" y="6333045"/>
                  </a:lnTo>
                  <a:lnTo>
                    <a:pt x="14793075" y="6277534"/>
                  </a:lnTo>
                  <a:lnTo>
                    <a:pt x="14793748" y="6272860"/>
                  </a:lnTo>
                  <a:close/>
                </a:path>
                <a:path w="18288000" h="9256395">
                  <a:moveTo>
                    <a:pt x="14799945" y="5386044"/>
                  </a:moveTo>
                  <a:lnTo>
                    <a:pt x="14795881" y="5381523"/>
                  </a:lnTo>
                  <a:lnTo>
                    <a:pt x="14793913" y="5380723"/>
                  </a:lnTo>
                  <a:lnTo>
                    <a:pt x="14790230" y="5380723"/>
                  </a:lnTo>
                  <a:lnTo>
                    <a:pt x="14788528" y="5381333"/>
                  </a:lnTo>
                  <a:lnTo>
                    <a:pt x="14745373" y="5420093"/>
                  </a:lnTo>
                  <a:lnTo>
                    <a:pt x="14745119" y="5424627"/>
                  </a:lnTo>
                  <a:lnTo>
                    <a:pt x="14750415" y="5430545"/>
                  </a:lnTo>
                  <a:lnTo>
                    <a:pt x="14754949" y="5430786"/>
                  </a:lnTo>
                  <a:lnTo>
                    <a:pt x="14799704" y="5390591"/>
                  </a:lnTo>
                  <a:lnTo>
                    <a:pt x="14799945" y="5386044"/>
                  </a:lnTo>
                  <a:close/>
                </a:path>
                <a:path w="18288000" h="9256395">
                  <a:moveTo>
                    <a:pt x="14801825" y="4789297"/>
                  </a:moveTo>
                  <a:lnTo>
                    <a:pt x="14797748" y="4785106"/>
                  </a:lnTo>
                  <a:lnTo>
                    <a:pt x="14795919" y="4784395"/>
                  </a:lnTo>
                  <a:lnTo>
                    <a:pt x="14792325" y="4784395"/>
                  </a:lnTo>
                  <a:lnTo>
                    <a:pt x="14790522" y="4785106"/>
                  </a:lnTo>
                  <a:lnTo>
                    <a:pt x="14763064" y="4811865"/>
                  </a:lnTo>
                  <a:lnTo>
                    <a:pt x="14763001" y="4816310"/>
                  </a:lnTo>
                  <a:lnTo>
                    <a:pt x="14768449" y="4821936"/>
                  </a:lnTo>
                  <a:lnTo>
                    <a:pt x="14772831" y="4821936"/>
                  </a:lnTo>
                  <a:lnTo>
                    <a:pt x="14801774" y="4793742"/>
                  </a:lnTo>
                  <a:lnTo>
                    <a:pt x="14801825" y="4789297"/>
                  </a:lnTo>
                  <a:close/>
                </a:path>
                <a:path w="18288000" h="9256395">
                  <a:moveTo>
                    <a:pt x="14825942" y="3924566"/>
                  </a:moveTo>
                  <a:lnTo>
                    <a:pt x="14825802" y="3920261"/>
                  </a:lnTo>
                  <a:lnTo>
                    <a:pt x="14821865" y="3916565"/>
                  </a:lnTo>
                  <a:lnTo>
                    <a:pt x="14822056" y="3916565"/>
                  </a:lnTo>
                  <a:lnTo>
                    <a:pt x="14820075" y="3915841"/>
                  </a:lnTo>
                  <a:lnTo>
                    <a:pt x="14816595" y="3915841"/>
                  </a:lnTo>
                  <a:lnTo>
                    <a:pt x="14814779" y="3916565"/>
                  </a:lnTo>
                  <a:lnTo>
                    <a:pt x="14806422" y="3925506"/>
                  </a:lnTo>
                  <a:lnTo>
                    <a:pt x="14806575" y="3929811"/>
                  </a:lnTo>
                  <a:lnTo>
                    <a:pt x="14812061" y="3934930"/>
                  </a:lnTo>
                  <a:lnTo>
                    <a:pt x="14816354" y="3934790"/>
                  </a:lnTo>
                  <a:lnTo>
                    <a:pt x="14825942" y="3924566"/>
                  </a:lnTo>
                  <a:close/>
                </a:path>
                <a:path w="18288000" h="9256395">
                  <a:moveTo>
                    <a:pt x="14837817" y="5726506"/>
                  </a:moveTo>
                  <a:lnTo>
                    <a:pt x="14833778" y="5721731"/>
                  </a:lnTo>
                  <a:lnTo>
                    <a:pt x="14831733" y="5720854"/>
                  </a:lnTo>
                  <a:lnTo>
                    <a:pt x="14827987" y="5720854"/>
                  </a:lnTo>
                  <a:lnTo>
                    <a:pt x="14826323" y="5721426"/>
                  </a:lnTo>
                  <a:lnTo>
                    <a:pt x="14772069" y="5767349"/>
                  </a:lnTo>
                  <a:lnTo>
                    <a:pt x="14771688" y="5771959"/>
                  </a:lnTo>
                  <a:lnTo>
                    <a:pt x="14776882" y="5778106"/>
                  </a:lnTo>
                  <a:lnTo>
                    <a:pt x="14781454" y="5778500"/>
                  </a:lnTo>
                  <a:lnTo>
                    <a:pt x="14837436" y="5731103"/>
                  </a:lnTo>
                  <a:lnTo>
                    <a:pt x="14837817" y="5726506"/>
                  </a:lnTo>
                  <a:close/>
                </a:path>
                <a:path w="18288000" h="9256395">
                  <a:moveTo>
                    <a:pt x="14846592" y="4542663"/>
                  </a:moveTo>
                  <a:lnTo>
                    <a:pt x="14846580" y="4538256"/>
                  </a:lnTo>
                  <a:lnTo>
                    <a:pt x="14842490" y="4534192"/>
                  </a:lnTo>
                  <a:lnTo>
                    <a:pt x="14840712" y="4533506"/>
                  </a:lnTo>
                  <a:lnTo>
                    <a:pt x="14837144" y="4533506"/>
                  </a:lnTo>
                  <a:lnTo>
                    <a:pt x="14835366" y="4534192"/>
                  </a:lnTo>
                  <a:lnTo>
                    <a:pt x="14812874" y="4556785"/>
                  </a:lnTo>
                  <a:lnTo>
                    <a:pt x="14812874" y="4561192"/>
                  </a:lnTo>
                  <a:lnTo>
                    <a:pt x="14818335" y="4566628"/>
                  </a:lnTo>
                  <a:lnTo>
                    <a:pt x="14822742" y="4566628"/>
                  </a:lnTo>
                  <a:lnTo>
                    <a:pt x="14846592" y="4542663"/>
                  </a:lnTo>
                  <a:close/>
                </a:path>
                <a:path w="18288000" h="9256395">
                  <a:moveTo>
                    <a:pt x="14852053" y="5143449"/>
                  </a:moveTo>
                  <a:lnTo>
                    <a:pt x="14847977" y="5139067"/>
                  </a:lnTo>
                  <a:lnTo>
                    <a:pt x="14846084" y="5138305"/>
                  </a:lnTo>
                  <a:lnTo>
                    <a:pt x="14842427" y="5138305"/>
                  </a:lnTo>
                  <a:lnTo>
                    <a:pt x="14840357" y="5139067"/>
                  </a:lnTo>
                  <a:lnTo>
                    <a:pt x="14840560" y="5139067"/>
                  </a:lnTo>
                  <a:lnTo>
                    <a:pt x="14803031" y="5174056"/>
                  </a:lnTo>
                  <a:lnTo>
                    <a:pt x="14802879" y="5178577"/>
                  </a:lnTo>
                  <a:lnTo>
                    <a:pt x="14808238" y="5184330"/>
                  </a:lnTo>
                  <a:lnTo>
                    <a:pt x="14812747" y="5184483"/>
                  </a:lnTo>
                  <a:lnTo>
                    <a:pt x="14851914" y="5147957"/>
                  </a:lnTo>
                  <a:lnTo>
                    <a:pt x="14852053" y="5143449"/>
                  </a:lnTo>
                  <a:close/>
                </a:path>
                <a:path w="18288000" h="9256395">
                  <a:moveTo>
                    <a:pt x="14861121" y="3667810"/>
                  </a:moveTo>
                  <a:lnTo>
                    <a:pt x="14860943" y="3664178"/>
                  </a:lnTo>
                  <a:lnTo>
                    <a:pt x="14860918" y="3663505"/>
                  </a:lnTo>
                  <a:lnTo>
                    <a:pt x="14858149" y="3661003"/>
                  </a:lnTo>
                  <a:lnTo>
                    <a:pt x="14856879" y="3659797"/>
                  </a:lnTo>
                  <a:lnTo>
                    <a:pt x="14855241" y="3659251"/>
                  </a:lnTo>
                  <a:lnTo>
                    <a:pt x="14851812" y="3659251"/>
                  </a:lnTo>
                  <a:lnTo>
                    <a:pt x="14849983" y="3659987"/>
                  </a:lnTo>
                  <a:lnTo>
                    <a:pt x="14848650" y="3661410"/>
                  </a:lnTo>
                  <a:lnTo>
                    <a:pt x="14846148" y="3664178"/>
                  </a:lnTo>
                  <a:lnTo>
                    <a:pt x="14846326" y="3667810"/>
                  </a:lnTo>
                  <a:lnTo>
                    <a:pt x="14846351" y="3668420"/>
                  </a:lnTo>
                  <a:lnTo>
                    <a:pt x="14851812" y="3673487"/>
                  </a:lnTo>
                  <a:lnTo>
                    <a:pt x="14856054" y="3673284"/>
                  </a:lnTo>
                  <a:lnTo>
                    <a:pt x="14858556" y="3670516"/>
                  </a:lnTo>
                  <a:lnTo>
                    <a:pt x="14861121" y="3667810"/>
                  </a:lnTo>
                  <a:close/>
                </a:path>
                <a:path w="18288000" h="9256395">
                  <a:moveTo>
                    <a:pt x="14865668" y="6054306"/>
                  </a:moveTo>
                  <a:lnTo>
                    <a:pt x="14861680" y="6049264"/>
                  </a:lnTo>
                  <a:lnTo>
                    <a:pt x="14859508" y="6048299"/>
                  </a:lnTo>
                  <a:lnTo>
                    <a:pt x="14855724" y="6048299"/>
                  </a:lnTo>
                  <a:lnTo>
                    <a:pt x="14854098" y="6048819"/>
                  </a:lnTo>
                  <a:lnTo>
                    <a:pt x="14787753" y="6101067"/>
                  </a:lnTo>
                  <a:lnTo>
                    <a:pt x="14787182" y="6105715"/>
                  </a:lnTo>
                  <a:lnTo>
                    <a:pt x="14792224" y="6112141"/>
                  </a:lnTo>
                  <a:lnTo>
                    <a:pt x="14796872" y="6112713"/>
                  </a:lnTo>
                  <a:lnTo>
                    <a:pt x="14865122" y="6058954"/>
                  </a:lnTo>
                  <a:lnTo>
                    <a:pt x="14865668" y="6054306"/>
                  </a:lnTo>
                  <a:close/>
                </a:path>
                <a:path w="18288000" h="9256395">
                  <a:moveTo>
                    <a:pt x="14889290" y="4288155"/>
                  </a:moveTo>
                  <a:lnTo>
                    <a:pt x="14889226" y="4283786"/>
                  </a:lnTo>
                  <a:lnTo>
                    <a:pt x="14885175" y="4279900"/>
                  </a:lnTo>
                  <a:lnTo>
                    <a:pt x="14883397" y="4279189"/>
                  </a:lnTo>
                  <a:lnTo>
                    <a:pt x="14879866" y="4279189"/>
                  </a:lnTo>
                  <a:lnTo>
                    <a:pt x="14878063" y="4279900"/>
                  </a:lnTo>
                  <a:lnTo>
                    <a:pt x="14860435" y="4298112"/>
                  </a:lnTo>
                  <a:lnTo>
                    <a:pt x="14860512" y="4302493"/>
                  </a:lnTo>
                  <a:lnTo>
                    <a:pt x="14865985" y="4307789"/>
                  </a:lnTo>
                  <a:lnTo>
                    <a:pt x="14870303" y="4307789"/>
                  </a:lnTo>
                  <a:lnTo>
                    <a:pt x="14889290" y="4288155"/>
                  </a:lnTo>
                  <a:close/>
                </a:path>
                <a:path w="18288000" h="9256395">
                  <a:moveTo>
                    <a:pt x="14895767" y="5490616"/>
                  </a:moveTo>
                  <a:lnTo>
                    <a:pt x="14891677" y="5486031"/>
                  </a:lnTo>
                  <a:lnTo>
                    <a:pt x="14889683" y="5485206"/>
                  </a:lnTo>
                  <a:lnTo>
                    <a:pt x="14885988" y="5485206"/>
                  </a:lnTo>
                  <a:lnTo>
                    <a:pt x="14884273" y="5485816"/>
                  </a:lnTo>
                  <a:lnTo>
                    <a:pt x="14835924" y="5528589"/>
                  </a:lnTo>
                  <a:lnTo>
                    <a:pt x="14835632" y="5533161"/>
                  </a:lnTo>
                  <a:lnTo>
                    <a:pt x="14840928" y="5539156"/>
                  </a:lnTo>
                  <a:lnTo>
                    <a:pt x="14845500" y="5539435"/>
                  </a:lnTo>
                  <a:lnTo>
                    <a:pt x="14895500" y="5495188"/>
                  </a:lnTo>
                  <a:lnTo>
                    <a:pt x="14895767" y="5490616"/>
                  </a:lnTo>
                  <a:close/>
                </a:path>
                <a:path w="18288000" h="9256395">
                  <a:moveTo>
                    <a:pt x="14900021" y="4897450"/>
                  </a:moveTo>
                  <a:lnTo>
                    <a:pt x="14895932" y="4893195"/>
                  </a:lnTo>
                  <a:lnTo>
                    <a:pt x="14894090" y="4892484"/>
                  </a:lnTo>
                  <a:lnTo>
                    <a:pt x="14890458" y="4892484"/>
                  </a:lnTo>
                  <a:lnTo>
                    <a:pt x="14888629" y="4893195"/>
                  </a:lnTo>
                  <a:lnTo>
                    <a:pt x="14856346" y="4924361"/>
                  </a:lnTo>
                  <a:lnTo>
                    <a:pt x="14856244" y="4928832"/>
                  </a:lnTo>
                  <a:lnTo>
                    <a:pt x="14861731" y="4934534"/>
                  </a:lnTo>
                  <a:lnTo>
                    <a:pt x="14866150" y="4934534"/>
                  </a:lnTo>
                  <a:lnTo>
                    <a:pt x="14899945" y="4901920"/>
                  </a:lnTo>
                  <a:lnTo>
                    <a:pt x="14900021" y="4897450"/>
                  </a:lnTo>
                  <a:close/>
                </a:path>
                <a:path w="18288000" h="9256395">
                  <a:moveTo>
                    <a:pt x="14927580" y="4033240"/>
                  </a:moveTo>
                  <a:lnTo>
                    <a:pt x="14927441" y="4028897"/>
                  </a:lnTo>
                  <a:lnTo>
                    <a:pt x="14923465" y="4025163"/>
                  </a:lnTo>
                  <a:lnTo>
                    <a:pt x="14923631" y="4025163"/>
                  </a:lnTo>
                  <a:lnTo>
                    <a:pt x="14921662" y="4024426"/>
                  </a:lnTo>
                  <a:lnTo>
                    <a:pt x="14918157" y="4024426"/>
                  </a:lnTo>
                  <a:lnTo>
                    <a:pt x="14916341" y="4025163"/>
                  </a:lnTo>
                  <a:lnTo>
                    <a:pt x="14903450" y="4038828"/>
                  </a:lnTo>
                  <a:lnTo>
                    <a:pt x="14903577" y="4043172"/>
                  </a:lnTo>
                  <a:lnTo>
                    <a:pt x="14909089" y="4048366"/>
                  </a:lnTo>
                  <a:lnTo>
                    <a:pt x="14913305" y="4048366"/>
                  </a:lnTo>
                  <a:lnTo>
                    <a:pt x="14927580" y="4033240"/>
                  </a:lnTo>
                  <a:close/>
                </a:path>
                <a:path w="18288000" h="9256395">
                  <a:moveTo>
                    <a:pt x="14931505" y="5827344"/>
                  </a:moveTo>
                  <a:lnTo>
                    <a:pt x="14927441" y="5822480"/>
                  </a:lnTo>
                  <a:lnTo>
                    <a:pt x="14925358" y="5821591"/>
                  </a:lnTo>
                  <a:lnTo>
                    <a:pt x="14921599" y="5821591"/>
                  </a:lnTo>
                  <a:lnTo>
                    <a:pt x="14919922" y="5822150"/>
                  </a:lnTo>
                  <a:lnTo>
                    <a:pt x="14859965" y="5871921"/>
                  </a:lnTo>
                  <a:lnTo>
                    <a:pt x="14859534" y="5876556"/>
                  </a:lnTo>
                  <a:lnTo>
                    <a:pt x="14864690" y="5882818"/>
                  </a:lnTo>
                  <a:lnTo>
                    <a:pt x="14869325" y="5883237"/>
                  </a:lnTo>
                  <a:lnTo>
                    <a:pt x="14931085" y="5831979"/>
                  </a:lnTo>
                  <a:lnTo>
                    <a:pt x="14931505" y="5827344"/>
                  </a:lnTo>
                  <a:close/>
                </a:path>
                <a:path w="18288000" h="9256395">
                  <a:moveTo>
                    <a:pt x="14945792" y="4647057"/>
                  </a:moveTo>
                  <a:lnTo>
                    <a:pt x="14941690" y="4642929"/>
                  </a:lnTo>
                  <a:lnTo>
                    <a:pt x="14939887" y="4642243"/>
                  </a:lnTo>
                  <a:lnTo>
                    <a:pt x="14936292" y="4642243"/>
                  </a:lnTo>
                  <a:lnTo>
                    <a:pt x="14934502" y="4642929"/>
                  </a:lnTo>
                  <a:lnTo>
                    <a:pt x="14907286" y="4670056"/>
                  </a:lnTo>
                  <a:lnTo>
                    <a:pt x="14907273" y="4674501"/>
                  </a:lnTo>
                  <a:lnTo>
                    <a:pt x="14912734" y="4680001"/>
                  </a:lnTo>
                  <a:lnTo>
                    <a:pt x="14917166" y="4680001"/>
                  </a:lnTo>
                  <a:lnTo>
                    <a:pt x="14945792" y="4651489"/>
                  </a:lnTo>
                  <a:lnTo>
                    <a:pt x="14945792" y="4647057"/>
                  </a:lnTo>
                  <a:close/>
                </a:path>
                <a:path w="18288000" h="9256395">
                  <a:moveTo>
                    <a:pt x="14949386" y="5249557"/>
                  </a:moveTo>
                  <a:lnTo>
                    <a:pt x="14945284" y="5245112"/>
                  </a:lnTo>
                  <a:lnTo>
                    <a:pt x="14943354" y="5244325"/>
                  </a:lnTo>
                  <a:lnTo>
                    <a:pt x="14939683" y="5244325"/>
                  </a:lnTo>
                  <a:lnTo>
                    <a:pt x="14937943" y="5244960"/>
                  </a:lnTo>
                  <a:lnTo>
                    <a:pt x="14895233" y="5284267"/>
                  </a:lnTo>
                  <a:lnTo>
                    <a:pt x="14895056" y="5288813"/>
                  </a:lnTo>
                  <a:lnTo>
                    <a:pt x="14900428" y="5294668"/>
                  </a:lnTo>
                  <a:lnTo>
                    <a:pt x="14904974" y="5294846"/>
                  </a:lnTo>
                  <a:lnTo>
                    <a:pt x="14949208" y="5254104"/>
                  </a:lnTo>
                  <a:lnTo>
                    <a:pt x="14949386" y="5249557"/>
                  </a:lnTo>
                  <a:close/>
                </a:path>
                <a:path w="18288000" h="9256395">
                  <a:moveTo>
                    <a:pt x="14955482" y="6149886"/>
                  </a:moveTo>
                  <a:lnTo>
                    <a:pt x="14951507" y="6144717"/>
                  </a:lnTo>
                  <a:lnTo>
                    <a:pt x="14949310" y="6143726"/>
                  </a:lnTo>
                  <a:lnTo>
                    <a:pt x="14945475" y="6143726"/>
                  </a:lnTo>
                  <a:lnTo>
                    <a:pt x="14943874" y="6144234"/>
                  </a:lnTo>
                  <a:lnTo>
                    <a:pt x="14871688" y="6199568"/>
                  </a:lnTo>
                  <a:lnTo>
                    <a:pt x="14871053" y="6204255"/>
                  </a:lnTo>
                  <a:lnTo>
                    <a:pt x="14876044" y="6210795"/>
                  </a:lnTo>
                  <a:lnTo>
                    <a:pt x="14880717" y="6211430"/>
                  </a:lnTo>
                  <a:lnTo>
                    <a:pt x="14954885" y="6154559"/>
                  </a:lnTo>
                  <a:lnTo>
                    <a:pt x="14955482" y="6149886"/>
                  </a:lnTo>
                  <a:close/>
                </a:path>
                <a:path w="18288000" h="9256395">
                  <a:moveTo>
                    <a:pt x="14963597" y="3776180"/>
                  </a:moveTo>
                  <a:lnTo>
                    <a:pt x="14963432" y="3771887"/>
                  </a:lnTo>
                  <a:lnTo>
                    <a:pt x="14959368" y="3768128"/>
                  </a:lnTo>
                  <a:lnTo>
                    <a:pt x="14957705" y="3767531"/>
                  </a:lnTo>
                  <a:lnTo>
                    <a:pt x="14954238" y="3767531"/>
                  </a:lnTo>
                  <a:lnTo>
                    <a:pt x="14952396" y="3768267"/>
                  </a:lnTo>
                  <a:lnTo>
                    <a:pt x="14944090" y="3777323"/>
                  </a:lnTo>
                  <a:lnTo>
                    <a:pt x="14944281" y="3781615"/>
                  </a:lnTo>
                  <a:lnTo>
                    <a:pt x="14949805" y="3786682"/>
                  </a:lnTo>
                  <a:lnTo>
                    <a:pt x="14954123" y="3786505"/>
                  </a:lnTo>
                  <a:lnTo>
                    <a:pt x="14963597" y="3776180"/>
                  </a:lnTo>
                  <a:close/>
                </a:path>
                <a:path w="18288000" h="9256395">
                  <a:moveTo>
                    <a:pt x="14988566" y="4398226"/>
                  </a:moveTo>
                  <a:lnTo>
                    <a:pt x="14988515" y="4393806"/>
                  </a:lnTo>
                  <a:lnTo>
                    <a:pt x="14984464" y="4389856"/>
                  </a:lnTo>
                  <a:lnTo>
                    <a:pt x="14982660" y="4389158"/>
                  </a:lnTo>
                  <a:lnTo>
                    <a:pt x="14979091" y="4389158"/>
                  </a:lnTo>
                  <a:lnTo>
                    <a:pt x="14977275" y="4389856"/>
                  </a:lnTo>
                  <a:lnTo>
                    <a:pt x="14954936" y="4412793"/>
                  </a:lnTo>
                  <a:lnTo>
                    <a:pt x="14954974" y="4417199"/>
                  </a:lnTo>
                  <a:lnTo>
                    <a:pt x="14960499" y="4422572"/>
                  </a:lnTo>
                  <a:lnTo>
                    <a:pt x="14964855" y="4422572"/>
                  </a:lnTo>
                  <a:lnTo>
                    <a:pt x="14988566" y="4398226"/>
                  </a:lnTo>
                  <a:close/>
                </a:path>
                <a:path w="18288000" h="9256395">
                  <a:moveTo>
                    <a:pt x="14991677" y="5593677"/>
                  </a:moveTo>
                  <a:lnTo>
                    <a:pt x="14987600" y="5588990"/>
                  </a:lnTo>
                  <a:lnTo>
                    <a:pt x="14985581" y="5588152"/>
                  </a:lnTo>
                  <a:lnTo>
                    <a:pt x="14981847" y="5588152"/>
                  </a:lnTo>
                  <a:lnTo>
                    <a:pt x="14980146" y="5588749"/>
                  </a:lnTo>
                  <a:lnTo>
                    <a:pt x="14926298" y="5635612"/>
                  </a:lnTo>
                  <a:lnTo>
                    <a:pt x="14925955" y="5640222"/>
                  </a:lnTo>
                  <a:lnTo>
                    <a:pt x="14931225" y="5646305"/>
                  </a:lnTo>
                  <a:lnTo>
                    <a:pt x="14935835" y="5646623"/>
                  </a:lnTo>
                  <a:lnTo>
                    <a:pt x="14991372" y="5598274"/>
                  </a:lnTo>
                  <a:lnTo>
                    <a:pt x="14991677" y="5593677"/>
                  </a:lnTo>
                  <a:close/>
                </a:path>
                <a:path w="18288000" h="9256395">
                  <a:moveTo>
                    <a:pt x="14997595" y="3517201"/>
                  </a:moveTo>
                  <a:lnTo>
                    <a:pt x="14997430" y="3513696"/>
                  </a:lnTo>
                  <a:lnTo>
                    <a:pt x="14997392" y="3512896"/>
                  </a:lnTo>
                  <a:lnTo>
                    <a:pt x="14993366" y="3509251"/>
                  </a:lnTo>
                  <a:lnTo>
                    <a:pt x="14991741" y="3508718"/>
                  </a:lnTo>
                  <a:lnTo>
                    <a:pt x="14988286" y="3508718"/>
                  </a:lnTo>
                  <a:lnTo>
                    <a:pt x="14986407" y="3509454"/>
                  </a:lnTo>
                  <a:lnTo>
                    <a:pt x="14985124" y="3510940"/>
                  </a:lnTo>
                  <a:lnTo>
                    <a:pt x="14982622" y="3513696"/>
                  </a:lnTo>
                  <a:lnTo>
                    <a:pt x="14982787" y="3517201"/>
                  </a:lnTo>
                  <a:lnTo>
                    <a:pt x="14982825" y="3517950"/>
                  </a:lnTo>
                  <a:lnTo>
                    <a:pt x="14988362" y="3522942"/>
                  </a:lnTo>
                  <a:lnTo>
                    <a:pt x="14992604" y="3522751"/>
                  </a:lnTo>
                  <a:lnTo>
                    <a:pt x="14995170" y="3519970"/>
                  </a:lnTo>
                  <a:lnTo>
                    <a:pt x="14997595" y="3517201"/>
                  </a:lnTo>
                  <a:close/>
                </a:path>
                <a:path w="18288000" h="9256395">
                  <a:moveTo>
                    <a:pt x="14999170" y="5004130"/>
                  </a:moveTo>
                  <a:lnTo>
                    <a:pt x="14995043" y="4999825"/>
                  </a:lnTo>
                  <a:lnTo>
                    <a:pt x="14993176" y="4999088"/>
                  </a:lnTo>
                  <a:lnTo>
                    <a:pt x="14989518" y="4999088"/>
                  </a:lnTo>
                  <a:lnTo>
                    <a:pt x="14987524" y="4999825"/>
                  </a:lnTo>
                  <a:lnTo>
                    <a:pt x="14987651" y="4999825"/>
                  </a:lnTo>
                  <a:lnTo>
                    <a:pt x="14950326" y="5035474"/>
                  </a:lnTo>
                  <a:lnTo>
                    <a:pt x="14950224" y="5039982"/>
                  </a:lnTo>
                  <a:lnTo>
                    <a:pt x="14955749" y="5045786"/>
                  </a:lnTo>
                  <a:lnTo>
                    <a:pt x="14960156" y="5045786"/>
                  </a:lnTo>
                  <a:lnTo>
                    <a:pt x="14999069" y="5008638"/>
                  </a:lnTo>
                  <a:lnTo>
                    <a:pt x="14999170" y="5004130"/>
                  </a:lnTo>
                  <a:close/>
                </a:path>
                <a:path w="18288000" h="9256395">
                  <a:moveTo>
                    <a:pt x="15023910" y="5926848"/>
                  </a:moveTo>
                  <a:lnTo>
                    <a:pt x="15019871" y="5921908"/>
                  </a:lnTo>
                  <a:lnTo>
                    <a:pt x="15017738" y="5920981"/>
                  </a:lnTo>
                  <a:lnTo>
                    <a:pt x="15013953" y="5920981"/>
                  </a:lnTo>
                  <a:lnTo>
                    <a:pt x="15012289" y="5921527"/>
                  </a:lnTo>
                  <a:lnTo>
                    <a:pt x="14946745" y="5974740"/>
                  </a:lnTo>
                  <a:lnTo>
                    <a:pt x="14946237" y="5979401"/>
                  </a:lnTo>
                  <a:lnTo>
                    <a:pt x="14951367" y="5985764"/>
                  </a:lnTo>
                  <a:lnTo>
                    <a:pt x="14956028" y="5986259"/>
                  </a:lnTo>
                  <a:lnTo>
                    <a:pt x="15023453" y="5931509"/>
                  </a:lnTo>
                  <a:lnTo>
                    <a:pt x="15023910" y="5926848"/>
                  </a:lnTo>
                  <a:close/>
                </a:path>
                <a:path w="18288000" h="9256395">
                  <a:moveTo>
                    <a:pt x="15029764" y="4141228"/>
                  </a:moveTo>
                  <a:lnTo>
                    <a:pt x="15029650" y="4136860"/>
                  </a:lnTo>
                  <a:lnTo>
                    <a:pt x="15025637" y="4133075"/>
                  </a:lnTo>
                  <a:lnTo>
                    <a:pt x="15025815" y="4133075"/>
                  </a:lnTo>
                  <a:lnTo>
                    <a:pt x="15023821" y="4132351"/>
                  </a:lnTo>
                  <a:lnTo>
                    <a:pt x="15020290" y="4132351"/>
                  </a:lnTo>
                  <a:lnTo>
                    <a:pt x="15018461" y="4133075"/>
                  </a:lnTo>
                  <a:lnTo>
                    <a:pt x="15000948" y="4151553"/>
                  </a:lnTo>
                  <a:lnTo>
                    <a:pt x="15001062" y="4155922"/>
                  </a:lnTo>
                  <a:lnTo>
                    <a:pt x="15006600" y="4161180"/>
                  </a:lnTo>
                  <a:lnTo>
                    <a:pt x="15010854" y="4161180"/>
                  </a:lnTo>
                  <a:lnTo>
                    <a:pt x="15029764" y="4141228"/>
                  </a:lnTo>
                  <a:close/>
                </a:path>
                <a:path w="18288000" h="9256395">
                  <a:moveTo>
                    <a:pt x="15045233" y="4755235"/>
                  </a:moveTo>
                  <a:lnTo>
                    <a:pt x="15041106" y="4751057"/>
                  </a:lnTo>
                  <a:lnTo>
                    <a:pt x="15039289" y="4750359"/>
                  </a:lnTo>
                  <a:lnTo>
                    <a:pt x="15035683" y="4750359"/>
                  </a:lnTo>
                  <a:lnTo>
                    <a:pt x="15033854" y="4751057"/>
                  </a:lnTo>
                  <a:lnTo>
                    <a:pt x="15001748" y="4782782"/>
                  </a:lnTo>
                  <a:lnTo>
                    <a:pt x="15001710" y="4787265"/>
                  </a:lnTo>
                  <a:lnTo>
                    <a:pt x="15007222" y="4792853"/>
                  </a:lnTo>
                  <a:lnTo>
                    <a:pt x="15011667" y="4792853"/>
                  </a:lnTo>
                  <a:lnTo>
                    <a:pt x="15045220" y="4759706"/>
                  </a:lnTo>
                  <a:lnTo>
                    <a:pt x="15045233" y="4755235"/>
                  </a:lnTo>
                  <a:close/>
                </a:path>
                <a:path w="18288000" h="9256395">
                  <a:moveTo>
                    <a:pt x="15046757" y="5354599"/>
                  </a:moveTo>
                  <a:lnTo>
                    <a:pt x="15042630" y="5350091"/>
                  </a:lnTo>
                  <a:lnTo>
                    <a:pt x="15040686" y="5349291"/>
                  </a:lnTo>
                  <a:lnTo>
                    <a:pt x="15036965" y="5349291"/>
                  </a:lnTo>
                  <a:lnTo>
                    <a:pt x="15035225" y="5349913"/>
                  </a:lnTo>
                  <a:lnTo>
                    <a:pt x="14987232" y="5393499"/>
                  </a:lnTo>
                  <a:lnTo>
                    <a:pt x="14987016" y="5398071"/>
                  </a:lnTo>
                  <a:lnTo>
                    <a:pt x="14992350" y="5404015"/>
                  </a:lnTo>
                  <a:lnTo>
                    <a:pt x="14996935" y="5404231"/>
                  </a:lnTo>
                  <a:lnTo>
                    <a:pt x="15046541" y="5359171"/>
                  </a:lnTo>
                  <a:lnTo>
                    <a:pt x="15046757" y="5354599"/>
                  </a:lnTo>
                  <a:close/>
                </a:path>
                <a:path w="18288000" h="9256395">
                  <a:moveTo>
                    <a:pt x="15066112" y="3884549"/>
                  </a:moveTo>
                  <a:lnTo>
                    <a:pt x="15065934" y="3880205"/>
                  </a:lnTo>
                  <a:lnTo>
                    <a:pt x="15061845" y="3876433"/>
                  </a:lnTo>
                  <a:lnTo>
                    <a:pt x="15060181" y="3875824"/>
                  </a:lnTo>
                  <a:lnTo>
                    <a:pt x="15056676" y="3875824"/>
                  </a:lnTo>
                  <a:lnTo>
                    <a:pt x="15054834" y="3876573"/>
                  </a:lnTo>
                  <a:lnTo>
                    <a:pt x="15042033" y="3890441"/>
                  </a:lnTo>
                  <a:lnTo>
                    <a:pt x="15042198" y="3894785"/>
                  </a:lnTo>
                  <a:lnTo>
                    <a:pt x="15047735" y="3899916"/>
                  </a:lnTo>
                  <a:lnTo>
                    <a:pt x="15052078" y="3899763"/>
                  </a:lnTo>
                  <a:lnTo>
                    <a:pt x="15066112" y="3884549"/>
                  </a:lnTo>
                  <a:close/>
                </a:path>
                <a:path w="18288000" h="9256395">
                  <a:moveTo>
                    <a:pt x="15086483" y="5695988"/>
                  </a:moveTo>
                  <a:lnTo>
                    <a:pt x="15082393" y="5691225"/>
                  </a:lnTo>
                  <a:lnTo>
                    <a:pt x="15080336" y="5690349"/>
                  </a:lnTo>
                  <a:lnTo>
                    <a:pt x="15076577" y="5690349"/>
                  </a:lnTo>
                  <a:lnTo>
                    <a:pt x="15074875" y="5690933"/>
                  </a:lnTo>
                  <a:lnTo>
                    <a:pt x="15015642" y="5741555"/>
                  </a:lnTo>
                  <a:lnTo>
                    <a:pt x="15015261" y="5746178"/>
                  </a:lnTo>
                  <a:lnTo>
                    <a:pt x="15020506" y="5752363"/>
                  </a:lnTo>
                  <a:lnTo>
                    <a:pt x="15025154" y="5752731"/>
                  </a:lnTo>
                  <a:lnTo>
                    <a:pt x="15086127" y="5700623"/>
                  </a:lnTo>
                  <a:lnTo>
                    <a:pt x="15086483" y="5695988"/>
                  </a:lnTo>
                  <a:close/>
                </a:path>
                <a:path w="18288000" h="9256395">
                  <a:moveTo>
                    <a:pt x="15088781" y="4507052"/>
                  </a:moveTo>
                  <a:lnTo>
                    <a:pt x="15088743" y="4502607"/>
                  </a:lnTo>
                  <a:lnTo>
                    <a:pt x="15084641" y="4498606"/>
                  </a:lnTo>
                  <a:lnTo>
                    <a:pt x="15082838" y="4497895"/>
                  </a:lnTo>
                  <a:lnTo>
                    <a:pt x="15079244" y="4497895"/>
                  </a:lnTo>
                  <a:lnTo>
                    <a:pt x="15077428" y="4498606"/>
                  </a:lnTo>
                  <a:lnTo>
                    <a:pt x="15050389" y="4526165"/>
                  </a:lnTo>
                  <a:lnTo>
                    <a:pt x="15050427" y="4530598"/>
                  </a:lnTo>
                  <a:lnTo>
                    <a:pt x="15055965" y="4536033"/>
                  </a:lnTo>
                  <a:lnTo>
                    <a:pt x="15060359" y="4536033"/>
                  </a:lnTo>
                  <a:lnTo>
                    <a:pt x="15088781" y="4507052"/>
                  </a:lnTo>
                  <a:close/>
                </a:path>
                <a:path w="18288000" h="9256395">
                  <a:moveTo>
                    <a:pt x="15097709" y="5110670"/>
                  </a:moveTo>
                  <a:lnTo>
                    <a:pt x="15093569" y="5106301"/>
                  </a:lnTo>
                  <a:lnTo>
                    <a:pt x="15091677" y="5105539"/>
                  </a:lnTo>
                  <a:lnTo>
                    <a:pt x="15087994" y="5105539"/>
                  </a:lnTo>
                  <a:lnTo>
                    <a:pt x="15085937" y="5106301"/>
                  </a:lnTo>
                  <a:lnTo>
                    <a:pt x="15086114" y="5106301"/>
                  </a:lnTo>
                  <a:lnTo>
                    <a:pt x="15043849" y="5146218"/>
                  </a:lnTo>
                  <a:lnTo>
                    <a:pt x="15043709" y="5150751"/>
                  </a:lnTo>
                  <a:lnTo>
                    <a:pt x="15049145" y="5156543"/>
                  </a:lnTo>
                  <a:lnTo>
                    <a:pt x="15053691" y="5156682"/>
                  </a:lnTo>
                  <a:lnTo>
                    <a:pt x="15097595" y="5115217"/>
                  </a:lnTo>
                  <a:lnTo>
                    <a:pt x="15097709" y="5110670"/>
                  </a:lnTo>
                  <a:close/>
                </a:path>
                <a:path w="18288000" h="9256395">
                  <a:moveTo>
                    <a:pt x="15100364" y="3625862"/>
                  </a:moveTo>
                  <a:lnTo>
                    <a:pt x="15100135" y="3621557"/>
                  </a:lnTo>
                  <a:lnTo>
                    <a:pt x="15096046" y="3617874"/>
                  </a:lnTo>
                  <a:lnTo>
                    <a:pt x="15094407" y="3617303"/>
                  </a:lnTo>
                  <a:lnTo>
                    <a:pt x="15090940" y="3617303"/>
                  </a:lnTo>
                  <a:lnTo>
                    <a:pt x="15089086" y="3618065"/>
                  </a:lnTo>
                  <a:lnTo>
                    <a:pt x="15080844" y="3627209"/>
                  </a:lnTo>
                  <a:lnTo>
                    <a:pt x="15081072" y="3631514"/>
                  </a:lnTo>
                  <a:lnTo>
                    <a:pt x="15086648" y="3636543"/>
                  </a:lnTo>
                  <a:lnTo>
                    <a:pt x="15090940" y="3636314"/>
                  </a:lnTo>
                  <a:lnTo>
                    <a:pt x="15100364" y="3625862"/>
                  </a:lnTo>
                  <a:close/>
                </a:path>
                <a:path w="18288000" h="9256395">
                  <a:moveTo>
                    <a:pt x="15115172" y="6024448"/>
                  </a:moveTo>
                  <a:lnTo>
                    <a:pt x="15111146" y="6019393"/>
                  </a:lnTo>
                  <a:lnTo>
                    <a:pt x="15108987" y="6018428"/>
                  </a:lnTo>
                  <a:lnTo>
                    <a:pt x="15105164" y="6018428"/>
                  </a:lnTo>
                  <a:lnTo>
                    <a:pt x="15103526" y="6018962"/>
                  </a:lnTo>
                  <a:lnTo>
                    <a:pt x="15032216" y="6075413"/>
                  </a:lnTo>
                  <a:lnTo>
                    <a:pt x="15031669" y="6080099"/>
                  </a:lnTo>
                  <a:lnTo>
                    <a:pt x="15036737" y="6086576"/>
                  </a:lnTo>
                  <a:lnTo>
                    <a:pt x="15041423" y="6087122"/>
                  </a:lnTo>
                  <a:lnTo>
                    <a:pt x="15114639" y="6029134"/>
                  </a:lnTo>
                  <a:lnTo>
                    <a:pt x="15115172" y="6024448"/>
                  </a:lnTo>
                  <a:close/>
                </a:path>
                <a:path w="18288000" h="9256395">
                  <a:moveTo>
                    <a:pt x="15129459" y="4251757"/>
                  </a:moveTo>
                  <a:lnTo>
                    <a:pt x="15129345" y="4247350"/>
                  </a:lnTo>
                  <a:lnTo>
                    <a:pt x="15125294" y="4243502"/>
                  </a:lnTo>
                  <a:lnTo>
                    <a:pt x="15125434" y="4243502"/>
                  </a:lnTo>
                  <a:lnTo>
                    <a:pt x="15123478" y="4242778"/>
                  </a:lnTo>
                  <a:lnTo>
                    <a:pt x="15119922" y="4242778"/>
                  </a:lnTo>
                  <a:lnTo>
                    <a:pt x="15118080" y="4243502"/>
                  </a:lnTo>
                  <a:lnTo>
                    <a:pt x="15095970" y="4266679"/>
                  </a:lnTo>
                  <a:lnTo>
                    <a:pt x="15096084" y="4271086"/>
                  </a:lnTo>
                  <a:lnTo>
                    <a:pt x="15101646" y="4276407"/>
                  </a:lnTo>
                  <a:lnTo>
                    <a:pt x="15105952" y="4276407"/>
                  </a:lnTo>
                  <a:lnTo>
                    <a:pt x="15129459" y="4251757"/>
                  </a:lnTo>
                  <a:close/>
                </a:path>
                <a:path w="18288000" h="9256395">
                  <a:moveTo>
                    <a:pt x="15132660" y="3365398"/>
                  </a:moveTo>
                  <a:lnTo>
                    <a:pt x="15132457" y="3362033"/>
                  </a:lnTo>
                  <a:lnTo>
                    <a:pt x="15132406" y="3361093"/>
                  </a:lnTo>
                  <a:lnTo>
                    <a:pt x="15129561" y="3358667"/>
                  </a:lnTo>
                  <a:lnTo>
                    <a:pt x="15128278" y="3357524"/>
                  </a:lnTo>
                  <a:lnTo>
                    <a:pt x="15126716" y="3356978"/>
                  </a:lnTo>
                  <a:lnTo>
                    <a:pt x="15123198" y="3356978"/>
                  </a:lnTo>
                  <a:lnTo>
                    <a:pt x="15121395" y="3357715"/>
                  </a:lnTo>
                  <a:lnTo>
                    <a:pt x="15117636" y="3362033"/>
                  </a:lnTo>
                  <a:lnTo>
                    <a:pt x="15117839" y="3365398"/>
                  </a:lnTo>
                  <a:lnTo>
                    <a:pt x="15117902" y="3366274"/>
                  </a:lnTo>
                  <a:lnTo>
                    <a:pt x="15120658" y="3368776"/>
                  </a:lnTo>
                  <a:lnTo>
                    <a:pt x="15123490" y="3371202"/>
                  </a:lnTo>
                  <a:lnTo>
                    <a:pt x="15127745" y="3370935"/>
                  </a:lnTo>
                  <a:lnTo>
                    <a:pt x="15130171" y="3368179"/>
                  </a:lnTo>
                  <a:lnTo>
                    <a:pt x="15132660" y="3365398"/>
                  </a:lnTo>
                  <a:close/>
                </a:path>
                <a:path w="18288000" h="9256395">
                  <a:moveTo>
                    <a:pt x="15143633" y="5458866"/>
                  </a:moveTo>
                  <a:lnTo>
                    <a:pt x="15139505" y="5454256"/>
                  </a:lnTo>
                  <a:lnTo>
                    <a:pt x="15137524" y="5453443"/>
                  </a:lnTo>
                  <a:lnTo>
                    <a:pt x="15133790" y="5453443"/>
                  </a:lnTo>
                  <a:lnTo>
                    <a:pt x="15132050" y="5454053"/>
                  </a:lnTo>
                  <a:lnTo>
                    <a:pt x="15078863" y="5501652"/>
                  </a:lnTo>
                  <a:lnTo>
                    <a:pt x="15078583" y="5506263"/>
                  </a:lnTo>
                  <a:lnTo>
                    <a:pt x="15083943" y="5512282"/>
                  </a:lnTo>
                  <a:lnTo>
                    <a:pt x="15088540" y="5512536"/>
                  </a:lnTo>
                  <a:lnTo>
                    <a:pt x="15143391" y="5463476"/>
                  </a:lnTo>
                  <a:lnTo>
                    <a:pt x="15143633" y="5458866"/>
                  </a:lnTo>
                  <a:close/>
                </a:path>
                <a:path w="18288000" h="9256395">
                  <a:moveTo>
                    <a:pt x="15144979" y="4862665"/>
                  </a:moveTo>
                  <a:lnTo>
                    <a:pt x="15140826" y="4858423"/>
                  </a:lnTo>
                  <a:lnTo>
                    <a:pt x="15138984" y="4857712"/>
                  </a:lnTo>
                  <a:lnTo>
                    <a:pt x="15135327" y="4857712"/>
                  </a:lnTo>
                  <a:lnTo>
                    <a:pt x="15133485" y="4858423"/>
                  </a:lnTo>
                  <a:lnTo>
                    <a:pt x="15096554" y="4894567"/>
                  </a:lnTo>
                  <a:lnTo>
                    <a:pt x="15096490" y="4899076"/>
                  </a:lnTo>
                  <a:lnTo>
                    <a:pt x="15102066" y="4904765"/>
                  </a:lnTo>
                  <a:lnTo>
                    <a:pt x="15106498" y="4904765"/>
                  </a:lnTo>
                  <a:lnTo>
                    <a:pt x="15144928" y="4867173"/>
                  </a:lnTo>
                  <a:lnTo>
                    <a:pt x="15144979" y="4862665"/>
                  </a:lnTo>
                  <a:close/>
                </a:path>
                <a:path w="18288000" h="9256395">
                  <a:moveTo>
                    <a:pt x="15168614" y="3992905"/>
                  </a:moveTo>
                  <a:lnTo>
                    <a:pt x="15168448" y="3988536"/>
                  </a:lnTo>
                  <a:lnTo>
                    <a:pt x="15164321" y="3984714"/>
                  </a:lnTo>
                  <a:lnTo>
                    <a:pt x="15162632" y="3984104"/>
                  </a:lnTo>
                  <a:lnTo>
                    <a:pt x="15159101" y="3984104"/>
                  </a:lnTo>
                  <a:lnTo>
                    <a:pt x="15157260" y="3984841"/>
                  </a:lnTo>
                  <a:lnTo>
                    <a:pt x="15139924" y="4003522"/>
                  </a:lnTo>
                  <a:lnTo>
                    <a:pt x="15140089" y="4007891"/>
                  </a:lnTo>
                  <a:lnTo>
                    <a:pt x="15145652" y="4013073"/>
                  </a:lnTo>
                  <a:lnTo>
                    <a:pt x="15150046" y="4012920"/>
                  </a:lnTo>
                  <a:lnTo>
                    <a:pt x="15168614" y="3992905"/>
                  </a:lnTo>
                  <a:close/>
                </a:path>
                <a:path w="18288000" h="9256395">
                  <a:moveTo>
                    <a:pt x="15180145" y="5797169"/>
                  </a:moveTo>
                  <a:lnTo>
                    <a:pt x="15176043" y="5792292"/>
                  </a:lnTo>
                  <a:lnTo>
                    <a:pt x="15173948" y="5791403"/>
                  </a:lnTo>
                  <a:lnTo>
                    <a:pt x="15170163" y="5791403"/>
                  </a:lnTo>
                  <a:lnTo>
                    <a:pt x="15168461" y="5791974"/>
                  </a:lnTo>
                  <a:lnTo>
                    <a:pt x="15103742" y="5846165"/>
                  </a:lnTo>
                  <a:lnTo>
                    <a:pt x="15103310" y="5850826"/>
                  </a:lnTo>
                  <a:lnTo>
                    <a:pt x="15108543" y="5857113"/>
                  </a:lnTo>
                  <a:lnTo>
                    <a:pt x="15113191" y="5857545"/>
                  </a:lnTo>
                  <a:lnTo>
                    <a:pt x="15179751" y="5801842"/>
                  </a:lnTo>
                  <a:lnTo>
                    <a:pt x="15180145" y="5797169"/>
                  </a:lnTo>
                  <a:close/>
                </a:path>
                <a:path w="18288000" h="9256395">
                  <a:moveTo>
                    <a:pt x="15188718" y="4615891"/>
                  </a:moveTo>
                  <a:lnTo>
                    <a:pt x="15188680" y="4611421"/>
                  </a:lnTo>
                  <a:lnTo>
                    <a:pt x="15184552" y="4607331"/>
                  </a:lnTo>
                  <a:lnTo>
                    <a:pt x="15182749" y="4606645"/>
                  </a:lnTo>
                  <a:lnTo>
                    <a:pt x="15179129" y="4606645"/>
                  </a:lnTo>
                  <a:lnTo>
                    <a:pt x="15177313" y="4607331"/>
                  </a:lnTo>
                  <a:lnTo>
                    <a:pt x="15145538" y="4639462"/>
                  </a:lnTo>
                  <a:lnTo>
                    <a:pt x="15145550" y="4643933"/>
                  </a:lnTo>
                  <a:lnTo>
                    <a:pt x="15151113" y="4649419"/>
                  </a:lnTo>
                  <a:lnTo>
                    <a:pt x="15155558" y="4649419"/>
                  </a:lnTo>
                  <a:lnTo>
                    <a:pt x="15188718" y="4615891"/>
                  </a:lnTo>
                  <a:close/>
                </a:path>
                <a:path w="18288000" h="9256395">
                  <a:moveTo>
                    <a:pt x="15195880" y="5216690"/>
                  </a:moveTo>
                  <a:lnTo>
                    <a:pt x="15191728" y="5212258"/>
                  </a:lnTo>
                  <a:lnTo>
                    <a:pt x="15189797" y="5211483"/>
                  </a:lnTo>
                  <a:lnTo>
                    <a:pt x="15186089" y="5211483"/>
                  </a:lnTo>
                  <a:lnTo>
                    <a:pt x="15183981" y="5212258"/>
                  </a:lnTo>
                  <a:lnTo>
                    <a:pt x="15184184" y="5212258"/>
                  </a:lnTo>
                  <a:lnTo>
                    <a:pt x="15136902" y="5256352"/>
                  </a:lnTo>
                  <a:lnTo>
                    <a:pt x="15136737" y="5260924"/>
                  </a:lnTo>
                  <a:lnTo>
                    <a:pt x="15142172" y="5266779"/>
                  </a:lnTo>
                  <a:lnTo>
                    <a:pt x="15146744" y="5266944"/>
                  </a:lnTo>
                  <a:lnTo>
                    <a:pt x="15195715" y="5221262"/>
                  </a:lnTo>
                  <a:lnTo>
                    <a:pt x="15195880" y="5216690"/>
                  </a:lnTo>
                  <a:close/>
                </a:path>
                <a:path w="18288000" h="9256395">
                  <a:moveTo>
                    <a:pt x="15203081" y="3734511"/>
                  </a:moveTo>
                  <a:lnTo>
                    <a:pt x="15202865" y="3730180"/>
                  </a:lnTo>
                  <a:lnTo>
                    <a:pt x="15198751" y="3726459"/>
                  </a:lnTo>
                  <a:lnTo>
                    <a:pt x="15197100" y="3725862"/>
                  </a:lnTo>
                  <a:lnTo>
                    <a:pt x="15193607" y="3725862"/>
                  </a:lnTo>
                  <a:lnTo>
                    <a:pt x="15191740" y="3726624"/>
                  </a:lnTo>
                  <a:lnTo>
                    <a:pt x="15179053" y="3740658"/>
                  </a:lnTo>
                  <a:lnTo>
                    <a:pt x="15179282" y="3744988"/>
                  </a:lnTo>
                  <a:lnTo>
                    <a:pt x="15184870" y="3750056"/>
                  </a:lnTo>
                  <a:lnTo>
                    <a:pt x="15189200" y="3749852"/>
                  </a:lnTo>
                  <a:lnTo>
                    <a:pt x="15203081" y="3734511"/>
                  </a:lnTo>
                  <a:close/>
                </a:path>
                <a:path w="18288000" h="9256395">
                  <a:moveTo>
                    <a:pt x="15230056" y="4361104"/>
                  </a:moveTo>
                  <a:lnTo>
                    <a:pt x="15229967" y="4356659"/>
                  </a:lnTo>
                  <a:lnTo>
                    <a:pt x="15225903" y="4352760"/>
                  </a:lnTo>
                  <a:lnTo>
                    <a:pt x="15226043" y="4352760"/>
                  </a:lnTo>
                  <a:lnTo>
                    <a:pt x="15224074" y="4352036"/>
                  </a:lnTo>
                  <a:lnTo>
                    <a:pt x="15220480" y="4352036"/>
                  </a:lnTo>
                  <a:lnTo>
                    <a:pt x="15218639" y="4352760"/>
                  </a:lnTo>
                  <a:lnTo>
                    <a:pt x="15191905" y="4380623"/>
                  </a:lnTo>
                  <a:lnTo>
                    <a:pt x="15191994" y="4385068"/>
                  </a:lnTo>
                  <a:lnTo>
                    <a:pt x="15197557" y="4390441"/>
                  </a:lnTo>
                  <a:lnTo>
                    <a:pt x="15201938" y="4390441"/>
                  </a:lnTo>
                  <a:lnTo>
                    <a:pt x="15230056" y="4361104"/>
                  </a:lnTo>
                  <a:close/>
                </a:path>
                <a:path w="18288000" h="9256395">
                  <a:moveTo>
                    <a:pt x="15235530" y="3474250"/>
                  </a:moveTo>
                  <a:lnTo>
                    <a:pt x="15235276" y="3469957"/>
                  </a:lnTo>
                  <a:lnTo>
                    <a:pt x="15231161" y="3466325"/>
                  </a:lnTo>
                  <a:lnTo>
                    <a:pt x="15229561" y="3465766"/>
                  </a:lnTo>
                  <a:lnTo>
                    <a:pt x="15226081" y="3465766"/>
                  </a:lnTo>
                  <a:lnTo>
                    <a:pt x="15224201" y="3466541"/>
                  </a:lnTo>
                  <a:lnTo>
                    <a:pt x="15216035" y="3475786"/>
                  </a:lnTo>
                  <a:lnTo>
                    <a:pt x="15216302" y="3480079"/>
                  </a:lnTo>
                  <a:lnTo>
                    <a:pt x="15221903" y="3485045"/>
                  </a:lnTo>
                  <a:lnTo>
                    <a:pt x="15226221" y="3484791"/>
                  </a:lnTo>
                  <a:lnTo>
                    <a:pt x="15235530" y="3474250"/>
                  </a:lnTo>
                  <a:close/>
                </a:path>
                <a:path w="18288000" h="9256395">
                  <a:moveTo>
                    <a:pt x="15239492" y="5562498"/>
                  </a:moveTo>
                  <a:lnTo>
                    <a:pt x="15235352" y="5557825"/>
                  </a:lnTo>
                  <a:lnTo>
                    <a:pt x="15233333" y="5556986"/>
                  </a:lnTo>
                  <a:lnTo>
                    <a:pt x="15229574" y="5556986"/>
                  </a:lnTo>
                  <a:lnTo>
                    <a:pt x="15227834" y="5557596"/>
                  </a:lnTo>
                  <a:lnTo>
                    <a:pt x="15169337" y="5609044"/>
                  </a:lnTo>
                  <a:lnTo>
                    <a:pt x="15169033" y="5613679"/>
                  </a:lnTo>
                  <a:lnTo>
                    <a:pt x="15174367" y="5619788"/>
                  </a:lnTo>
                  <a:lnTo>
                    <a:pt x="15179015" y="5620093"/>
                  </a:lnTo>
                  <a:lnTo>
                    <a:pt x="15239213" y="5567146"/>
                  </a:lnTo>
                  <a:lnTo>
                    <a:pt x="15239492" y="5562498"/>
                  </a:lnTo>
                  <a:close/>
                </a:path>
                <a:path w="18288000" h="9256395">
                  <a:moveTo>
                    <a:pt x="15244191" y="4969992"/>
                  </a:moveTo>
                  <a:lnTo>
                    <a:pt x="15241448" y="4967148"/>
                  </a:lnTo>
                  <a:lnTo>
                    <a:pt x="15240026" y="4965712"/>
                  </a:lnTo>
                  <a:lnTo>
                    <a:pt x="15238146" y="4964976"/>
                  </a:lnTo>
                  <a:lnTo>
                    <a:pt x="15234476" y="4964976"/>
                  </a:lnTo>
                  <a:lnTo>
                    <a:pt x="15232609" y="4965712"/>
                  </a:lnTo>
                  <a:lnTo>
                    <a:pt x="15190800" y="5006200"/>
                  </a:lnTo>
                  <a:lnTo>
                    <a:pt x="15190724" y="5010747"/>
                  </a:lnTo>
                  <a:lnTo>
                    <a:pt x="15196325" y="5016525"/>
                  </a:lnTo>
                  <a:lnTo>
                    <a:pt x="15200783" y="5016525"/>
                  </a:lnTo>
                  <a:lnTo>
                    <a:pt x="15244128" y="4974539"/>
                  </a:lnTo>
                  <a:lnTo>
                    <a:pt x="15244191" y="4969992"/>
                  </a:lnTo>
                  <a:close/>
                </a:path>
                <a:path w="18288000" h="9256395">
                  <a:moveTo>
                    <a:pt x="15266111" y="3212312"/>
                  </a:moveTo>
                  <a:lnTo>
                    <a:pt x="15265908" y="3209150"/>
                  </a:lnTo>
                  <a:lnTo>
                    <a:pt x="15265832" y="3208070"/>
                  </a:lnTo>
                  <a:lnTo>
                    <a:pt x="15263000" y="3205632"/>
                  </a:lnTo>
                  <a:lnTo>
                    <a:pt x="15261730" y="3204489"/>
                  </a:lnTo>
                  <a:lnTo>
                    <a:pt x="15260168" y="3203956"/>
                  </a:lnTo>
                  <a:lnTo>
                    <a:pt x="15256650" y="3203956"/>
                  </a:lnTo>
                  <a:lnTo>
                    <a:pt x="15254847" y="3204756"/>
                  </a:lnTo>
                  <a:lnTo>
                    <a:pt x="15251075" y="3209150"/>
                  </a:lnTo>
                  <a:lnTo>
                    <a:pt x="15251278" y="3212312"/>
                  </a:lnTo>
                  <a:lnTo>
                    <a:pt x="15251341" y="3213392"/>
                  </a:lnTo>
                  <a:lnTo>
                    <a:pt x="15257006" y="3218243"/>
                  </a:lnTo>
                  <a:lnTo>
                    <a:pt x="15261247" y="3217900"/>
                  </a:lnTo>
                  <a:lnTo>
                    <a:pt x="15263686" y="3215081"/>
                  </a:lnTo>
                  <a:lnTo>
                    <a:pt x="15266111" y="3212312"/>
                  </a:lnTo>
                  <a:close/>
                </a:path>
                <a:path w="18288000" h="9256395">
                  <a:moveTo>
                    <a:pt x="15268639" y="4103840"/>
                  </a:moveTo>
                  <a:lnTo>
                    <a:pt x="15268486" y="4099433"/>
                  </a:lnTo>
                  <a:lnTo>
                    <a:pt x="15264473" y="4095686"/>
                  </a:lnTo>
                  <a:lnTo>
                    <a:pt x="15264676" y="4095686"/>
                  </a:lnTo>
                  <a:lnTo>
                    <a:pt x="15262632" y="4094937"/>
                  </a:lnTo>
                  <a:lnTo>
                    <a:pt x="15259076" y="4094937"/>
                  </a:lnTo>
                  <a:lnTo>
                    <a:pt x="15257221" y="4095686"/>
                  </a:lnTo>
                  <a:lnTo>
                    <a:pt x="15235352" y="4119118"/>
                  </a:lnTo>
                  <a:lnTo>
                    <a:pt x="15235492" y="4123525"/>
                  </a:lnTo>
                  <a:lnTo>
                    <a:pt x="15241105" y="4128770"/>
                  </a:lnTo>
                  <a:lnTo>
                    <a:pt x="15245512" y="4128630"/>
                  </a:lnTo>
                  <a:lnTo>
                    <a:pt x="15268639" y="4103840"/>
                  </a:lnTo>
                  <a:close/>
                </a:path>
                <a:path w="18288000" h="9256395">
                  <a:moveTo>
                    <a:pt x="15272792" y="5896622"/>
                  </a:moveTo>
                  <a:lnTo>
                    <a:pt x="15268715" y="5891657"/>
                  </a:lnTo>
                  <a:lnTo>
                    <a:pt x="15266581" y="5890730"/>
                  </a:lnTo>
                  <a:lnTo>
                    <a:pt x="15262759" y="5890730"/>
                  </a:lnTo>
                  <a:lnTo>
                    <a:pt x="15261082" y="5891288"/>
                  </a:lnTo>
                  <a:lnTo>
                    <a:pt x="15190686" y="5948832"/>
                  </a:lnTo>
                  <a:lnTo>
                    <a:pt x="15190204" y="5953531"/>
                  </a:lnTo>
                  <a:lnTo>
                    <a:pt x="15195385" y="5959919"/>
                  </a:lnTo>
                  <a:lnTo>
                    <a:pt x="15200097" y="5960402"/>
                  </a:lnTo>
                  <a:lnTo>
                    <a:pt x="15272334" y="5901309"/>
                  </a:lnTo>
                  <a:lnTo>
                    <a:pt x="15272792" y="5896622"/>
                  </a:lnTo>
                  <a:close/>
                </a:path>
                <a:path w="18288000" h="9256395">
                  <a:moveTo>
                    <a:pt x="15288997" y="4719485"/>
                  </a:moveTo>
                  <a:lnTo>
                    <a:pt x="15284806" y="4715332"/>
                  </a:lnTo>
                  <a:lnTo>
                    <a:pt x="15282990" y="4714633"/>
                  </a:lnTo>
                  <a:lnTo>
                    <a:pt x="15279345" y="4714633"/>
                  </a:lnTo>
                  <a:lnTo>
                    <a:pt x="15277516" y="4715332"/>
                  </a:lnTo>
                  <a:lnTo>
                    <a:pt x="15240991" y="4751959"/>
                  </a:lnTo>
                  <a:lnTo>
                    <a:pt x="15240991" y="4756480"/>
                  </a:lnTo>
                  <a:lnTo>
                    <a:pt x="15246553" y="4762043"/>
                  </a:lnTo>
                  <a:lnTo>
                    <a:pt x="15251062" y="4762043"/>
                  </a:lnTo>
                  <a:lnTo>
                    <a:pt x="15288997" y="4723993"/>
                  </a:lnTo>
                  <a:lnTo>
                    <a:pt x="15288997" y="4719485"/>
                  </a:lnTo>
                  <a:close/>
                </a:path>
                <a:path w="18288000" h="9256395">
                  <a:moveTo>
                    <a:pt x="15293645" y="5322049"/>
                  </a:moveTo>
                  <a:lnTo>
                    <a:pt x="15289479" y="5317541"/>
                  </a:lnTo>
                  <a:lnTo>
                    <a:pt x="15287524" y="5316740"/>
                  </a:lnTo>
                  <a:lnTo>
                    <a:pt x="15283790" y="5316740"/>
                  </a:lnTo>
                  <a:lnTo>
                    <a:pt x="15282025" y="5317388"/>
                  </a:lnTo>
                  <a:lnTo>
                    <a:pt x="15229485" y="5365699"/>
                  </a:lnTo>
                  <a:lnTo>
                    <a:pt x="15229281" y="5370309"/>
                  </a:lnTo>
                  <a:lnTo>
                    <a:pt x="15234704" y="5376253"/>
                  </a:lnTo>
                  <a:lnTo>
                    <a:pt x="15239314" y="5376456"/>
                  </a:lnTo>
                  <a:lnTo>
                    <a:pt x="15293467" y="5326672"/>
                  </a:lnTo>
                  <a:lnTo>
                    <a:pt x="15293645" y="5322049"/>
                  </a:lnTo>
                  <a:close/>
                </a:path>
                <a:path w="18288000" h="9256395">
                  <a:moveTo>
                    <a:pt x="15305837" y="3843185"/>
                  </a:moveTo>
                  <a:lnTo>
                    <a:pt x="15305621" y="3838816"/>
                  </a:lnTo>
                  <a:lnTo>
                    <a:pt x="15301456" y="3835057"/>
                  </a:lnTo>
                  <a:lnTo>
                    <a:pt x="15299779" y="3834460"/>
                  </a:lnTo>
                  <a:lnTo>
                    <a:pt x="15296249" y="3834460"/>
                  </a:lnTo>
                  <a:lnTo>
                    <a:pt x="15294382" y="3835222"/>
                  </a:lnTo>
                  <a:lnTo>
                    <a:pt x="15277262" y="3854107"/>
                  </a:lnTo>
                  <a:lnTo>
                    <a:pt x="15277465" y="3858476"/>
                  </a:lnTo>
                  <a:lnTo>
                    <a:pt x="15283117" y="3863606"/>
                  </a:lnTo>
                  <a:lnTo>
                    <a:pt x="15287486" y="3863403"/>
                  </a:lnTo>
                  <a:lnTo>
                    <a:pt x="15305837" y="3843185"/>
                  </a:lnTo>
                  <a:close/>
                </a:path>
                <a:path w="18288000" h="9256395">
                  <a:moveTo>
                    <a:pt x="15330450" y="4470476"/>
                  </a:moveTo>
                  <a:lnTo>
                    <a:pt x="15330373" y="4465993"/>
                  </a:lnTo>
                  <a:lnTo>
                    <a:pt x="15326271" y="4462018"/>
                  </a:lnTo>
                  <a:lnTo>
                    <a:pt x="15324430" y="4461294"/>
                  </a:lnTo>
                  <a:lnTo>
                    <a:pt x="15320823" y="4461294"/>
                  </a:lnTo>
                  <a:lnTo>
                    <a:pt x="15318969" y="4462018"/>
                  </a:lnTo>
                  <a:lnTo>
                    <a:pt x="15287562" y="4494530"/>
                  </a:lnTo>
                  <a:lnTo>
                    <a:pt x="15287638" y="4499000"/>
                  </a:lnTo>
                  <a:lnTo>
                    <a:pt x="15293251" y="4504423"/>
                  </a:lnTo>
                  <a:lnTo>
                    <a:pt x="15297658" y="4504423"/>
                  </a:lnTo>
                  <a:lnTo>
                    <a:pt x="15330450" y="4470476"/>
                  </a:lnTo>
                  <a:close/>
                </a:path>
                <a:path w="18288000" h="9256395">
                  <a:moveTo>
                    <a:pt x="15334323" y="5665216"/>
                  </a:moveTo>
                  <a:lnTo>
                    <a:pt x="15330183" y="5660453"/>
                  </a:lnTo>
                  <a:lnTo>
                    <a:pt x="15328126" y="5659577"/>
                  </a:lnTo>
                  <a:lnTo>
                    <a:pt x="15324328" y="5659577"/>
                  </a:lnTo>
                  <a:lnTo>
                    <a:pt x="15322601" y="5660174"/>
                  </a:lnTo>
                  <a:lnTo>
                    <a:pt x="15258682" y="5715330"/>
                  </a:lnTo>
                  <a:lnTo>
                    <a:pt x="15258314" y="5719991"/>
                  </a:lnTo>
                  <a:lnTo>
                    <a:pt x="15263622" y="5726201"/>
                  </a:lnTo>
                  <a:lnTo>
                    <a:pt x="15268296" y="5726569"/>
                  </a:lnTo>
                  <a:lnTo>
                    <a:pt x="15333993" y="5669889"/>
                  </a:lnTo>
                  <a:lnTo>
                    <a:pt x="15334323" y="5665216"/>
                  </a:lnTo>
                  <a:close/>
                </a:path>
                <a:path w="18288000" h="9256395">
                  <a:moveTo>
                    <a:pt x="15338451" y="3583140"/>
                  </a:moveTo>
                  <a:lnTo>
                    <a:pt x="15338197" y="3578809"/>
                  </a:lnTo>
                  <a:lnTo>
                    <a:pt x="15334044" y="3575139"/>
                  </a:lnTo>
                  <a:lnTo>
                    <a:pt x="15332431" y="3574580"/>
                  </a:lnTo>
                  <a:lnTo>
                    <a:pt x="15328926" y="3574580"/>
                  </a:lnTo>
                  <a:lnTo>
                    <a:pt x="15327033" y="3575354"/>
                  </a:lnTo>
                  <a:lnTo>
                    <a:pt x="15314486" y="3589528"/>
                  </a:lnTo>
                  <a:lnTo>
                    <a:pt x="15314765" y="3593846"/>
                  </a:lnTo>
                  <a:lnTo>
                    <a:pt x="15320417" y="3598875"/>
                  </a:lnTo>
                  <a:lnTo>
                    <a:pt x="15324747" y="3598621"/>
                  </a:lnTo>
                  <a:lnTo>
                    <a:pt x="15338451" y="3583140"/>
                  </a:lnTo>
                  <a:close/>
                </a:path>
                <a:path w="18288000" h="9256395">
                  <a:moveTo>
                    <a:pt x="15343124" y="5076926"/>
                  </a:moveTo>
                  <a:lnTo>
                    <a:pt x="15338921" y="5072570"/>
                  </a:lnTo>
                  <a:lnTo>
                    <a:pt x="15337016" y="5071821"/>
                  </a:lnTo>
                  <a:lnTo>
                    <a:pt x="15333320" y="5071821"/>
                  </a:lnTo>
                  <a:lnTo>
                    <a:pt x="15331440" y="5072570"/>
                  </a:lnTo>
                  <a:lnTo>
                    <a:pt x="15284692" y="5117338"/>
                  </a:lnTo>
                  <a:lnTo>
                    <a:pt x="15284577" y="5121910"/>
                  </a:lnTo>
                  <a:lnTo>
                    <a:pt x="15290203" y="5127790"/>
                  </a:lnTo>
                  <a:lnTo>
                    <a:pt x="15294674" y="5127790"/>
                  </a:lnTo>
                  <a:lnTo>
                    <a:pt x="15343023" y="5081498"/>
                  </a:lnTo>
                  <a:lnTo>
                    <a:pt x="15343124" y="5076926"/>
                  </a:lnTo>
                  <a:close/>
                </a:path>
                <a:path w="18288000" h="9256395">
                  <a:moveTo>
                    <a:pt x="15369134" y="3321342"/>
                  </a:moveTo>
                  <a:lnTo>
                    <a:pt x="15368816" y="3317049"/>
                  </a:lnTo>
                  <a:lnTo>
                    <a:pt x="15364689" y="3313480"/>
                  </a:lnTo>
                  <a:lnTo>
                    <a:pt x="15363114" y="3312934"/>
                  </a:lnTo>
                  <a:lnTo>
                    <a:pt x="15359634" y="3312934"/>
                  </a:lnTo>
                  <a:lnTo>
                    <a:pt x="15357742" y="3313734"/>
                  </a:lnTo>
                  <a:lnTo>
                    <a:pt x="15349665" y="3323069"/>
                  </a:lnTo>
                  <a:lnTo>
                    <a:pt x="15349957" y="3327362"/>
                  </a:lnTo>
                  <a:lnTo>
                    <a:pt x="15355646" y="3332289"/>
                  </a:lnTo>
                  <a:lnTo>
                    <a:pt x="15359926" y="3331984"/>
                  </a:lnTo>
                  <a:lnTo>
                    <a:pt x="15369134" y="3321342"/>
                  </a:lnTo>
                  <a:close/>
                </a:path>
                <a:path w="18288000" h="9256395">
                  <a:moveTo>
                    <a:pt x="15369642" y="4213606"/>
                  </a:moveTo>
                  <a:lnTo>
                    <a:pt x="15369489" y="4209161"/>
                  </a:lnTo>
                  <a:lnTo>
                    <a:pt x="15365425" y="4205376"/>
                  </a:lnTo>
                  <a:lnTo>
                    <a:pt x="15365616" y="4205376"/>
                  </a:lnTo>
                  <a:lnTo>
                    <a:pt x="15363584" y="4204627"/>
                  </a:lnTo>
                  <a:lnTo>
                    <a:pt x="15359990" y="4204627"/>
                  </a:lnTo>
                  <a:lnTo>
                    <a:pt x="15358123" y="4205376"/>
                  </a:lnTo>
                  <a:lnTo>
                    <a:pt x="15331707" y="4233545"/>
                  </a:lnTo>
                  <a:lnTo>
                    <a:pt x="15331847" y="4237990"/>
                  </a:lnTo>
                  <a:lnTo>
                    <a:pt x="15337473" y="4243298"/>
                  </a:lnTo>
                  <a:lnTo>
                    <a:pt x="15341930" y="4243159"/>
                  </a:lnTo>
                  <a:lnTo>
                    <a:pt x="15369642" y="4213606"/>
                  </a:lnTo>
                  <a:close/>
                </a:path>
                <a:path w="18288000" h="9256395">
                  <a:moveTo>
                    <a:pt x="15388793" y="4827562"/>
                  </a:moveTo>
                  <a:lnTo>
                    <a:pt x="15384602" y="4823358"/>
                  </a:lnTo>
                  <a:lnTo>
                    <a:pt x="15382761" y="4822647"/>
                  </a:lnTo>
                  <a:lnTo>
                    <a:pt x="15379091" y="4822647"/>
                  </a:lnTo>
                  <a:lnTo>
                    <a:pt x="15377249" y="4823358"/>
                  </a:lnTo>
                  <a:lnTo>
                    <a:pt x="15335898" y="4864417"/>
                  </a:lnTo>
                  <a:lnTo>
                    <a:pt x="15335873" y="4868964"/>
                  </a:lnTo>
                  <a:lnTo>
                    <a:pt x="15341473" y="4874615"/>
                  </a:lnTo>
                  <a:lnTo>
                    <a:pt x="15345994" y="4874615"/>
                  </a:lnTo>
                  <a:lnTo>
                    <a:pt x="15388793" y="4832108"/>
                  </a:lnTo>
                  <a:lnTo>
                    <a:pt x="15388793" y="4827562"/>
                  </a:lnTo>
                  <a:close/>
                </a:path>
                <a:path w="18288000" h="9256395">
                  <a:moveTo>
                    <a:pt x="15390483" y="5426938"/>
                  </a:moveTo>
                  <a:lnTo>
                    <a:pt x="15387765" y="5423928"/>
                  </a:lnTo>
                  <a:lnTo>
                    <a:pt x="15386292" y="5422354"/>
                  </a:lnTo>
                  <a:lnTo>
                    <a:pt x="15384323" y="5421541"/>
                  </a:lnTo>
                  <a:lnTo>
                    <a:pt x="15380564" y="5421541"/>
                  </a:lnTo>
                  <a:lnTo>
                    <a:pt x="15378799" y="5422176"/>
                  </a:lnTo>
                  <a:lnTo>
                    <a:pt x="15321052" y="5474449"/>
                  </a:lnTo>
                  <a:lnTo>
                    <a:pt x="15320810" y="5479085"/>
                  </a:lnTo>
                  <a:lnTo>
                    <a:pt x="15326246" y="5485117"/>
                  </a:lnTo>
                  <a:lnTo>
                    <a:pt x="15330881" y="5485346"/>
                  </a:lnTo>
                  <a:lnTo>
                    <a:pt x="15390279" y="5431587"/>
                  </a:lnTo>
                  <a:lnTo>
                    <a:pt x="15390483" y="5426938"/>
                  </a:lnTo>
                  <a:close/>
                </a:path>
                <a:path w="18288000" h="9256395">
                  <a:moveTo>
                    <a:pt x="15398064" y="3057995"/>
                  </a:moveTo>
                  <a:lnTo>
                    <a:pt x="15397823" y="3054972"/>
                  </a:lnTo>
                  <a:lnTo>
                    <a:pt x="15397734" y="3053753"/>
                  </a:lnTo>
                  <a:lnTo>
                    <a:pt x="15394839" y="3051327"/>
                  </a:lnTo>
                  <a:lnTo>
                    <a:pt x="15393619" y="3050248"/>
                  </a:lnTo>
                  <a:lnTo>
                    <a:pt x="15392007" y="3049701"/>
                  </a:lnTo>
                  <a:lnTo>
                    <a:pt x="15388552" y="3049701"/>
                  </a:lnTo>
                  <a:lnTo>
                    <a:pt x="15386673" y="3050514"/>
                  </a:lnTo>
                  <a:lnTo>
                    <a:pt x="15385326" y="3052064"/>
                  </a:lnTo>
                  <a:lnTo>
                    <a:pt x="15382964" y="3054972"/>
                  </a:lnTo>
                  <a:lnTo>
                    <a:pt x="15383205" y="3057995"/>
                  </a:lnTo>
                  <a:lnTo>
                    <a:pt x="15383307" y="3059214"/>
                  </a:lnTo>
                  <a:lnTo>
                    <a:pt x="15386139" y="3061576"/>
                  </a:lnTo>
                  <a:lnTo>
                    <a:pt x="15388971" y="3064002"/>
                  </a:lnTo>
                  <a:lnTo>
                    <a:pt x="15393213" y="3063659"/>
                  </a:lnTo>
                  <a:lnTo>
                    <a:pt x="15398064" y="3057995"/>
                  </a:lnTo>
                  <a:close/>
                </a:path>
                <a:path w="18288000" h="9256395">
                  <a:moveTo>
                    <a:pt x="15406129" y="3954449"/>
                  </a:moveTo>
                  <a:lnTo>
                    <a:pt x="15405926" y="3950055"/>
                  </a:lnTo>
                  <a:lnTo>
                    <a:pt x="15401760" y="3946258"/>
                  </a:lnTo>
                  <a:lnTo>
                    <a:pt x="15400071" y="3945648"/>
                  </a:lnTo>
                  <a:lnTo>
                    <a:pt x="15396515" y="3945648"/>
                  </a:lnTo>
                  <a:lnTo>
                    <a:pt x="15394623" y="3946423"/>
                  </a:lnTo>
                  <a:lnTo>
                    <a:pt x="15373020" y="3970096"/>
                  </a:lnTo>
                  <a:lnTo>
                    <a:pt x="15373223" y="3974503"/>
                  </a:lnTo>
                  <a:lnTo>
                    <a:pt x="15378913" y="3979684"/>
                  </a:lnTo>
                  <a:lnTo>
                    <a:pt x="15383307" y="3979494"/>
                  </a:lnTo>
                  <a:lnTo>
                    <a:pt x="15406129" y="3954449"/>
                  </a:lnTo>
                  <a:close/>
                </a:path>
                <a:path w="18288000" h="9256395">
                  <a:moveTo>
                    <a:pt x="15428265" y="5766409"/>
                  </a:moveTo>
                  <a:lnTo>
                    <a:pt x="15424125" y="5761545"/>
                  </a:lnTo>
                  <a:lnTo>
                    <a:pt x="15422042" y="5760656"/>
                  </a:lnTo>
                  <a:lnTo>
                    <a:pt x="15418232" y="5760656"/>
                  </a:lnTo>
                  <a:lnTo>
                    <a:pt x="15416505" y="5761240"/>
                  </a:lnTo>
                  <a:lnTo>
                    <a:pt x="15347036" y="5819876"/>
                  </a:lnTo>
                  <a:lnTo>
                    <a:pt x="15346617" y="5824575"/>
                  </a:lnTo>
                  <a:lnTo>
                    <a:pt x="15351900" y="5830887"/>
                  </a:lnTo>
                  <a:lnTo>
                    <a:pt x="15356612" y="5831294"/>
                  </a:lnTo>
                  <a:lnTo>
                    <a:pt x="15427884" y="5771096"/>
                  </a:lnTo>
                  <a:lnTo>
                    <a:pt x="15428265" y="5766409"/>
                  </a:lnTo>
                  <a:close/>
                </a:path>
                <a:path w="18288000" h="9256395">
                  <a:moveTo>
                    <a:pt x="15431237" y="4579163"/>
                  </a:moveTo>
                  <a:lnTo>
                    <a:pt x="15431173" y="4574654"/>
                  </a:lnTo>
                  <a:lnTo>
                    <a:pt x="15427020" y="4570628"/>
                  </a:lnTo>
                  <a:lnTo>
                    <a:pt x="15425166" y="4569892"/>
                  </a:lnTo>
                  <a:lnTo>
                    <a:pt x="15421521" y="4569892"/>
                  </a:lnTo>
                  <a:lnTo>
                    <a:pt x="15419667" y="4570628"/>
                  </a:lnTo>
                  <a:lnTo>
                    <a:pt x="15383574" y="4607712"/>
                  </a:lnTo>
                  <a:lnTo>
                    <a:pt x="15383625" y="4612221"/>
                  </a:lnTo>
                  <a:lnTo>
                    <a:pt x="15389276" y="4617707"/>
                  </a:lnTo>
                  <a:lnTo>
                    <a:pt x="15393721" y="4617707"/>
                  </a:lnTo>
                  <a:lnTo>
                    <a:pt x="15431237" y="4579163"/>
                  </a:lnTo>
                  <a:close/>
                </a:path>
                <a:path w="18288000" h="9256395">
                  <a:moveTo>
                    <a:pt x="15441359" y="3692055"/>
                  </a:moveTo>
                  <a:lnTo>
                    <a:pt x="15441079" y="3687699"/>
                  </a:lnTo>
                  <a:lnTo>
                    <a:pt x="15436926" y="3683978"/>
                  </a:lnTo>
                  <a:lnTo>
                    <a:pt x="15435288" y="3683406"/>
                  </a:lnTo>
                  <a:lnTo>
                    <a:pt x="15431758" y="3683406"/>
                  </a:lnTo>
                  <a:lnTo>
                    <a:pt x="15429865" y="3684193"/>
                  </a:lnTo>
                  <a:lnTo>
                    <a:pt x="15412923" y="3703256"/>
                  </a:lnTo>
                  <a:lnTo>
                    <a:pt x="15413165" y="3707625"/>
                  </a:lnTo>
                  <a:lnTo>
                    <a:pt x="15418880" y="3712718"/>
                  </a:lnTo>
                  <a:lnTo>
                    <a:pt x="15423223" y="3712438"/>
                  </a:lnTo>
                  <a:lnTo>
                    <a:pt x="15441359" y="3692055"/>
                  </a:lnTo>
                  <a:close/>
                </a:path>
                <a:path w="18288000" h="9256395">
                  <a:moveTo>
                    <a:pt x="15441676" y="5183263"/>
                  </a:moveTo>
                  <a:lnTo>
                    <a:pt x="15437473" y="5178844"/>
                  </a:lnTo>
                  <a:lnTo>
                    <a:pt x="15435542" y="5178082"/>
                  </a:lnTo>
                  <a:lnTo>
                    <a:pt x="15431808" y="5178082"/>
                  </a:lnTo>
                  <a:lnTo>
                    <a:pt x="15429751" y="5178844"/>
                  </a:lnTo>
                  <a:lnTo>
                    <a:pt x="15429903" y="5178844"/>
                  </a:lnTo>
                  <a:lnTo>
                    <a:pt x="15378138" y="5227777"/>
                  </a:lnTo>
                  <a:lnTo>
                    <a:pt x="15377998" y="5232387"/>
                  </a:lnTo>
                  <a:lnTo>
                    <a:pt x="15383523" y="5238242"/>
                  </a:lnTo>
                  <a:lnTo>
                    <a:pt x="15388133" y="5238381"/>
                  </a:lnTo>
                  <a:lnTo>
                    <a:pt x="15441549" y="5187886"/>
                  </a:lnTo>
                  <a:lnTo>
                    <a:pt x="15441676" y="5183263"/>
                  </a:lnTo>
                  <a:close/>
                </a:path>
                <a:path w="18288000" h="9256395">
                  <a:moveTo>
                    <a:pt x="15470416" y="4323448"/>
                  </a:moveTo>
                  <a:lnTo>
                    <a:pt x="15470277" y="4318978"/>
                  </a:lnTo>
                  <a:lnTo>
                    <a:pt x="15466187" y="4315117"/>
                  </a:lnTo>
                  <a:lnTo>
                    <a:pt x="15466365" y="4315117"/>
                  </a:lnTo>
                  <a:lnTo>
                    <a:pt x="15464333" y="4314380"/>
                  </a:lnTo>
                  <a:lnTo>
                    <a:pt x="15460714" y="4314380"/>
                  </a:lnTo>
                  <a:lnTo>
                    <a:pt x="15458834" y="4315117"/>
                  </a:lnTo>
                  <a:lnTo>
                    <a:pt x="15427833" y="4347997"/>
                  </a:lnTo>
                  <a:lnTo>
                    <a:pt x="15427948" y="4352468"/>
                  </a:lnTo>
                  <a:lnTo>
                    <a:pt x="15433624" y="4357827"/>
                  </a:lnTo>
                  <a:lnTo>
                    <a:pt x="15437993" y="4357827"/>
                  </a:lnTo>
                  <a:lnTo>
                    <a:pt x="15470416" y="4323448"/>
                  </a:lnTo>
                  <a:close/>
                </a:path>
                <a:path w="18288000" h="9256395">
                  <a:moveTo>
                    <a:pt x="15472169" y="3430422"/>
                  </a:moveTo>
                  <a:lnTo>
                    <a:pt x="15471864" y="3426079"/>
                  </a:lnTo>
                  <a:lnTo>
                    <a:pt x="15468994" y="3423602"/>
                  </a:lnTo>
                  <a:lnTo>
                    <a:pt x="15467686" y="3422497"/>
                  </a:lnTo>
                  <a:lnTo>
                    <a:pt x="15466098" y="3421938"/>
                  </a:lnTo>
                  <a:lnTo>
                    <a:pt x="15462593" y="3421938"/>
                  </a:lnTo>
                  <a:lnTo>
                    <a:pt x="15460675" y="3422739"/>
                  </a:lnTo>
                  <a:lnTo>
                    <a:pt x="15448293" y="3437051"/>
                  </a:lnTo>
                  <a:lnTo>
                    <a:pt x="15448585" y="3441382"/>
                  </a:lnTo>
                  <a:lnTo>
                    <a:pt x="15454300" y="3446348"/>
                  </a:lnTo>
                  <a:lnTo>
                    <a:pt x="15458618" y="3446030"/>
                  </a:lnTo>
                  <a:lnTo>
                    <a:pt x="15472169" y="3430422"/>
                  </a:lnTo>
                  <a:close/>
                </a:path>
                <a:path w="18288000" h="9256395">
                  <a:moveTo>
                    <a:pt x="15486406" y="5531053"/>
                  </a:moveTo>
                  <a:lnTo>
                    <a:pt x="15482215" y="5526379"/>
                  </a:lnTo>
                  <a:lnTo>
                    <a:pt x="15480195" y="5525554"/>
                  </a:lnTo>
                  <a:lnTo>
                    <a:pt x="15476423" y="5525554"/>
                  </a:lnTo>
                  <a:lnTo>
                    <a:pt x="15474658" y="5526176"/>
                  </a:lnTo>
                  <a:lnTo>
                    <a:pt x="15411577" y="5582259"/>
                  </a:lnTo>
                  <a:lnTo>
                    <a:pt x="15411285" y="5586933"/>
                  </a:lnTo>
                  <a:lnTo>
                    <a:pt x="15416670" y="5593054"/>
                  </a:lnTo>
                  <a:lnTo>
                    <a:pt x="15421344" y="5593346"/>
                  </a:lnTo>
                  <a:lnTo>
                    <a:pt x="15486139" y="5535727"/>
                  </a:lnTo>
                  <a:lnTo>
                    <a:pt x="15486406" y="5531053"/>
                  </a:lnTo>
                  <a:close/>
                </a:path>
                <a:path w="18288000" h="9256395">
                  <a:moveTo>
                    <a:pt x="15488387" y="4935296"/>
                  </a:moveTo>
                  <a:lnTo>
                    <a:pt x="15484158" y="4931016"/>
                  </a:lnTo>
                  <a:lnTo>
                    <a:pt x="15482291" y="4930292"/>
                  </a:lnTo>
                  <a:lnTo>
                    <a:pt x="15478595" y="4930292"/>
                  </a:lnTo>
                  <a:lnTo>
                    <a:pt x="15476741" y="4931016"/>
                  </a:lnTo>
                  <a:lnTo>
                    <a:pt x="15430538" y="4976444"/>
                  </a:lnTo>
                  <a:lnTo>
                    <a:pt x="15430488" y="4981016"/>
                  </a:lnTo>
                  <a:lnTo>
                    <a:pt x="15436114" y="4986782"/>
                  </a:lnTo>
                  <a:lnTo>
                    <a:pt x="15440648" y="4986782"/>
                  </a:lnTo>
                  <a:lnTo>
                    <a:pt x="15488349" y="4939868"/>
                  </a:lnTo>
                  <a:lnTo>
                    <a:pt x="15488387" y="4935296"/>
                  </a:lnTo>
                  <a:close/>
                </a:path>
                <a:path w="18288000" h="9256395">
                  <a:moveTo>
                    <a:pt x="15501125" y="3167164"/>
                  </a:moveTo>
                  <a:lnTo>
                    <a:pt x="15500757" y="3162871"/>
                  </a:lnTo>
                  <a:lnTo>
                    <a:pt x="15496629" y="3159353"/>
                  </a:lnTo>
                  <a:lnTo>
                    <a:pt x="15495067" y="3158833"/>
                  </a:lnTo>
                  <a:lnTo>
                    <a:pt x="15491562" y="3158833"/>
                  </a:lnTo>
                  <a:lnTo>
                    <a:pt x="15489657" y="3159645"/>
                  </a:lnTo>
                  <a:lnTo>
                    <a:pt x="15481669" y="3169069"/>
                  </a:lnTo>
                  <a:lnTo>
                    <a:pt x="15481999" y="3173361"/>
                  </a:lnTo>
                  <a:lnTo>
                    <a:pt x="15487714" y="3178238"/>
                  </a:lnTo>
                  <a:lnTo>
                    <a:pt x="15492006" y="3177895"/>
                  </a:lnTo>
                  <a:lnTo>
                    <a:pt x="15501125" y="3167164"/>
                  </a:lnTo>
                  <a:close/>
                </a:path>
                <a:path w="18288000" h="9256395">
                  <a:moveTo>
                    <a:pt x="15507437" y="4064609"/>
                  </a:moveTo>
                  <a:lnTo>
                    <a:pt x="15507246" y="4060164"/>
                  </a:lnTo>
                  <a:lnTo>
                    <a:pt x="15503030" y="4056316"/>
                  </a:lnTo>
                  <a:lnTo>
                    <a:pt x="15501341" y="4055707"/>
                  </a:lnTo>
                  <a:lnTo>
                    <a:pt x="15497734" y="4055707"/>
                  </a:lnTo>
                  <a:lnTo>
                    <a:pt x="15495854" y="4056481"/>
                  </a:lnTo>
                  <a:lnTo>
                    <a:pt x="15469756" y="4084955"/>
                  </a:lnTo>
                  <a:lnTo>
                    <a:pt x="15469946" y="4089387"/>
                  </a:lnTo>
                  <a:lnTo>
                    <a:pt x="15475649" y="4094632"/>
                  </a:lnTo>
                  <a:lnTo>
                    <a:pt x="15480094" y="4094442"/>
                  </a:lnTo>
                  <a:lnTo>
                    <a:pt x="15507437" y="4064609"/>
                  </a:lnTo>
                  <a:close/>
                </a:path>
                <a:path w="18288000" h="9256395">
                  <a:moveTo>
                    <a:pt x="15528417" y="2902407"/>
                  </a:moveTo>
                  <a:lnTo>
                    <a:pt x="15528011" y="2898165"/>
                  </a:lnTo>
                  <a:lnTo>
                    <a:pt x="15523896" y="2894736"/>
                  </a:lnTo>
                  <a:lnTo>
                    <a:pt x="15522347" y="2894253"/>
                  </a:lnTo>
                  <a:lnTo>
                    <a:pt x="15518880" y="2894253"/>
                  </a:lnTo>
                  <a:lnTo>
                    <a:pt x="15517013" y="2895054"/>
                  </a:lnTo>
                  <a:lnTo>
                    <a:pt x="15515666" y="2896679"/>
                  </a:lnTo>
                  <a:lnTo>
                    <a:pt x="15513241" y="2899524"/>
                  </a:lnTo>
                  <a:lnTo>
                    <a:pt x="15513647" y="2903829"/>
                  </a:lnTo>
                  <a:lnTo>
                    <a:pt x="15516543" y="2906191"/>
                  </a:lnTo>
                  <a:lnTo>
                    <a:pt x="15519375" y="2908554"/>
                  </a:lnTo>
                  <a:lnTo>
                    <a:pt x="15523617" y="2908147"/>
                  </a:lnTo>
                  <a:lnTo>
                    <a:pt x="15526055" y="2905315"/>
                  </a:lnTo>
                  <a:lnTo>
                    <a:pt x="15528417" y="2902407"/>
                  </a:lnTo>
                  <a:close/>
                </a:path>
                <a:path w="18288000" h="9256395">
                  <a:moveTo>
                    <a:pt x="15531567" y="4687900"/>
                  </a:moveTo>
                  <a:lnTo>
                    <a:pt x="15531516" y="4683366"/>
                  </a:lnTo>
                  <a:lnTo>
                    <a:pt x="15527325" y="4679277"/>
                  </a:lnTo>
                  <a:lnTo>
                    <a:pt x="15525484" y="4678553"/>
                  </a:lnTo>
                  <a:lnTo>
                    <a:pt x="15521813" y="4678553"/>
                  </a:lnTo>
                  <a:lnTo>
                    <a:pt x="15519946" y="4679277"/>
                  </a:lnTo>
                  <a:lnTo>
                    <a:pt x="15479129" y="4720869"/>
                  </a:lnTo>
                  <a:lnTo>
                    <a:pt x="15479154" y="4725416"/>
                  </a:lnTo>
                  <a:lnTo>
                    <a:pt x="15484805" y="4730991"/>
                  </a:lnTo>
                  <a:lnTo>
                    <a:pt x="15489314" y="4730991"/>
                  </a:lnTo>
                  <a:lnTo>
                    <a:pt x="15531567" y="4687900"/>
                  </a:lnTo>
                  <a:close/>
                </a:path>
                <a:path w="18288000" h="9256395">
                  <a:moveTo>
                    <a:pt x="15539403" y="5289296"/>
                  </a:moveTo>
                  <a:lnTo>
                    <a:pt x="15535186" y="5284787"/>
                  </a:lnTo>
                  <a:lnTo>
                    <a:pt x="15533231" y="5284013"/>
                  </a:lnTo>
                  <a:lnTo>
                    <a:pt x="15529484" y="5284013"/>
                  </a:lnTo>
                  <a:lnTo>
                    <a:pt x="15527338" y="5284787"/>
                  </a:lnTo>
                  <a:lnTo>
                    <a:pt x="15527541" y="5284787"/>
                  </a:lnTo>
                  <a:lnTo>
                    <a:pt x="15470683" y="5337772"/>
                  </a:lnTo>
                  <a:lnTo>
                    <a:pt x="15470505" y="5342420"/>
                  </a:lnTo>
                  <a:lnTo>
                    <a:pt x="15476004" y="5348363"/>
                  </a:lnTo>
                  <a:lnTo>
                    <a:pt x="15480665" y="5348541"/>
                  </a:lnTo>
                  <a:lnTo>
                    <a:pt x="15539238" y="5293944"/>
                  </a:lnTo>
                  <a:lnTo>
                    <a:pt x="15539403" y="5289296"/>
                  </a:lnTo>
                  <a:close/>
                </a:path>
                <a:path w="18288000" h="9256395">
                  <a:moveTo>
                    <a:pt x="15541917" y="3803612"/>
                  </a:moveTo>
                  <a:lnTo>
                    <a:pt x="15541651" y="3799217"/>
                  </a:lnTo>
                  <a:lnTo>
                    <a:pt x="15537447" y="3795484"/>
                  </a:lnTo>
                  <a:lnTo>
                    <a:pt x="15535809" y="3794912"/>
                  </a:lnTo>
                  <a:lnTo>
                    <a:pt x="15532240" y="3794912"/>
                  </a:lnTo>
                  <a:lnTo>
                    <a:pt x="15530322" y="3795699"/>
                  </a:lnTo>
                  <a:lnTo>
                    <a:pt x="15508974" y="3819639"/>
                  </a:lnTo>
                  <a:lnTo>
                    <a:pt x="15509215" y="3824033"/>
                  </a:lnTo>
                  <a:lnTo>
                    <a:pt x="15514943" y="3829151"/>
                  </a:lnTo>
                  <a:lnTo>
                    <a:pt x="15519349" y="3828910"/>
                  </a:lnTo>
                  <a:lnTo>
                    <a:pt x="15541917" y="3803612"/>
                  </a:lnTo>
                  <a:close/>
                </a:path>
                <a:path w="18288000" h="9256395">
                  <a:moveTo>
                    <a:pt x="15571585" y="4432668"/>
                  </a:moveTo>
                  <a:lnTo>
                    <a:pt x="15571458" y="4428160"/>
                  </a:lnTo>
                  <a:lnTo>
                    <a:pt x="15567343" y="4424235"/>
                  </a:lnTo>
                  <a:lnTo>
                    <a:pt x="15567495" y="4424235"/>
                  </a:lnTo>
                  <a:lnTo>
                    <a:pt x="15565476" y="4423486"/>
                  </a:lnTo>
                  <a:lnTo>
                    <a:pt x="15561831" y="4423486"/>
                  </a:lnTo>
                  <a:lnTo>
                    <a:pt x="15559951" y="4424235"/>
                  </a:lnTo>
                  <a:lnTo>
                    <a:pt x="15524302" y="4461764"/>
                  </a:lnTo>
                  <a:lnTo>
                    <a:pt x="15524404" y="4466272"/>
                  </a:lnTo>
                  <a:lnTo>
                    <a:pt x="15530106" y="4471708"/>
                  </a:lnTo>
                  <a:lnTo>
                    <a:pt x="15534526" y="4471708"/>
                  </a:lnTo>
                  <a:lnTo>
                    <a:pt x="15571585" y="4432668"/>
                  </a:lnTo>
                  <a:close/>
                </a:path>
                <a:path w="18288000" h="9256395">
                  <a:moveTo>
                    <a:pt x="15575191" y="3539528"/>
                  </a:moveTo>
                  <a:lnTo>
                    <a:pt x="15574887" y="3535172"/>
                  </a:lnTo>
                  <a:lnTo>
                    <a:pt x="15570708" y="3531527"/>
                  </a:lnTo>
                  <a:lnTo>
                    <a:pt x="15569095" y="3530968"/>
                  </a:lnTo>
                  <a:lnTo>
                    <a:pt x="15565565" y="3530968"/>
                  </a:lnTo>
                  <a:lnTo>
                    <a:pt x="15563647" y="3531781"/>
                  </a:lnTo>
                  <a:lnTo>
                    <a:pt x="15546896" y="3551047"/>
                  </a:lnTo>
                  <a:lnTo>
                    <a:pt x="15547188" y="3555403"/>
                  </a:lnTo>
                  <a:lnTo>
                    <a:pt x="15552941" y="3560407"/>
                  </a:lnTo>
                  <a:lnTo>
                    <a:pt x="15557310" y="3560114"/>
                  </a:lnTo>
                  <a:lnTo>
                    <a:pt x="15575191" y="3539528"/>
                  </a:lnTo>
                  <a:close/>
                </a:path>
                <a:path w="18288000" h="9256395">
                  <a:moveTo>
                    <a:pt x="15581579" y="5633834"/>
                  </a:moveTo>
                  <a:lnTo>
                    <a:pt x="15577388" y="5629084"/>
                  </a:lnTo>
                  <a:lnTo>
                    <a:pt x="15575331" y="5628221"/>
                  </a:lnTo>
                  <a:lnTo>
                    <a:pt x="15571521" y="5628221"/>
                  </a:lnTo>
                  <a:lnTo>
                    <a:pt x="15569768" y="5628830"/>
                  </a:lnTo>
                  <a:lnTo>
                    <a:pt x="15501239" y="5688546"/>
                  </a:lnTo>
                  <a:lnTo>
                    <a:pt x="15500909" y="5693257"/>
                  </a:lnTo>
                  <a:lnTo>
                    <a:pt x="15506294" y="5699468"/>
                  </a:lnTo>
                  <a:lnTo>
                    <a:pt x="15510993" y="5699811"/>
                  </a:lnTo>
                  <a:lnTo>
                    <a:pt x="15581275" y="5638546"/>
                  </a:lnTo>
                  <a:lnTo>
                    <a:pt x="15581579" y="5633834"/>
                  </a:lnTo>
                  <a:close/>
                </a:path>
                <a:path w="18288000" h="9256395">
                  <a:moveTo>
                    <a:pt x="15587688" y="5042547"/>
                  </a:moveTo>
                  <a:lnTo>
                    <a:pt x="15583446" y="5038204"/>
                  </a:lnTo>
                  <a:lnTo>
                    <a:pt x="15581554" y="5037467"/>
                  </a:lnTo>
                  <a:lnTo>
                    <a:pt x="15577820" y="5037467"/>
                  </a:lnTo>
                  <a:lnTo>
                    <a:pt x="15575953" y="5038204"/>
                  </a:lnTo>
                  <a:lnTo>
                    <a:pt x="15524810" y="5087899"/>
                  </a:lnTo>
                  <a:lnTo>
                    <a:pt x="15524734" y="5092509"/>
                  </a:lnTo>
                  <a:lnTo>
                    <a:pt x="15530398" y="5098364"/>
                  </a:lnTo>
                  <a:lnTo>
                    <a:pt x="15534945" y="5098364"/>
                  </a:lnTo>
                  <a:lnTo>
                    <a:pt x="15587637" y="5047170"/>
                  </a:lnTo>
                  <a:lnTo>
                    <a:pt x="15587688" y="5042547"/>
                  </a:lnTo>
                  <a:close/>
                </a:path>
                <a:path w="18288000" h="9256395">
                  <a:moveTo>
                    <a:pt x="15604224" y="3276371"/>
                  </a:moveTo>
                  <a:lnTo>
                    <a:pt x="15603868" y="3272040"/>
                  </a:lnTo>
                  <a:lnTo>
                    <a:pt x="15599690" y="3268510"/>
                  </a:lnTo>
                  <a:lnTo>
                    <a:pt x="15598115" y="3267976"/>
                  </a:lnTo>
                  <a:lnTo>
                    <a:pt x="15594610" y="3267976"/>
                  </a:lnTo>
                  <a:lnTo>
                    <a:pt x="15592679" y="3268802"/>
                  </a:lnTo>
                  <a:lnTo>
                    <a:pt x="15580411" y="3283267"/>
                  </a:lnTo>
                  <a:lnTo>
                    <a:pt x="15580754" y="3287585"/>
                  </a:lnTo>
                  <a:lnTo>
                    <a:pt x="15586545" y="3292500"/>
                  </a:lnTo>
                  <a:lnTo>
                    <a:pt x="15590863" y="3292119"/>
                  </a:lnTo>
                  <a:lnTo>
                    <a:pt x="15604224" y="3276371"/>
                  </a:lnTo>
                  <a:close/>
                </a:path>
                <a:path w="18288000" h="9256395">
                  <a:moveTo>
                    <a:pt x="15608542" y="4174845"/>
                  </a:moveTo>
                  <a:lnTo>
                    <a:pt x="15608351" y="4170362"/>
                  </a:lnTo>
                  <a:lnTo>
                    <a:pt x="15604122" y="4166476"/>
                  </a:lnTo>
                  <a:lnTo>
                    <a:pt x="15602407" y="4165866"/>
                  </a:lnTo>
                  <a:lnTo>
                    <a:pt x="15598788" y="4165866"/>
                  </a:lnTo>
                  <a:lnTo>
                    <a:pt x="15596883" y="4166641"/>
                  </a:lnTo>
                  <a:lnTo>
                    <a:pt x="15566263" y="4199890"/>
                  </a:lnTo>
                  <a:lnTo>
                    <a:pt x="15566441" y="4204360"/>
                  </a:lnTo>
                  <a:lnTo>
                    <a:pt x="15572169" y="4209669"/>
                  </a:lnTo>
                  <a:lnTo>
                    <a:pt x="15576626" y="4209478"/>
                  </a:lnTo>
                  <a:lnTo>
                    <a:pt x="15608542" y="4174845"/>
                  </a:lnTo>
                  <a:close/>
                </a:path>
                <a:path w="18288000" h="9256395">
                  <a:moveTo>
                    <a:pt x="15631465" y="3011678"/>
                  </a:moveTo>
                  <a:lnTo>
                    <a:pt x="15631071" y="3007398"/>
                  </a:lnTo>
                  <a:lnTo>
                    <a:pt x="15626918" y="3003956"/>
                  </a:lnTo>
                  <a:lnTo>
                    <a:pt x="15625382" y="3003435"/>
                  </a:lnTo>
                  <a:lnTo>
                    <a:pt x="15621902" y="3003435"/>
                  </a:lnTo>
                  <a:lnTo>
                    <a:pt x="15619959" y="3004274"/>
                  </a:lnTo>
                  <a:lnTo>
                    <a:pt x="15612021" y="3013824"/>
                  </a:lnTo>
                  <a:lnTo>
                    <a:pt x="15612440" y="3018117"/>
                  </a:lnTo>
                  <a:lnTo>
                    <a:pt x="15618206" y="3022904"/>
                  </a:lnTo>
                  <a:lnTo>
                    <a:pt x="15622499" y="3022485"/>
                  </a:lnTo>
                  <a:lnTo>
                    <a:pt x="15631465" y="3011678"/>
                  </a:lnTo>
                  <a:close/>
                </a:path>
                <a:path w="18288000" h="9256395">
                  <a:moveTo>
                    <a:pt x="15631719" y="4796396"/>
                  </a:moveTo>
                  <a:lnTo>
                    <a:pt x="15631681" y="4791811"/>
                  </a:lnTo>
                  <a:lnTo>
                    <a:pt x="15627452" y="4787658"/>
                  </a:lnTo>
                  <a:lnTo>
                    <a:pt x="15625598" y="4786922"/>
                  </a:lnTo>
                  <a:lnTo>
                    <a:pt x="15621902" y="4786922"/>
                  </a:lnTo>
                  <a:lnTo>
                    <a:pt x="15620022" y="4787658"/>
                  </a:lnTo>
                  <a:lnTo>
                    <a:pt x="15574404" y="4833721"/>
                  </a:lnTo>
                  <a:lnTo>
                    <a:pt x="15574417" y="4838293"/>
                  </a:lnTo>
                  <a:lnTo>
                    <a:pt x="15580068" y="4843932"/>
                  </a:lnTo>
                  <a:lnTo>
                    <a:pt x="15584640" y="4843932"/>
                  </a:lnTo>
                  <a:lnTo>
                    <a:pt x="15631719" y="4796396"/>
                  </a:lnTo>
                  <a:close/>
                </a:path>
                <a:path w="18288000" h="9256395">
                  <a:moveTo>
                    <a:pt x="15636367" y="5394680"/>
                  </a:moveTo>
                  <a:lnTo>
                    <a:pt x="15632125" y="5390096"/>
                  </a:lnTo>
                  <a:lnTo>
                    <a:pt x="15630132" y="5389296"/>
                  </a:lnTo>
                  <a:lnTo>
                    <a:pt x="15626347" y="5389296"/>
                  </a:lnTo>
                  <a:lnTo>
                    <a:pt x="15624556" y="5389943"/>
                  </a:lnTo>
                  <a:lnTo>
                    <a:pt x="15562339" y="5446979"/>
                  </a:lnTo>
                  <a:lnTo>
                    <a:pt x="15562123" y="5451653"/>
                  </a:lnTo>
                  <a:lnTo>
                    <a:pt x="15567622" y="5457685"/>
                  </a:lnTo>
                  <a:lnTo>
                    <a:pt x="15572308" y="5457926"/>
                  </a:lnTo>
                  <a:lnTo>
                    <a:pt x="15636177" y="5399354"/>
                  </a:lnTo>
                  <a:lnTo>
                    <a:pt x="15636367" y="5394680"/>
                  </a:lnTo>
                  <a:close/>
                </a:path>
                <a:path w="18288000" h="9256395">
                  <a:moveTo>
                    <a:pt x="15643428" y="3914063"/>
                  </a:moveTo>
                  <a:lnTo>
                    <a:pt x="15643187" y="3909631"/>
                  </a:lnTo>
                  <a:lnTo>
                    <a:pt x="15640292" y="3907053"/>
                  </a:lnTo>
                  <a:lnTo>
                    <a:pt x="15638945" y="3905872"/>
                  </a:lnTo>
                  <a:lnTo>
                    <a:pt x="15637282" y="3905275"/>
                  </a:lnTo>
                  <a:lnTo>
                    <a:pt x="15633688" y="3905275"/>
                  </a:lnTo>
                  <a:lnTo>
                    <a:pt x="15631770" y="3906075"/>
                  </a:lnTo>
                  <a:lnTo>
                    <a:pt x="15606002" y="3934853"/>
                  </a:lnTo>
                  <a:lnTo>
                    <a:pt x="15606243" y="3939286"/>
                  </a:lnTo>
                  <a:lnTo>
                    <a:pt x="15612021" y="3944480"/>
                  </a:lnTo>
                  <a:lnTo>
                    <a:pt x="15616454" y="3944226"/>
                  </a:lnTo>
                  <a:lnTo>
                    <a:pt x="15643428" y="3914063"/>
                  </a:lnTo>
                  <a:close/>
                </a:path>
                <a:path w="18288000" h="9256395">
                  <a:moveTo>
                    <a:pt x="15657144" y="2745600"/>
                  </a:moveTo>
                  <a:lnTo>
                    <a:pt x="15656725" y="2741434"/>
                  </a:lnTo>
                  <a:lnTo>
                    <a:pt x="15653830" y="2739009"/>
                  </a:lnTo>
                  <a:lnTo>
                    <a:pt x="15652560" y="2737993"/>
                  </a:lnTo>
                  <a:lnTo>
                    <a:pt x="15651074" y="2737523"/>
                  </a:lnTo>
                  <a:lnTo>
                    <a:pt x="15647607" y="2737523"/>
                  </a:lnTo>
                  <a:lnTo>
                    <a:pt x="15645676" y="2738399"/>
                  </a:lnTo>
                  <a:lnTo>
                    <a:pt x="15644330" y="2740012"/>
                  </a:lnTo>
                  <a:lnTo>
                    <a:pt x="15641968" y="2742908"/>
                  </a:lnTo>
                  <a:lnTo>
                    <a:pt x="15642438" y="2747162"/>
                  </a:lnTo>
                  <a:lnTo>
                    <a:pt x="15648229" y="2751886"/>
                  </a:lnTo>
                  <a:lnTo>
                    <a:pt x="15652484" y="2751404"/>
                  </a:lnTo>
                  <a:lnTo>
                    <a:pt x="15654782" y="2748508"/>
                  </a:lnTo>
                  <a:lnTo>
                    <a:pt x="15657144" y="2745600"/>
                  </a:lnTo>
                  <a:close/>
                </a:path>
                <a:path w="18288000" h="9256395">
                  <a:moveTo>
                    <a:pt x="15672397" y="4541977"/>
                  </a:moveTo>
                  <a:lnTo>
                    <a:pt x="15672296" y="4537443"/>
                  </a:lnTo>
                  <a:lnTo>
                    <a:pt x="15668130" y="4533468"/>
                  </a:lnTo>
                  <a:lnTo>
                    <a:pt x="15668282" y="4533468"/>
                  </a:lnTo>
                  <a:lnTo>
                    <a:pt x="15666250" y="4532719"/>
                  </a:lnTo>
                  <a:lnTo>
                    <a:pt x="15662580" y="4532719"/>
                  </a:lnTo>
                  <a:lnTo>
                    <a:pt x="15660688" y="4533468"/>
                  </a:lnTo>
                  <a:lnTo>
                    <a:pt x="15620391" y="4575581"/>
                  </a:lnTo>
                  <a:lnTo>
                    <a:pt x="15620492" y="4580140"/>
                  </a:lnTo>
                  <a:lnTo>
                    <a:pt x="15626220" y="4585627"/>
                  </a:lnTo>
                  <a:lnTo>
                    <a:pt x="15630678" y="4585627"/>
                  </a:lnTo>
                  <a:lnTo>
                    <a:pt x="15672397" y="4541977"/>
                  </a:lnTo>
                  <a:close/>
                </a:path>
                <a:path w="18288000" h="9256395">
                  <a:moveTo>
                    <a:pt x="15675915" y="3651351"/>
                  </a:moveTo>
                  <a:lnTo>
                    <a:pt x="15675610" y="3646957"/>
                  </a:lnTo>
                  <a:lnTo>
                    <a:pt x="15671394" y="3643287"/>
                  </a:lnTo>
                  <a:lnTo>
                    <a:pt x="15669768" y="3642715"/>
                  </a:lnTo>
                  <a:lnTo>
                    <a:pt x="15666200" y="3642715"/>
                  </a:lnTo>
                  <a:lnTo>
                    <a:pt x="15664269" y="3643528"/>
                  </a:lnTo>
                  <a:lnTo>
                    <a:pt x="15643174" y="3667709"/>
                  </a:lnTo>
                  <a:lnTo>
                    <a:pt x="15643479" y="3672116"/>
                  </a:lnTo>
                  <a:lnTo>
                    <a:pt x="15649258" y="3677158"/>
                  </a:lnTo>
                  <a:lnTo>
                    <a:pt x="15653677" y="3676878"/>
                  </a:lnTo>
                  <a:lnTo>
                    <a:pt x="15675915" y="3651351"/>
                  </a:lnTo>
                  <a:close/>
                </a:path>
                <a:path w="18288000" h="9256395">
                  <a:moveTo>
                    <a:pt x="15686253" y="5149570"/>
                  </a:moveTo>
                  <a:lnTo>
                    <a:pt x="15683446" y="5146662"/>
                  </a:lnTo>
                  <a:lnTo>
                    <a:pt x="15681986" y="5145176"/>
                  </a:lnTo>
                  <a:lnTo>
                    <a:pt x="15680068" y="5144414"/>
                  </a:lnTo>
                  <a:lnTo>
                    <a:pt x="15676309" y="5144414"/>
                  </a:lnTo>
                  <a:lnTo>
                    <a:pt x="15674391" y="5145176"/>
                  </a:lnTo>
                  <a:lnTo>
                    <a:pt x="15618270" y="5199024"/>
                  </a:lnTo>
                  <a:lnTo>
                    <a:pt x="15618168" y="5203672"/>
                  </a:lnTo>
                  <a:lnTo>
                    <a:pt x="15623858" y="5209641"/>
                  </a:lnTo>
                  <a:lnTo>
                    <a:pt x="15628430" y="5209641"/>
                  </a:lnTo>
                  <a:lnTo>
                    <a:pt x="15686164" y="5154231"/>
                  </a:lnTo>
                  <a:lnTo>
                    <a:pt x="15686253" y="5149570"/>
                  </a:lnTo>
                  <a:close/>
                </a:path>
                <a:path w="18288000" h="9256395">
                  <a:moveTo>
                    <a:pt x="15707335" y="3385629"/>
                  </a:moveTo>
                  <a:lnTo>
                    <a:pt x="15706967" y="3381273"/>
                  </a:lnTo>
                  <a:lnTo>
                    <a:pt x="15702763" y="3377704"/>
                  </a:lnTo>
                  <a:lnTo>
                    <a:pt x="15701175" y="3377158"/>
                  </a:lnTo>
                  <a:lnTo>
                    <a:pt x="15697645" y="3377158"/>
                  </a:lnTo>
                  <a:lnTo>
                    <a:pt x="15695702" y="3377996"/>
                  </a:lnTo>
                  <a:lnTo>
                    <a:pt x="15679154" y="3397440"/>
                  </a:lnTo>
                  <a:lnTo>
                    <a:pt x="15679509" y="3401796"/>
                  </a:lnTo>
                  <a:lnTo>
                    <a:pt x="15685313" y="3406749"/>
                  </a:lnTo>
                  <a:lnTo>
                    <a:pt x="15689669" y="3406406"/>
                  </a:lnTo>
                  <a:lnTo>
                    <a:pt x="15707335" y="3385629"/>
                  </a:lnTo>
                  <a:close/>
                </a:path>
                <a:path w="18288000" h="9256395">
                  <a:moveTo>
                    <a:pt x="15710078" y="4284484"/>
                  </a:moveTo>
                  <a:lnTo>
                    <a:pt x="15709900" y="4279976"/>
                  </a:lnTo>
                  <a:lnTo>
                    <a:pt x="15705633" y="4276052"/>
                  </a:lnTo>
                  <a:lnTo>
                    <a:pt x="15703906" y="4275429"/>
                  </a:lnTo>
                  <a:lnTo>
                    <a:pt x="15700261" y="4275429"/>
                  </a:lnTo>
                  <a:lnTo>
                    <a:pt x="15698343" y="4276191"/>
                  </a:lnTo>
                  <a:lnTo>
                    <a:pt x="15663177" y="4314164"/>
                  </a:lnTo>
                  <a:lnTo>
                    <a:pt x="15663342" y="4318673"/>
                  </a:lnTo>
                  <a:lnTo>
                    <a:pt x="15669108" y="4324032"/>
                  </a:lnTo>
                  <a:lnTo>
                    <a:pt x="15673604" y="4323867"/>
                  </a:lnTo>
                  <a:lnTo>
                    <a:pt x="15710078" y="4284484"/>
                  </a:lnTo>
                  <a:close/>
                </a:path>
                <a:path w="18288000" h="9256395">
                  <a:moveTo>
                    <a:pt x="15731655" y="4899888"/>
                  </a:moveTo>
                  <a:lnTo>
                    <a:pt x="15727375" y="4895634"/>
                  </a:lnTo>
                  <a:lnTo>
                    <a:pt x="15725509" y="4894910"/>
                  </a:lnTo>
                  <a:lnTo>
                    <a:pt x="15721775" y="4894910"/>
                  </a:lnTo>
                  <a:lnTo>
                    <a:pt x="15719908" y="4895634"/>
                  </a:lnTo>
                  <a:lnTo>
                    <a:pt x="15669425" y="4946078"/>
                  </a:lnTo>
                  <a:lnTo>
                    <a:pt x="15669425" y="4950688"/>
                  </a:lnTo>
                  <a:lnTo>
                    <a:pt x="15675102" y="4956416"/>
                  </a:lnTo>
                  <a:lnTo>
                    <a:pt x="15679700" y="4956416"/>
                  </a:lnTo>
                  <a:lnTo>
                    <a:pt x="15731655" y="4904498"/>
                  </a:lnTo>
                  <a:lnTo>
                    <a:pt x="15731655" y="4899888"/>
                  </a:lnTo>
                  <a:close/>
                </a:path>
                <a:path w="18288000" h="9256395">
                  <a:moveTo>
                    <a:pt x="15732659" y="5498935"/>
                  </a:moveTo>
                  <a:lnTo>
                    <a:pt x="15728430" y="5494261"/>
                  </a:lnTo>
                  <a:lnTo>
                    <a:pt x="15726410" y="5493436"/>
                  </a:lnTo>
                  <a:lnTo>
                    <a:pt x="15722588" y="5493436"/>
                  </a:lnTo>
                  <a:lnTo>
                    <a:pt x="15720797" y="5494083"/>
                  </a:lnTo>
                  <a:lnTo>
                    <a:pt x="15653246" y="5554891"/>
                  </a:lnTo>
                  <a:lnTo>
                    <a:pt x="15652979" y="5559603"/>
                  </a:lnTo>
                  <a:lnTo>
                    <a:pt x="15658453" y="5565737"/>
                  </a:lnTo>
                  <a:lnTo>
                    <a:pt x="15663177" y="5566003"/>
                  </a:lnTo>
                  <a:lnTo>
                    <a:pt x="15732417" y="5503659"/>
                  </a:lnTo>
                  <a:lnTo>
                    <a:pt x="15732659" y="5498935"/>
                  </a:lnTo>
                  <a:close/>
                </a:path>
                <a:path w="18288000" h="9256395">
                  <a:moveTo>
                    <a:pt x="15734576" y="3120999"/>
                  </a:moveTo>
                  <a:lnTo>
                    <a:pt x="15734170" y="3116669"/>
                  </a:lnTo>
                  <a:lnTo>
                    <a:pt x="15729992" y="3113189"/>
                  </a:lnTo>
                  <a:lnTo>
                    <a:pt x="15728430" y="3112668"/>
                  </a:lnTo>
                  <a:lnTo>
                    <a:pt x="15724924" y="3112668"/>
                  </a:lnTo>
                  <a:lnTo>
                    <a:pt x="15722969" y="3113506"/>
                  </a:lnTo>
                  <a:lnTo>
                    <a:pt x="15710827" y="3128111"/>
                  </a:lnTo>
                  <a:lnTo>
                    <a:pt x="15711234" y="3132442"/>
                  </a:lnTo>
                  <a:lnTo>
                    <a:pt x="15717038" y="3137281"/>
                  </a:lnTo>
                  <a:lnTo>
                    <a:pt x="15721356" y="3136874"/>
                  </a:lnTo>
                  <a:lnTo>
                    <a:pt x="15734576" y="3120999"/>
                  </a:lnTo>
                  <a:close/>
                </a:path>
                <a:path w="18288000" h="9256395">
                  <a:moveTo>
                    <a:pt x="15744800" y="4024668"/>
                  </a:moveTo>
                  <a:lnTo>
                    <a:pt x="15744559" y="4020197"/>
                  </a:lnTo>
                  <a:lnTo>
                    <a:pt x="15740304" y="4016375"/>
                  </a:lnTo>
                  <a:lnTo>
                    <a:pt x="15738628" y="4015790"/>
                  </a:lnTo>
                  <a:lnTo>
                    <a:pt x="15734995" y="4015790"/>
                  </a:lnTo>
                  <a:lnTo>
                    <a:pt x="15733065" y="4016578"/>
                  </a:lnTo>
                  <a:lnTo>
                    <a:pt x="15702839" y="4050207"/>
                  </a:lnTo>
                  <a:lnTo>
                    <a:pt x="15703068" y="4054678"/>
                  </a:lnTo>
                  <a:lnTo>
                    <a:pt x="15708872" y="4059898"/>
                  </a:lnTo>
                  <a:lnTo>
                    <a:pt x="15713342" y="4059682"/>
                  </a:lnTo>
                  <a:lnTo>
                    <a:pt x="15744800" y="4024668"/>
                  </a:lnTo>
                  <a:close/>
                </a:path>
                <a:path w="18288000" h="9256395">
                  <a:moveTo>
                    <a:pt x="15760180" y="2854947"/>
                  </a:moveTo>
                  <a:lnTo>
                    <a:pt x="15759748" y="2850667"/>
                  </a:lnTo>
                  <a:lnTo>
                    <a:pt x="15755569" y="2847263"/>
                  </a:lnTo>
                  <a:lnTo>
                    <a:pt x="15754058" y="2846768"/>
                  </a:lnTo>
                  <a:lnTo>
                    <a:pt x="15750566" y="2846768"/>
                  </a:lnTo>
                  <a:lnTo>
                    <a:pt x="15748610" y="2847619"/>
                  </a:lnTo>
                  <a:lnTo>
                    <a:pt x="15740774" y="2857296"/>
                  </a:lnTo>
                  <a:lnTo>
                    <a:pt x="15741231" y="2861564"/>
                  </a:lnTo>
                  <a:lnTo>
                    <a:pt x="15747060" y="2866301"/>
                  </a:lnTo>
                  <a:lnTo>
                    <a:pt x="15751340" y="2865831"/>
                  </a:lnTo>
                  <a:lnTo>
                    <a:pt x="15760180" y="2854947"/>
                  </a:lnTo>
                  <a:close/>
                </a:path>
                <a:path w="18288000" h="9256395">
                  <a:moveTo>
                    <a:pt x="15773057" y="4651083"/>
                  </a:moveTo>
                  <a:lnTo>
                    <a:pt x="15772968" y="4646511"/>
                  </a:lnTo>
                  <a:lnTo>
                    <a:pt x="15768752" y="4642472"/>
                  </a:lnTo>
                  <a:lnTo>
                    <a:pt x="15766885" y="4641723"/>
                  </a:lnTo>
                  <a:lnTo>
                    <a:pt x="15763177" y="4641723"/>
                  </a:lnTo>
                  <a:lnTo>
                    <a:pt x="15761272" y="4642472"/>
                  </a:lnTo>
                  <a:lnTo>
                    <a:pt x="15716276" y="4689145"/>
                  </a:lnTo>
                  <a:lnTo>
                    <a:pt x="15716352" y="4693729"/>
                  </a:lnTo>
                  <a:lnTo>
                    <a:pt x="15722092" y="4699279"/>
                  </a:lnTo>
                  <a:lnTo>
                    <a:pt x="15726588" y="4699279"/>
                  </a:lnTo>
                  <a:lnTo>
                    <a:pt x="15773057" y="4651083"/>
                  </a:lnTo>
                  <a:close/>
                </a:path>
                <a:path w="18288000" h="9256395">
                  <a:moveTo>
                    <a:pt x="15777591" y="3762070"/>
                  </a:moveTo>
                  <a:lnTo>
                    <a:pt x="15777312" y="3757638"/>
                  </a:lnTo>
                  <a:lnTo>
                    <a:pt x="15773070" y="3753916"/>
                  </a:lnTo>
                  <a:lnTo>
                    <a:pt x="15771419" y="3753345"/>
                  </a:lnTo>
                  <a:lnTo>
                    <a:pt x="15767825" y="3753345"/>
                  </a:lnTo>
                  <a:lnTo>
                    <a:pt x="15765882" y="3754145"/>
                  </a:lnTo>
                  <a:lnTo>
                    <a:pt x="15740431" y="3783266"/>
                  </a:lnTo>
                  <a:lnTo>
                    <a:pt x="15740736" y="3787698"/>
                  </a:lnTo>
                  <a:lnTo>
                    <a:pt x="15746565" y="3792817"/>
                  </a:lnTo>
                  <a:lnTo>
                    <a:pt x="15750997" y="3792512"/>
                  </a:lnTo>
                  <a:lnTo>
                    <a:pt x="15777591" y="3762070"/>
                  </a:lnTo>
                  <a:close/>
                </a:path>
                <a:path w="18288000" h="9256395">
                  <a:moveTo>
                    <a:pt x="15784106" y="5256123"/>
                  </a:moveTo>
                  <a:lnTo>
                    <a:pt x="15779839" y="5251640"/>
                  </a:lnTo>
                  <a:lnTo>
                    <a:pt x="15777883" y="5250866"/>
                  </a:lnTo>
                  <a:lnTo>
                    <a:pt x="15774099" y="5250866"/>
                  </a:lnTo>
                  <a:lnTo>
                    <a:pt x="15772016" y="5251640"/>
                  </a:lnTo>
                  <a:lnTo>
                    <a:pt x="15772168" y="5251640"/>
                  </a:lnTo>
                  <a:lnTo>
                    <a:pt x="15710954" y="5309527"/>
                  </a:lnTo>
                  <a:lnTo>
                    <a:pt x="15710802" y="5314213"/>
                  </a:lnTo>
                  <a:lnTo>
                    <a:pt x="15716403" y="5320157"/>
                  </a:lnTo>
                  <a:lnTo>
                    <a:pt x="15721076" y="5320296"/>
                  </a:lnTo>
                  <a:lnTo>
                    <a:pt x="15783992" y="5260810"/>
                  </a:lnTo>
                  <a:lnTo>
                    <a:pt x="15784106" y="5256123"/>
                  </a:lnTo>
                  <a:close/>
                </a:path>
                <a:path w="18288000" h="9256395">
                  <a:moveTo>
                    <a:pt x="15784310" y="2587599"/>
                  </a:moveTo>
                  <a:lnTo>
                    <a:pt x="15783776" y="2583408"/>
                  </a:lnTo>
                  <a:lnTo>
                    <a:pt x="15780881" y="2581059"/>
                  </a:lnTo>
                  <a:lnTo>
                    <a:pt x="15779661" y="2580106"/>
                  </a:lnTo>
                  <a:lnTo>
                    <a:pt x="15778175" y="2579636"/>
                  </a:lnTo>
                  <a:lnTo>
                    <a:pt x="15774708" y="2579636"/>
                  </a:lnTo>
                  <a:lnTo>
                    <a:pt x="15772778" y="2580449"/>
                  </a:lnTo>
                  <a:lnTo>
                    <a:pt x="15769070" y="2585097"/>
                  </a:lnTo>
                  <a:lnTo>
                    <a:pt x="15769552" y="2589276"/>
                  </a:lnTo>
                  <a:lnTo>
                    <a:pt x="15775420" y="2593937"/>
                  </a:lnTo>
                  <a:lnTo>
                    <a:pt x="15779661" y="2593467"/>
                  </a:lnTo>
                  <a:lnTo>
                    <a:pt x="15784310" y="2587599"/>
                  </a:lnTo>
                  <a:close/>
                </a:path>
                <a:path w="18288000" h="9256395">
                  <a:moveTo>
                    <a:pt x="15808147" y="3497643"/>
                  </a:moveTo>
                  <a:lnTo>
                    <a:pt x="15807805" y="3493249"/>
                  </a:lnTo>
                  <a:lnTo>
                    <a:pt x="15803550" y="3489629"/>
                  </a:lnTo>
                  <a:lnTo>
                    <a:pt x="15801950" y="3489096"/>
                  </a:lnTo>
                  <a:lnTo>
                    <a:pt x="15798381" y="3489096"/>
                  </a:lnTo>
                  <a:lnTo>
                    <a:pt x="15796425" y="3489922"/>
                  </a:lnTo>
                  <a:lnTo>
                    <a:pt x="15775623" y="3514382"/>
                  </a:lnTo>
                  <a:lnTo>
                    <a:pt x="15775966" y="3518763"/>
                  </a:lnTo>
                  <a:lnTo>
                    <a:pt x="15781833" y="3523754"/>
                  </a:lnTo>
                  <a:lnTo>
                    <a:pt x="15786215" y="3523411"/>
                  </a:lnTo>
                  <a:lnTo>
                    <a:pt x="15808147" y="3497643"/>
                  </a:lnTo>
                  <a:close/>
                </a:path>
                <a:path w="18288000" h="9256395">
                  <a:moveTo>
                    <a:pt x="15811272" y="4394314"/>
                  </a:moveTo>
                  <a:lnTo>
                    <a:pt x="15811107" y="4389767"/>
                  </a:lnTo>
                  <a:lnTo>
                    <a:pt x="15806801" y="4385780"/>
                  </a:lnTo>
                  <a:lnTo>
                    <a:pt x="15805061" y="4385145"/>
                  </a:lnTo>
                  <a:lnTo>
                    <a:pt x="15801391" y="4385145"/>
                  </a:lnTo>
                  <a:lnTo>
                    <a:pt x="15799461" y="4385919"/>
                  </a:lnTo>
                  <a:lnTo>
                    <a:pt x="15759710" y="4428579"/>
                  </a:lnTo>
                  <a:lnTo>
                    <a:pt x="15759862" y="4433125"/>
                  </a:lnTo>
                  <a:lnTo>
                    <a:pt x="15765666" y="4438535"/>
                  </a:lnTo>
                  <a:lnTo>
                    <a:pt x="15770213" y="4438383"/>
                  </a:lnTo>
                  <a:lnTo>
                    <a:pt x="15811272" y="4394314"/>
                  </a:lnTo>
                  <a:close/>
                </a:path>
                <a:path w="18288000" h="9256395">
                  <a:moveTo>
                    <a:pt x="15830931" y="5007800"/>
                  </a:moveTo>
                  <a:lnTo>
                    <a:pt x="15826639" y="5003495"/>
                  </a:lnTo>
                  <a:lnTo>
                    <a:pt x="15824759" y="5002771"/>
                  </a:lnTo>
                  <a:lnTo>
                    <a:pt x="15821000" y="5002771"/>
                  </a:lnTo>
                  <a:lnTo>
                    <a:pt x="15819120" y="5003495"/>
                  </a:lnTo>
                  <a:lnTo>
                    <a:pt x="15763723" y="5058219"/>
                  </a:lnTo>
                  <a:lnTo>
                    <a:pt x="15763672" y="5062867"/>
                  </a:lnTo>
                  <a:lnTo>
                    <a:pt x="15769374" y="5068697"/>
                  </a:lnTo>
                  <a:lnTo>
                    <a:pt x="15773997" y="5068697"/>
                  </a:lnTo>
                  <a:lnTo>
                    <a:pt x="15830906" y="5012461"/>
                  </a:lnTo>
                  <a:lnTo>
                    <a:pt x="15830931" y="5007800"/>
                  </a:lnTo>
                  <a:close/>
                </a:path>
                <a:path w="18288000" h="9256395">
                  <a:moveTo>
                    <a:pt x="15837688" y="3230346"/>
                  </a:moveTo>
                  <a:lnTo>
                    <a:pt x="15837294" y="3225990"/>
                  </a:lnTo>
                  <a:lnTo>
                    <a:pt x="15833065" y="3222485"/>
                  </a:lnTo>
                  <a:lnTo>
                    <a:pt x="15831503" y="3221964"/>
                  </a:lnTo>
                  <a:lnTo>
                    <a:pt x="15827959" y="3221964"/>
                  </a:lnTo>
                  <a:lnTo>
                    <a:pt x="15825991" y="3222815"/>
                  </a:lnTo>
                  <a:lnTo>
                    <a:pt x="15809646" y="3242462"/>
                  </a:lnTo>
                  <a:lnTo>
                    <a:pt x="15810052" y="3246818"/>
                  </a:lnTo>
                  <a:lnTo>
                    <a:pt x="15815933" y="3251708"/>
                  </a:lnTo>
                  <a:lnTo>
                    <a:pt x="15820276" y="3251301"/>
                  </a:lnTo>
                  <a:lnTo>
                    <a:pt x="15837688" y="3230346"/>
                  </a:lnTo>
                  <a:close/>
                </a:path>
                <a:path w="18288000" h="9256395">
                  <a:moveTo>
                    <a:pt x="15846603" y="4134662"/>
                  </a:moveTo>
                  <a:lnTo>
                    <a:pt x="15846374" y="4130167"/>
                  </a:lnTo>
                  <a:lnTo>
                    <a:pt x="15842082" y="4126293"/>
                  </a:lnTo>
                  <a:lnTo>
                    <a:pt x="15840380" y="4125709"/>
                  </a:lnTo>
                  <a:lnTo>
                    <a:pt x="15836735" y="4125709"/>
                  </a:lnTo>
                  <a:lnTo>
                    <a:pt x="15834792" y="4126509"/>
                  </a:lnTo>
                  <a:lnTo>
                    <a:pt x="15800108" y="4164927"/>
                  </a:lnTo>
                  <a:lnTo>
                    <a:pt x="15800337" y="4169422"/>
                  </a:lnTo>
                  <a:lnTo>
                    <a:pt x="15806166" y="4174706"/>
                  </a:lnTo>
                  <a:lnTo>
                    <a:pt x="15810675" y="4174490"/>
                  </a:lnTo>
                  <a:lnTo>
                    <a:pt x="15846603" y="4134662"/>
                  </a:lnTo>
                  <a:close/>
                </a:path>
                <a:path w="18288000" h="9256395">
                  <a:moveTo>
                    <a:pt x="15863215" y="2964294"/>
                  </a:moveTo>
                  <a:lnTo>
                    <a:pt x="15862757" y="2959976"/>
                  </a:lnTo>
                  <a:lnTo>
                    <a:pt x="15858566" y="2956572"/>
                  </a:lnTo>
                  <a:lnTo>
                    <a:pt x="15857042" y="2956052"/>
                  </a:lnTo>
                  <a:lnTo>
                    <a:pt x="15853525" y="2956052"/>
                  </a:lnTo>
                  <a:lnTo>
                    <a:pt x="15851543" y="2956928"/>
                  </a:lnTo>
                  <a:lnTo>
                    <a:pt x="15839567" y="2971660"/>
                  </a:lnTo>
                  <a:lnTo>
                    <a:pt x="15839999" y="2975991"/>
                  </a:lnTo>
                  <a:lnTo>
                    <a:pt x="15845866" y="2980766"/>
                  </a:lnTo>
                  <a:lnTo>
                    <a:pt x="15850197" y="2980334"/>
                  </a:lnTo>
                  <a:lnTo>
                    <a:pt x="15863215" y="2964294"/>
                  </a:lnTo>
                  <a:close/>
                </a:path>
                <a:path w="18288000" h="9256395">
                  <a:moveTo>
                    <a:pt x="15873552" y="4759871"/>
                  </a:moveTo>
                  <a:lnTo>
                    <a:pt x="15873476" y="4755261"/>
                  </a:lnTo>
                  <a:lnTo>
                    <a:pt x="15869234" y="4751146"/>
                  </a:lnTo>
                  <a:lnTo>
                    <a:pt x="15867355" y="4750409"/>
                  </a:lnTo>
                  <a:lnTo>
                    <a:pt x="15863621" y="4750409"/>
                  </a:lnTo>
                  <a:lnTo>
                    <a:pt x="15861716" y="4751146"/>
                  </a:lnTo>
                  <a:lnTo>
                    <a:pt x="15811970" y="4802302"/>
                  </a:lnTo>
                  <a:lnTo>
                    <a:pt x="15812008" y="4806912"/>
                  </a:lnTo>
                  <a:lnTo>
                    <a:pt x="15817774" y="4812525"/>
                  </a:lnTo>
                  <a:lnTo>
                    <a:pt x="15822346" y="4812525"/>
                  </a:lnTo>
                  <a:lnTo>
                    <a:pt x="15873552" y="4759871"/>
                  </a:lnTo>
                  <a:close/>
                </a:path>
                <a:path w="18288000" h="9256395">
                  <a:moveTo>
                    <a:pt x="15879166" y="3872915"/>
                  </a:moveTo>
                  <a:lnTo>
                    <a:pt x="15878874" y="3868445"/>
                  </a:lnTo>
                  <a:lnTo>
                    <a:pt x="15874594" y="3864699"/>
                  </a:lnTo>
                  <a:lnTo>
                    <a:pt x="15872930" y="3864127"/>
                  </a:lnTo>
                  <a:lnTo>
                    <a:pt x="15869323" y="3864127"/>
                  </a:lnTo>
                  <a:lnTo>
                    <a:pt x="15867355" y="3864940"/>
                  </a:lnTo>
                  <a:lnTo>
                    <a:pt x="15837535" y="3898950"/>
                  </a:lnTo>
                  <a:lnTo>
                    <a:pt x="15837827" y="3903408"/>
                  </a:lnTo>
                  <a:lnTo>
                    <a:pt x="15843695" y="3908564"/>
                  </a:lnTo>
                  <a:lnTo>
                    <a:pt x="15848165" y="3908285"/>
                  </a:lnTo>
                  <a:lnTo>
                    <a:pt x="15879166" y="3872915"/>
                  </a:lnTo>
                  <a:close/>
                </a:path>
                <a:path w="18288000" h="9256395">
                  <a:moveTo>
                    <a:pt x="15881452" y="5361673"/>
                  </a:moveTo>
                  <a:lnTo>
                    <a:pt x="15877185" y="5357126"/>
                  </a:lnTo>
                  <a:lnTo>
                    <a:pt x="15875203" y="5356326"/>
                  </a:lnTo>
                  <a:lnTo>
                    <a:pt x="15871393" y="5356326"/>
                  </a:lnTo>
                  <a:lnTo>
                    <a:pt x="15869234" y="5357126"/>
                  </a:lnTo>
                  <a:lnTo>
                    <a:pt x="15869425" y="5357126"/>
                  </a:lnTo>
                  <a:lnTo>
                    <a:pt x="15803004" y="5418874"/>
                  </a:lnTo>
                  <a:lnTo>
                    <a:pt x="15802813" y="5423586"/>
                  </a:lnTo>
                  <a:lnTo>
                    <a:pt x="15808389" y="5429643"/>
                  </a:lnTo>
                  <a:lnTo>
                    <a:pt x="15813113" y="5429821"/>
                  </a:lnTo>
                  <a:lnTo>
                    <a:pt x="15881299" y="5366397"/>
                  </a:lnTo>
                  <a:lnTo>
                    <a:pt x="15881452" y="5361673"/>
                  </a:lnTo>
                  <a:close/>
                </a:path>
                <a:path w="18288000" h="9256395">
                  <a:moveTo>
                    <a:pt x="15887205" y="2696934"/>
                  </a:moveTo>
                  <a:lnTo>
                    <a:pt x="15886722" y="2692654"/>
                  </a:lnTo>
                  <a:lnTo>
                    <a:pt x="15882531" y="2689314"/>
                  </a:lnTo>
                  <a:lnTo>
                    <a:pt x="15881033" y="2688844"/>
                  </a:lnTo>
                  <a:lnTo>
                    <a:pt x="15877553" y="2688844"/>
                  </a:lnTo>
                  <a:lnTo>
                    <a:pt x="15875559" y="2689720"/>
                  </a:lnTo>
                  <a:lnTo>
                    <a:pt x="15867825" y="2699474"/>
                  </a:lnTo>
                  <a:lnTo>
                    <a:pt x="15868307" y="2703741"/>
                  </a:lnTo>
                  <a:lnTo>
                    <a:pt x="15874187" y="2708414"/>
                  </a:lnTo>
                  <a:lnTo>
                    <a:pt x="15878455" y="2707919"/>
                  </a:lnTo>
                  <a:lnTo>
                    <a:pt x="15887205" y="2696934"/>
                  </a:lnTo>
                  <a:close/>
                </a:path>
                <a:path w="18288000" h="9256395">
                  <a:moveTo>
                    <a:pt x="15909722" y="2428367"/>
                  </a:moveTo>
                  <a:lnTo>
                    <a:pt x="15909189" y="2424176"/>
                  </a:lnTo>
                  <a:lnTo>
                    <a:pt x="15906293" y="2421890"/>
                  </a:lnTo>
                  <a:lnTo>
                    <a:pt x="15905087" y="2420886"/>
                  </a:lnTo>
                  <a:lnTo>
                    <a:pt x="15903601" y="2420404"/>
                  </a:lnTo>
                  <a:lnTo>
                    <a:pt x="15900095" y="2420404"/>
                  </a:lnTo>
                  <a:lnTo>
                    <a:pt x="15898127" y="2421344"/>
                  </a:lnTo>
                  <a:lnTo>
                    <a:pt x="15896781" y="2423033"/>
                  </a:lnTo>
                  <a:lnTo>
                    <a:pt x="15894558" y="2425992"/>
                  </a:lnTo>
                  <a:lnTo>
                    <a:pt x="15895041" y="2430183"/>
                  </a:lnTo>
                  <a:lnTo>
                    <a:pt x="15900959" y="2434755"/>
                  </a:lnTo>
                  <a:lnTo>
                    <a:pt x="15905137" y="2434285"/>
                  </a:lnTo>
                  <a:lnTo>
                    <a:pt x="15909722" y="2428367"/>
                  </a:lnTo>
                  <a:close/>
                </a:path>
                <a:path w="18288000" h="9256395">
                  <a:moveTo>
                    <a:pt x="15909938" y="3608514"/>
                  </a:moveTo>
                  <a:lnTo>
                    <a:pt x="15909582" y="3604095"/>
                  </a:lnTo>
                  <a:lnTo>
                    <a:pt x="15905315" y="3600450"/>
                  </a:lnTo>
                  <a:lnTo>
                    <a:pt x="15903702" y="3599904"/>
                  </a:lnTo>
                  <a:lnTo>
                    <a:pt x="15900108" y="3599904"/>
                  </a:lnTo>
                  <a:lnTo>
                    <a:pt x="15898127" y="3600742"/>
                  </a:lnTo>
                  <a:lnTo>
                    <a:pt x="15873032" y="3630155"/>
                  </a:lnTo>
                  <a:lnTo>
                    <a:pt x="15873375" y="3634575"/>
                  </a:lnTo>
                  <a:lnTo>
                    <a:pt x="15879255" y="3639616"/>
                  </a:lnTo>
                  <a:lnTo>
                    <a:pt x="15883700" y="3639274"/>
                  </a:lnTo>
                  <a:lnTo>
                    <a:pt x="15909938" y="3608514"/>
                  </a:lnTo>
                  <a:close/>
                </a:path>
                <a:path w="18288000" h="9256395">
                  <a:moveTo>
                    <a:pt x="15912338" y="4503966"/>
                  </a:moveTo>
                  <a:lnTo>
                    <a:pt x="15912173" y="4499381"/>
                  </a:lnTo>
                  <a:lnTo>
                    <a:pt x="15907881" y="4495343"/>
                  </a:lnTo>
                  <a:lnTo>
                    <a:pt x="15906103" y="4494708"/>
                  </a:lnTo>
                  <a:lnTo>
                    <a:pt x="15902394" y="4494708"/>
                  </a:lnTo>
                  <a:lnTo>
                    <a:pt x="15900476" y="4495470"/>
                  </a:lnTo>
                  <a:lnTo>
                    <a:pt x="15856115" y="4542764"/>
                  </a:lnTo>
                  <a:lnTo>
                    <a:pt x="15856242" y="4547349"/>
                  </a:lnTo>
                  <a:lnTo>
                    <a:pt x="15862059" y="4552823"/>
                  </a:lnTo>
                  <a:lnTo>
                    <a:pt x="15866644" y="4552683"/>
                  </a:lnTo>
                  <a:lnTo>
                    <a:pt x="15912338" y="4503966"/>
                  </a:lnTo>
                  <a:close/>
                </a:path>
                <a:path w="18288000" h="9256395">
                  <a:moveTo>
                    <a:pt x="15929623" y="5115382"/>
                  </a:moveTo>
                  <a:lnTo>
                    <a:pt x="15925318" y="5110988"/>
                  </a:lnTo>
                  <a:lnTo>
                    <a:pt x="15923400" y="5110264"/>
                  </a:lnTo>
                  <a:lnTo>
                    <a:pt x="15919615" y="5110264"/>
                  </a:lnTo>
                  <a:lnTo>
                    <a:pt x="15917723" y="5110988"/>
                  </a:lnTo>
                  <a:lnTo>
                    <a:pt x="15857322" y="5169878"/>
                  </a:lnTo>
                  <a:lnTo>
                    <a:pt x="15857246" y="5174551"/>
                  </a:lnTo>
                  <a:lnTo>
                    <a:pt x="15862999" y="5180495"/>
                  </a:lnTo>
                  <a:lnTo>
                    <a:pt x="15867622" y="5180495"/>
                  </a:lnTo>
                  <a:lnTo>
                    <a:pt x="15929572" y="5120068"/>
                  </a:lnTo>
                  <a:lnTo>
                    <a:pt x="15929623" y="5115382"/>
                  </a:lnTo>
                  <a:close/>
                </a:path>
                <a:path w="18288000" h="9256395">
                  <a:moveTo>
                    <a:pt x="15938538" y="3342487"/>
                  </a:moveTo>
                  <a:lnTo>
                    <a:pt x="15938132" y="3338093"/>
                  </a:lnTo>
                  <a:lnTo>
                    <a:pt x="15933890" y="3334550"/>
                  </a:lnTo>
                  <a:lnTo>
                    <a:pt x="15932315" y="3334029"/>
                  </a:lnTo>
                  <a:lnTo>
                    <a:pt x="15928759" y="3334029"/>
                  </a:lnTo>
                  <a:lnTo>
                    <a:pt x="15926765" y="3334880"/>
                  </a:lnTo>
                  <a:lnTo>
                    <a:pt x="15906217" y="3359569"/>
                  </a:lnTo>
                  <a:lnTo>
                    <a:pt x="15906611" y="3363976"/>
                  </a:lnTo>
                  <a:lnTo>
                    <a:pt x="15912529" y="3368903"/>
                  </a:lnTo>
                  <a:lnTo>
                    <a:pt x="15916923" y="3368484"/>
                  </a:lnTo>
                  <a:lnTo>
                    <a:pt x="15938538" y="3342487"/>
                  </a:lnTo>
                  <a:close/>
                </a:path>
                <a:path w="18288000" h="9256395">
                  <a:moveTo>
                    <a:pt x="15948114" y="4244886"/>
                  </a:moveTo>
                  <a:lnTo>
                    <a:pt x="15947886" y="4240339"/>
                  </a:lnTo>
                  <a:lnTo>
                    <a:pt x="15943580" y="4236440"/>
                  </a:lnTo>
                  <a:lnTo>
                    <a:pt x="15941853" y="4235831"/>
                  </a:lnTo>
                  <a:lnTo>
                    <a:pt x="15938183" y="4235831"/>
                  </a:lnTo>
                  <a:lnTo>
                    <a:pt x="15936227" y="4236631"/>
                  </a:lnTo>
                  <a:lnTo>
                    <a:pt x="15897047" y="4279811"/>
                  </a:lnTo>
                  <a:lnTo>
                    <a:pt x="15897263" y="4284345"/>
                  </a:lnTo>
                  <a:lnTo>
                    <a:pt x="15903118" y="4289691"/>
                  </a:lnTo>
                  <a:lnTo>
                    <a:pt x="15907665" y="4289476"/>
                  </a:lnTo>
                  <a:lnTo>
                    <a:pt x="15948114" y="4244886"/>
                  </a:lnTo>
                  <a:close/>
                </a:path>
                <a:path w="18288000" h="9256395">
                  <a:moveTo>
                    <a:pt x="15966275" y="3073704"/>
                  </a:moveTo>
                  <a:lnTo>
                    <a:pt x="15965818" y="3069361"/>
                  </a:lnTo>
                  <a:lnTo>
                    <a:pt x="15961589" y="3065894"/>
                  </a:lnTo>
                  <a:lnTo>
                    <a:pt x="15960039" y="3065386"/>
                  </a:lnTo>
                  <a:lnTo>
                    <a:pt x="15956509" y="3065386"/>
                  </a:lnTo>
                  <a:lnTo>
                    <a:pt x="15954515" y="3066262"/>
                  </a:lnTo>
                  <a:lnTo>
                    <a:pt x="15938386" y="3086125"/>
                  </a:lnTo>
                  <a:lnTo>
                    <a:pt x="15938843" y="3090456"/>
                  </a:lnTo>
                  <a:lnTo>
                    <a:pt x="15944761" y="3095282"/>
                  </a:lnTo>
                  <a:lnTo>
                    <a:pt x="15949105" y="3094837"/>
                  </a:lnTo>
                  <a:lnTo>
                    <a:pt x="15966275" y="3073704"/>
                  </a:lnTo>
                  <a:close/>
                </a:path>
                <a:path w="18288000" h="9256395">
                  <a:moveTo>
                    <a:pt x="15973476" y="4868646"/>
                  </a:moveTo>
                  <a:lnTo>
                    <a:pt x="15973425" y="4863998"/>
                  </a:lnTo>
                  <a:lnTo>
                    <a:pt x="15969145" y="4859820"/>
                  </a:lnTo>
                  <a:lnTo>
                    <a:pt x="15967240" y="4859071"/>
                  </a:lnTo>
                  <a:lnTo>
                    <a:pt x="15963494" y="4859071"/>
                  </a:lnTo>
                  <a:lnTo>
                    <a:pt x="15961589" y="4859820"/>
                  </a:lnTo>
                  <a:lnTo>
                    <a:pt x="15906992" y="4915370"/>
                  </a:lnTo>
                  <a:lnTo>
                    <a:pt x="15907017" y="4920018"/>
                  </a:lnTo>
                  <a:lnTo>
                    <a:pt x="15912795" y="4925720"/>
                  </a:lnTo>
                  <a:lnTo>
                    <a:pt x="15917418" y="4925720"/>
                  </a:lnTo>
                  <a:lnTo>
                    <a:pt x="15973476" y="4868646"/>
                  </a:lnTo>
                  <a:close/>
                </a:path>
                <a:path w="18288000" h="9256395">
                  <a:moveTo>
                    <a:pt x="15981172" y="3983215"/>
                  </a:moveTo>
                  <a:lnTo>
                    <a:pt x="15980880" y="3978719"/>
                  </a:lnTo>
                  <a:lnTo>
                    <a:pt x="15976562" y="3974922"/>
                  </a:lnTo>
                  <a:lnTo>
                    <a:pt x="15974898" y="3974338"/>
                  </a:lnTo>
                  <a:lnTo>
                    <a:pt x="15971241" y="3974338"/>
                  </a:lnTo>
                  <a:lnTo>
                    <a:pt x="15969285" y="3975163"/>
                  </a:lnTo>
                  <a:lnTo>
                    <a:pt x="15935059" y="4014025"/>
                  </a:lnTo>
                  <a:lnTo>
                    <a:pt x="15935338" y="4018534"/>
                  </a:lnTo>
                  <a:lnTo>
                    <a:pt x="15941243" y="4023728"/>
                  </a:lnTo>
                  <a:lnTo>
                    <a:pt x="15945739" y="4023461"/>
                  </a:lnTo>
                  <a:lnTo>
                    <a:pt x="15981172" y="3983215"/>
                  </a:lnTo>
                  <a:close/>
                </a:path>
                <a:path w="18288000" h="9256395">
                  <a:moveTo>
                    <a:pt x="15990126" y="2806255"/>
                  </a:moveTo>
                  <a:lnTo>
                    <a:pt x="15989630" y="2801950"/>
                  </a:lnTo>
                  <a:lnTo>
                    <a:pt x="15985401" y="2798597"/>
                  </a:lnTo>
                  <a:lnTo>
                    <a:pt x="15983903" y="2798102"/>
                  </a:lnTo>
                  <a:lnTo>
                    <a:pt x="15980385" y="2798102"/>
                  </a:lnTo>
                  <a:lnTo>
                    <a:pt x="15978391" y="2799003"/>
                  </a:lnTo>
                  <a:lnTo>
                    <a:pt x="15966542" y="2813888"/>
                  </a:lnTo>
                  <a:lnTo>
                    <a:pt x="15967037" y="2818206"/>
                  </a:lnTo>
                  <a:lnTo>
                    <a:pt x="15972981" y="2822918"/>
                  </a:lnTo>
                  <a:lnTo>
                    <a:pt x="15977273" y="2822422"/>
                  </a:lnTo>
                  <a:lnTo>
                    <a:pt x="15990126" y="2806255"/>
                  </a:lnTo>
                  <a:close/>
                </a:path>
                <a:path w="18288000" h="9256395">
                  <a:moveTo>
                    <a:pt x="16011601" y="3719588"/>
                  </a:moveTo>
                  <a:lnTo>
                    <a:pt x="16011246" y="3715131"/>
                  </a:lnTo>
                  <a:lnTo>
                    <a:pt x="16006941" y="3711448"/>
                  </a:lnTo>
                  <a:lnTo>
                    <a:pt x="16005315" y="3710889"/>
                  </a:lnTo>
                  <a:lnTo>
                    <a:pt x="16001695" y="3710889"/>
                  </a:lnTo>
                  <a:lnTo>
                    <a:pt x="15999714" y="3711727"/>
                  </a:lnTo>
                  <a:lnTo>
                    <a:pt x="15970301" y="3746106"/>
                  </a:lnTo>
                  <a:lnTo>
                    <a:pt x="15970644" y="3750564"/>
                  </a:lnTo>
                  <a:lnTo>
                    <a:pt x="15976600" y="3755656"/>
                  </a:lnTo>
                  <a:lnTo>
                    <a:pt x="15981058" y="3755313"/>
                  </a:lnTo>
                  <a:lnTo>
                    <a:pt x="16011601" y="3719588"/>
                  </a:lnTo>
                  <a:close/>
                </a:path>
                <a:path w="18288000" h="9256395">
                  <a:moveTo>
                    <a:pt x="16012503" y="2537637"/>
                  </a:moveTo>
                  <a:lnTo>
                    <a:pt x="16011970" y="2533358"/>
                  </a:lnTo>
                  <a:lnTo>
                    <a:pt x="16007766" y="2530094"/>
                  </a:lnTo>
                  <a:lnTo>
                    <a:pt x="16006293" y="2529624"/>
                  </a:lnTo>
                  <a:lnTo>
                    <a:pt x="16002813" y="2529624"/>
                  </a:lnTo>
                  <a:lnTo>
                    <a:pt x="16000806" y="2530525"/>
                  </a:lnTo>
                  <a:lnTo>
                    <a:pt x="15993148" y="2540343"/>
                  </a:lnTo>
                  <a:lnTo>
                    <a:pt x="15993669" y="2544622"/>
                  </a:lnTo>
                  <a:lnTo>
                    <a:pt x="15999600" y="2549258"/>
                  </a:lnTo>
                  <a:lnTo>
                    <a:pt x="16003867" y="2548712"/>
                  </a:lnTo>
                  <a:lnTo>
                    <a:pt x="16012503" y="2537637"/>
                  </a:lnTo>
                  <a:close/>
                </a:path>
                <a:path w="18288000" h="9256395">
                  <a:moveTo>
                    <a:pt x="16013341" y="4613338"/>
                  </a:moveTo>
                  <a:lnTo>
                    <a:pt x="16013189" y="4608728"/>
                  </a:lnTo>
                  <a:lnTo>
                    <a:pt x="16008985" y="4604766"/>
                  </a:lnTo>
                  <a:lnTo>
                    <a:pt x="16009188" y="4604766"/>
                  </a:lnTo>
                  <a:lnTo>
                    <a:pt x="16007068" y="4603991"/>
                  </a:lnTo>
                  <a:lnTo>
                    <a:pt x="16003334" y="4603991"/>
                  </a:lnTo>
                  <a:lnTo>
                    <a:pt x="16001391" y="4604766"/>
                  </a:lnTo>
                  <a:lnTo>
                    <a:pt x="15952381" y="4656633"/>
                  </a:lnTo>
                  <a:lnTo>
                    <a:pt x="15952496" y="4661243"/>
                  </a:lnTo>
                  <a:lnTo>
                    <a:pt x="15958325" y="4666780"/>
                  </a:lnTo>
                  <a:lnTo>
                    <a:pt x="15962821" y="4666780"/>
                  </a:lnTo>
                  <a:lnTo>
                    <a:pt x="16013341" y="4613338"/>
                  </a:lnTo>
                  <a:close/>
                </a:path>
                <a:path w="18288000" h="9256395">
                  <a:moveTo>
                    <a:pt x="16027921" y="5222125"/>
                  </a:moveTo>
                  <a:lnTo>
                    <a:pt x="16023590" y="5217668"/>
                  </a:lnTo>
                  <a:lnTo>
                    <a:pt x="16021647" y="5216906"/>
                  </a:lnTo>
                  <a:lnTo>
                    <a:pt x="16017837" y="5216906"/>
                  </a:lnTo>
                  <a:lnTo>
                    <a:pt x="16015894" y="5217668"/>
                  </a:lnTo>
                  <a:lnTo>
                    <a:pt x="15950438" y="5280558"/>
                  </a:lnTo>
                  <a:lnTo>
                    <a:pt x="15950324" y="5285270"/>
                  </a:lnTo>
                  <a:lnTo>
                    <a:pt x="15956102" y="5291340"/>
                  </a:lnTo>
                  <a:lnTo>
                    <a:pt x="15960725" y="5291340"/>
                  </a:lnTo>
                  <a:lnTo>
                    <a:pt x="16027857" y="5226850"/>
                  </a:lnTo>
                  <a:lnTo>
                    <a:pt x="16027921" y="5222125"/>
                  </a:lnTo>
                  <a:close/>
                </a:path>
                <a:path w="18288000" h="9256395">
                  <a:moveTo>
                    <a:pt x="16033534" y="2267928"/>
                  </a:moveTo>
                  <a:lnTo>
                    <a:pt x="16032988" y="2263673"/>
                  </a:lnTo>
                  <a:lnTo>
                    <a:pt x="16030029" y="2261451"/>
                  </a:lnTo>
                  <a:lnTo>
                    <a:pt x="16028823" y="2260511"/>
                  </a:lnTo>
                  <a:lnTo>
                    <a:pt x="16027337" y="2260028"/>
                  </a:lnTo>
                  <a:lnTo>
                    <a:pt x="16023882" y="2260028"/>
                  </a:lnTo>
                  <a:lnTo>
                    <a:pt x="16021876" y="2260968"/>
                  </a:lnTo>
                  <a:lnTo>
                    <a:pt x="16018294" y="2265692"/>
                  </a:lnTo>
                  <a:lnTo>
                    <a:pt x="16018840" y="2269883"/>
                  </a:lnTo>
                  <a:lnTo>
                    <a:pt x="16024771" y="2274392"/>
                  </a:lnTo>
                  <a:lnTo>
                    <a:pt x="16029013" y="2273846"/>
                  </a:lnTo>
                  <a:lnTo>
                    <a:pt x="16031312" y="2270887"/>
                  </a:lnTo>
                  <a:lnTo>
                    <a:pt x="16033534" y="2267928"/>
                  </a:lnTo>
                  <a:close/>
                </a:path>
                <a:path w="18288000" h="9256395">
                  <a:moveTo>
                    <a:pt x="16040367" y="3453511"/>
                  </a:moveTo>
                  <a:lnTo>
                    <a:pt x="16039961" y="3449078"/>
                  </a:lnTo>
                  <a:lnTo>
                    <a:pt x="16035668" y="3445497"/>
                  </a:lnTo>
                  <a:lnTo>
                    <a:pt x="16034093" y="3444976"/>
                  </a:lnTo>
                  <a:lnTo>
                    <a:pt x="16030486" y="3444976"/>
                  </a:lnTo>
                  <a:lnTo>
                    <a:pt x="16028492" y="3445827"/>
                  </a:lnTo>
                  <a:lnTo>
                    <a:pt x="16003715" y="3475558"/>
                  </a:lnTo>
                  <a:lnTo>
                    <a:pt x="16004121" y="3479990"/>
                  </a:lnTo>
                  <a:lnTo>
                    <a:pt x="16010065" y="3484956"/>
                  </a:lnTo>
                  <a:lnTo>
                    <a:pt x="16014497" y="3484562"/>
                  </a:lnTo>
                  <a:lnTo>
                    <a:pt x="16040367" y="3453511"/>
                  </a:lnTo>
                  <a:close/>
                </a:path>
                <a:path w="18288000" h="9256395">
                  <a:moveTo>
                    <a:pt x="16049524" y="4354982"/>
                  </a:moveTo>
                  <a:lnTo>
                    <a:pt x="16049308" y="4350410"/>
                  </a:lnTo>
                  <a:lnTo>
                    <a:pt x="16044977" y="4346473"/>
                  </a:lnTo>
                  <a:lnTo>
                    <a:pt x="16043237" y="4345851"/>
                  </a:lnTo>
                  <a:lnTo>
                    <a:pt x="16039529" y="4345851"/>
                  </a:lnTo>
                  <a:lnTo>
                    <a:pt x="16037573" y="4346651"/>
                  </a:lnTo>
                  <a:lnTo>
                    <a:pt x="15993860" y="4394543"/>
                  </a:lnTo>
                  <a:lnTo>
                    <a:pt x="15994075" y="4399115"/>
                  </a:lnTo>
                  <a:lnTo>
                    <a:pt x="15999956" y="4404512"/>
                  </a:lnTo>
                  <a:lnTo>
                    <a:pt x="16004528" y="4404309"/>
                  </a:lnTo>
                  <a:lnTo>
                    <a:pt x="16049524" y="4354982"/>
                  </a:lnTo>
                  <a:close/>
                </a:path>
                <a:path w="18288000" h="9256395">
                  <a:moveTo>
                    <a:pt x="16067113" y="3185871"/>
                  </a:moveTo>
                  <a:lnTo>
                    <a:pt x="16066669" y="3181489"/>
                  </a:lnTo>
                  <a:lnTo>
                    <a:pt x="16062376" y="3178035"/>
                  </a:lnTo>
                  <a:lnTo>
                    <a:pt x="16060827" y="3177514"/>
                  </a:lnTo>
                  <a:lnTo>
                    <a:pt x="16057258" y="3177514"/>
                  </a:lnTo>
                  <a:lnTo>
                    <a:pt x="16055251" y="3178391"/>
                  </a:lnTo>
                  <a:lnTo>
                    <a:pt x="16034982" y="3203333"/>
                  </a:lnTo>
                  <a:lnTo>
                    <a:pt x="16035427" y="3207728"/>
                  </a:lnTo>
                  <a:lnTo>
                    <a:pt x="16041408" y="3212566"/>
                  </a:lnTo>
                  <a:lnTo>
                    <a:pt x="16045777" y="3212122"/>
                  </a:lnTo>
                  <a:lnTo>
                    <a:pt x="16067113" y="3185871"/>
                  </a:lnTo>
                  <a:close/>
                </a:path>
                <a:path w="18288000" h="9256395">
                  <a:moveTo>
                    <a:pt x="16072892" y="4977155"/>
                  </a:moveTo>
                  <a:lnTo>
                    <a:pt x="16072866" y="4972482"/>
                  </a:lnTo>
                  <a:lnTo>
                    <a:pt x="16068523" y="4968214"/>
                  </a:lnTo>
                  <a:lnTo>
                    <a:pt x="16066631" y="4967478"/>
                  </a:lnTo>
                  <a:lnTo>
                    <a:pt x="16062846" y="4967478"/>
                  </a:lnTo>
                  <a:lnTo>
                    <a:pt x="16060941" y="4968214"/>
                  </a:lnTo>
                  <a:lnTo>
                    <a:pt x="16001454" y="5028057"/>
                  </a:lnTo>
                  <a:lnTo>
                    <a:pt x="16001454" y="5032743"/>
                  </a:lnTo>
                  <a:lnTo>
                    <a:pt x="16007220" y="5038509"/>
                  </a:lnTo>
                  <a:lnTo>
                    <a:pt x="16011906" y="5038509"/>
                  </a:lnTo>
                  <a:lnTo>
                    <a:pt x="16072892" y="4977155"/>
                  </a:lnTo>
                  <a:close/>
                </a:path>
                <a:path w="18288000" h="9256395">
                  <a:moveTo>
                    <a:pt x="16082887" y="4093756"/>
                  </a:moveTo>
                  <a:lnTo>
                    <a:pt x="16082607" y="4089209"/>
                  </a:lnTo>
                  <a:lnTo>
                    <a:pt x="16078276" y="4085386"/>
                  </a:lnTo>
                  <a:lnTo>
                    <a:pt x="16076575" y="4084802"/>
                  </a:lnTo>
                  <a:lnTo>
                    <a:pt x="16072892" y="4084802"/>
                  </a:lnTo>
                  <a:lnTo>
                    <a:pt x="16070923" y="4085628"/>
                  </a:lnTo>
                  <a:lnTo>
                    <a:pt x="16032302" y="4129316"/>
                  </a:lnTo>
                  <a:lnTo>
                    <a:pt x="16032569" y="4133862"/>
                  </a:lnTo>
                  <a:lnTo>
                    <a:pt x="16038487" y="4139120"/>
                  </a:lnTo>
                  <a:lnTo>
                    <a:pt x="16043034" y="4138853"/>
                  </a:lnTo>
                  <a:lnTo>
                    <a:pt x="16082887" y="4093756"/>
                  </a:lnTo>
                  <a:close/>
                </a:path>
                <a:path w="18288000" h="9256395">
                  <a:moveTo>
                    <a:pt x="16093034" y="2915653"/>
                  </a:moveTo>
                  <a:lnTo>
                    <a:pt x="16092539" y="2911322"/>
                  </a:lnTo>
                  <a:lnTo>
                    <a:pt x="16088297" y="2907931"/>
                  </a:lnTo>
                  <a:lnTo>
                    <a:pt x="16086773" y="2907436"/>
                  </a:lnTo>
                  <a:lnTo>
                    <a:pt x="16083229" y="2907436"/>
                  </a:lnTo>
                  <a:lnTo>
                    <a:pt x="16081210" y="2908338"/>
                  </a:lnTo>
                  <a:lnTo>
                    <a:pt x="16065297" y="2928391"/>
                  </a:lnTo>
                  <a:lnTo>
                    <a:pt x="16065780" y="2932722"/>
                  </a:lnTo>
                  <a:lnTo>
                    <a:pt x="16071749" y="2937472"/>
                  </a:lnTo>
                  <a:lnTo>
                    <a:pt x="16076092" y="2936976"/>
                  </a:lnTo>
                  <a:lnTo>
                    <a:pt x="16093034" y="2915653"/>
                  </a:lnTo>
                  <a:close/>
                </a:path>
                <a:path w="18288000" h="9256395">
                  <a:moveTo>
                    <a:pt x="16113748" y="3830091"/>
                  </a:moveTo>
                  <a:lnTo>
                    <a:pt x="16113379" y="3825608"/>
                  </a:lnTo>
                  <a:lnTo>
                    <a:pt x="16109049" y="3821900"/>
                  </a:lnTo>
                  <a:lnTo>
                    <a:pt x="16107398" y="3821328"/>
                  </a:lnTo>
                  <a:lnTo>
                    <a:pt x="16103753" y="3821328"/>
                  </a:lnTo>
                  <a:lnTo>
                    <a:pt x="16101746" y="3822179"/>
                  </a:lnTo>
                  <a:lnTo>
                    <a:pt x="16068040" y="3861485"/>
                  </a:lnTo>
                  <a:lnTo>
                    <a:pt x="16068383" y="3865981"/>
                  </a:lnTo>
                  <a:lnTo>
                    <a:pt x="16074352" y="3871099"/>
                  </a:lnTo>
                  <a:lnTo>
                    <a:pt x="16078835" y="3870782"/>
                  </a:lnTo>
                  <a:lnTo>
                    <a:pt x="16113748" y="3830091"/>
                  </a:lnTo>
                  <a:close/>
                </a:path>
                <a:path w="18288000" h="9256395">
                  <a:moveTo>
                    <a:pt x="16113798" y="4722800"/>
                  </a:moveTo>
                  <a:lnTo>
                    <a:pt x="16113671" y="4718151"/>
                  </a:lnTo>
                  <a:lnTo>
                    <a:pt x="16109430" y="4714113"/>
                  </a:lnTo>
                  <a:lnTo>
                    <a:pt x="16109595" y="4714113"/>
                  </a:lnTo>
                  <a:lnTo>
                    <a:pt x="16107499" y="4713338"/>
                  </a:lnTo>
                  <a:lnTo>
                    <a:pt x="16103740" y="4713338"/>
                  </a:lnTo>
                  <a:lnTo>
                    <a:pt x="16101797" y="4714113"/>
                  </a:lnTo>
                  <a:lnTo>
                    <a:pt x="16048063" y="4770475"/>
                  </a:lnTo>
                  <a:lnTo>
                    <a:pt x="16048165" y="4775124"/>
                  </a:lnTo>
                  <a:lnTo>
                    <a:pt x="16054007" y="4780737"/>
                  </a:lnTo>
                  <a:lnTo>
                    <a:pt x="16058579" y="4780737"/>
                  </a:lnTo>
                  <a:lnTo>
                    <a:pt x="16113798" y="4722800"/>
                  </a:lnTo>
                  <a:close/>
                </a:path>
                <a:path w="18288000" h="9256395">
                  <a:moveTo>
                    <a:pt x="16115233" y="2646934"/>
                  </a:moveTo>
                  <a:lnTo>
                    <a:pt x="16114687" y="2642628"/>
                  </a:lnTo>
                  <a:lnTo>
                    <a:pt x="16110471" y="2639326"/>
                  </a:lnTo>
                  <a:lnTo>
                    <a:pt x="16108985" y="2638844"/>
                  </a:lnTo>
                  <a:lnTo>
                    <a:pt x="16105467" y="2638844"/>
                  </a:lnTo>
                  <a:lnTo>
                    <a:pt x="16103448" y="2639758"/>
                  </a:lnTo>
                  <a:lnTo>
                    <a:pt x="16091751" y="2654820"/>
                  </a:lnTo>
                  <a:lnTo>
                    <a:pt x="16092297" y="2659113"/>
                  </a:lnTo>
                  <a:lnTo>
                    <a:pt x="16098279" y="2663761"/>
                  </a:lnTo>
                  <a:lnTo>
                    <a:pt x="16102572" y="2663215"/>
                  </a:lnTo>
                  <a:lnTo>
                    <a:pt x="16115233" y="2646934"/>
                  </a:lnTo>
                  <a:close/>
                </a:path>
                <a:path w="18288000" h="9256395">
                  <a:moveTo>
                    <a:pt x="16136061" y="2377046"/>
                  </a:moveTo>
                  <a:lnTo>
                    <a:pt x="16135490" y="2372791"/>
                  </a:lnTo>
                  <a:lnTo>
                    <a:pt x="16131261" y="2369591"/>
                  </a:lnTo>
                  <a:lnTo>
                    <a:pt x="16129813" y="2369134"/>
                  </a:lnTo>
                  <a:lnTo>
                    <a:pt x="16126333" y="2369134"/>
                  </a:lnTo>
                  <a:lnTo>
                    <a:pt x="16124301" y="2370048"/>
                  </a:lnTo>
                  <a:lnTo>
                    <a:pt x="16116745" y="2379980"/>
                  </a:lnTo>
                  <a:lnTo>
                    <a:pt x="16117316" y="2384247"/>
                  </a:lnTo>
                  <a:lnTo>
                    <a:pt x="16123285" y="2388806"/>
                  </a:lnTo>
                  <a:lnTo>
                    <a:pt x="16127540" y="2388222"/>
                  </a:lnTo>
                  <a:lnTo>
                    <a:pt x="16136061" y="2377046"/>
                  </a:lnTo>
                  <a:close/>
                </a:path>
                <a:path w="18288000" h="9256395">
                  <a:moveTo>
                    <a:pt x="16142081" y="3564699"/>
                  </a:moveTo>
                  <a:lnTo>
                    <a:pt x="16141662" y="3560241"/>
                  </a:lnTo>
                  <a:lnTo>
                    <a:pt x="16137344" y="3556635"/>
                  </a:lnTo>
                  <a:lnTo>
                    <a:pt x="16135731" y="3556101"/>
                  </a:lnTo>
                  <a:lnTo>
                    <a:pt x="16132112" y="3556101"/>
                  </a:lnTo>
                  <a:lnTo>
                    <a:pt x="16130105" y="3556965"/>
                  </a:lnTo>
                  <a:lnTo>
                    <a:pt x="16101124" y="3591712"/>
                  </a:lnTo>
                  <a:lnTo>
                    <a:pt x="16101517" y="3596170"/>
                  </a:lnTo>
                  <a:lnTo>
                    <a:pt x="16107499" y="3601186"/>
                  </a:lnTo>
                  <a:lnTo>
                    <a:pt x="16111970" y="3600780"/>
                  </a:lnTo>
                  <a:lnTo>
                    <a:pt x="16142081" y="3564699"/>
                  </a:lnTo>
                  <a:close/>
                </a:path>
                <a:path w="18288000" h="9256395">
                  <a:moveTo>
                    <a:pt x="16150908" y="4464875"/>
                  </a:moveTo>
                  <a:lnTo>
                    <a:pt x="16150705" y="4460265"/>
                  </a:lnTo>
                  <a:lnTo>
                    <a:pt x="16146336" y="4456265"/>
                  </a:lnTo>
                  <a:lnTo>
                    <a:pt x="16144570" y="4455642"/>
                  </a:lnTo>
                  <a:lnTo>
                    <a:pt x="16140824" y="4455642"/>
                  </a:lnTo>
                  <a:lnTo>
                    <a:pt x="16138868" y="4456442"/>
                  </a:lnTo>
                  <a:lnTo>
                    <a:pt x="16090595" y="4509008"/>
                  </a:lnTo>
                  <a:lnTo>
                    <a:pt x="16090786" y="4513618"/>
                  </a:lnTo>
                  <a:lnTo>
                    <a:pt x="16096717" y="4519079"/>
                  </a:lnTo>
                  <a:lnTo>
                    <a:pt x="16101314" y="4518888"/>
                  </a:lnTo>
                  <a:lnTo>
                    <a:pt x="16150908" y="4464875"/>
                  </a:lnTo>
                  <a:close/>
                </a:path>
                <a:path w="18288000" h="9256395">
                  <a:moveTo>
                    <a:pt x="16155670" y="2106257"/>
                  </a:moveTo>
                  <a:lnTo>
                    <a:pt x="16154984" y="2102015"/>
                  </a:lnTo>
                  <a:lnTo>
                    <a:pt x="16152025" y="2099792"/>
                  </a:lnTo>
                  <a:lnTo>
                    <a:pt x="16150806" y="2098852"/>
                  </a:lnTo>
                  <a:lnTo>
                    <a:pt x="16149396" y="2098446"/>
                  </a:lnTo>
                  <a:lnTo>
                    <a:pt x="16145929" y="2098446"/>
                  </a:lnTo>
                  <a:lnTo>
                    <a:pt x="16143923" y="2099373"/>
                  </a:lnTo>
                  <a:lnTo>
                    <a:pt x="16140341" y="2104097"/>
                  </a:lnTo>
                  <a:lnTo>
                    <a:pt x="16140964" y="2108352"/>
                  </a:lnTo>
                  <a:lnTo>
                    <a:pt x="16143986" y="2110575"/>
                  </a:lnTo>
                  <a:lnTo>
                    <a:pt x="16146958" y="2112797"/>
                  </a:lnTo>
                  <a:lnTo>
                    <a:pt x="16151200" y="2112187"/>
                  </a:lnTo>
                  <a:lnTo>
                    <a:pt x="16153359" y="2109228"/>
                  </a:lnTo>
                  <a:lnTo>
                    <a:pt x="16155670" y="2106257"/>
                  </a:lnTo>
                  <a:close/>
                </a:path>
                <a:path w="18288000" h="9256395">
                  <a:moveTo>
                    <a:pt x="16168878" y="3296958"/>
                  </a:moveTo>
                  <a:lnTo>
                    <a:pt x="16168421" y="3292551"/>
                  </a:lnTo>
                  <a:lnTo>
                    <a:pt x="16164116" y="3289058"/>
                  </a:lnTo>
                  <a:lnTo>
                    <a:pt x="16162541" y="3288538"/>
                  </a:lnTo>
                  <a:lnTo>
                    <a:pt x="16158960" y="3288538"/>
                  </a:lnTo>
                  <a:lnTo>
                    <a:pt x="16156928" y="3289414"/>
                  </a:lnTo>
                  <a:lnTo>
                    <a:pt x="16132505" y="3319449"/>
                  </a:lnTo>
                  <a:lnTo>
                    <a:pt x="16132963" y="3323869"/>
                  </a:lnTo>
                  <a:lnTo>
                    <a:pt x="16138970" y="3328771"/>
                  </a:lnTo>
                  <a:lnTo>
                    <a:pt x="16143389" y="3328314"/>
                  </a:lnTo>
                  <a:lnTo>
                    <a:pt x="16168878" y="3296958"/>
                  </a:lnTo>
                  <a:close/>
                </a:path>
                <a:path w="18288000" h="9256395">
                  <a:moveTo>
                    <a:pt x="16171990" y="5080279"/>
                  </a:moveTo>
                  <a:lnTo>
                    <a:pt x="16167621" y="5075898"/>
                  </a:lnTo>
                  <a:lnTo>
                    <a:pt x="16165716" y="5075174"/>
                  </a:lnTo>
                  <a:lnTo>
                    <a:pt x="16161906" y="5075174"/>
                  </a:lnTo>
                  <a:lnTo>
                    <a:pt x="16160001" y="5075898"/>
                  </a:lnTo>
                  <a:lnTo>
                    <a:pt x="16095523" y="5139931"/>
                  </a:lnTo>
                  <a:lnTo>
                    <a:pt x="16095485" y="5144643"/>
                  </a:lnTo>
                  <a:lnTo>
                    <a:pt x="16101289" y="5150548"/>
                  </a:lnTo>
                  <a:lnTo>
                    <a:pt x="16105975" y="5150548"/>
                  </a:lnTo>
                  <a:lnTo>
                    <a:pt x="16171990" y="5084991"/>
                  </a:lnTo>
                  <a:lnTo>
                    <a:pt x="16171990" y="5080279"/>
                  </a:lnTo>
                  <a:close/>
                </a:path>
                <a:path w="18288000" h="9256395">
                  <a:moveTo>
                    <a:pt x="16184575" y="4204195"/>
                  </a:moveTo>
                  <a:lnTo>
                    <a:pt x="16184283" y="4199623"/>
                  </a:lnTo>
                  <a:lnTo>
                    <a:pt x="16179915" y="4195775"/>
                  </a:lnTo>
                  <a:lnTo>
                    <a:pt x="16178213" y="4195165"/>
                  </a:lnTo>
                  <a:lnTo>
                    <a:pt x="16174504" y="4195165"/>
                  </a:lnTo>
                  <a:lnTo>
                    <a:pt x="16172523" y="4196003"/>
                  </a:lnTo>
                  <a:lnTo>
                    <a:pt x="16129483" y="4244505"/>
                  </a:lnTo>
                  <a:lnTo>
                    <a:pt x="16129737" y="4249090"/>
                  </a:lnTo>
                  <a:lnTo>
                    <a:pt x="16132734" y="4251731"/>
                  </a:lnTo>
                  <a:lnTo>
                    <a:pt x="16135693" y="4254398"/>
                  </a:lnTo>
                  <a:lnTo>
                    <a:pt x="16140278" y="4254131"/>
                  </a:lnTo>
                  <a:lnTo>
                    <a:pt x="16184575" y="4204195"/>
                  </a:lnTo>
                  <a:close/>
                </a:path>
                <a:path w="18288000" h="9256395">
                  <a:moveTo>
                    <a:pt x="16193770" y="3027870"/>
                  </a:moveTo>
                  <a:lnTo>
                    <a:pt x="16193262" y="3023476"/>
                  </a:lnTo>
                  <a:lnTo>
                    <a:pt x="16188970" y="3020085"/>
                  </a:lnTo>
                  <a:lnTo>
                    <a:pt x="16187446" y="3019577"/>
                  </a:lnTo>
                  <a:lnTo>
                    <a:pt x="16183877" y="3019577"/>
                  </a:lnTo>
                  <a:lnTo>
                    <a:pt x="16181845" y="3020479"/>
                  </a:lnTo>
                  <a:lnTo>
                    <a:pt x="16161855" y="3045688"/>
                  </a:lnTo>
                  <a:lnTo>
                    <a:pt x="16162363" y="3050070"/>
                  </a:lnTo>
                  <a:lnTo>
                    <a:pt x="16168370" y="3054845"/>
                  </a:lnTo>
                  <a:lnTo>
                    <a:pt x="16172764" y="3054337"/>
                  </a:lnTo>
                  <a:lnTo>
                    <a:pt x="16193770" y="3027870"/>
                  </a:lnTo>
                  <a:close/>
                </a:path>
                <a:path w="18288000" h="9256395">
                  <a:moveTo>
                    <a:pt x="16213824" y="4832070"/>
                  </a:moveTo>
                  <a:lnTo>
                    <a:pt x="16213722" y="4827384"/>
                  </a:lnTo>
                  <a:lnTo>
                    <a:pt x="16209429" y="4823282"/>
                  </a:lnTo>
                  <a:lnTo>
                    <a:pt x="16207499" y="4822520"/>
                  </a:lnTo>
                  <a:lnTo>
                    <a:pt x="16203714" y="4822520"/>
                  </a:lnTo>
                  <a:lnTo>
                    <a:pt x="16201771" y="4823282"/>
                  </a:lnTo>
                  <a:lnTo>
                    <a:pt x="16143250" y="4884064"/>
                  </a:lnTo>
                  <a:lnTo>
                    <a:pt x="16143326" y="4888750"/>
                  </a:lnTo>
                  <a:lnTo>
                    <a:pt x="16149181" y="4894415"/>
                  </a:lnTo>
                  <a:lnTo>
                    <a:pt x="16153803" y="4894415"/>
                  </a:lnTo>
                  <a:lnTo>
                    <a:pt x="16213824" y="4832070"/>
                  </a:lnTo>
                  <a:close/>
                </a:path>
                <a:path w="18288000" h="9256395">
                  <a:moveTo>
                    <a:pt x="16215576" y="3940873"/>
                  </a:moveTo>
                  <a:lnTo>
                    <a:pt x="16215233" y="3936352"/>
                  </a:lnTo>
                  <a:lnTo>
                    <a:pt x="16210877" y="3932605"/>
                  </a:lnTo>
                  <a:lnTo>
                    <a:pt x="16209201" y="3932034"/>
                  </a:lnTo>
                  <a:lnTo>
                    <a:pt x="16205530" y="3932034"/>
                  </a:lnTo>
                  <a:lnTo>
                    <a:pt x="16203524" y="3932885"/>
                  </a:lnTo>
                  <a:lnTo>
                    <a:pt x="16165500" y="3977119"/>
                  </a:lnTo>
                  <a:lnTo>
                    <a:pt x="16165830" y="3981653"/>
                  </a:lnTo>
                  <a:lnTo>
                    <a:pt x="16171837" y="3986834"/>
                  </a:lnTo>
                  <a:lnTo>
                    <a:pt x="16176371" y="3986504"/>
                  </a:lnTo>
                  <a:lnTo>
                    <a:pt x="16215576" y="3940873"/>
                  </a:lnTo>
                  <a:close/>
                </a:path>
                <a:path w="18288000" h="9256395">
                  <a:moveTo>
                    <a:pt x="16217951" y="2756230"/>
                  </a:moveTo>
                  <a:lnTo>
                    <a:pt x="16217405" y="2751886"/>
                  </a:lnTo>
                  <a:lnTo>
                    <a:pt x="16213138" y="2748597"/>
                  </a:lnTo>
                  <a:lnTo>
                    <a:pt x="16211652" y="2748115"/>
                  </a:lnTo>
                  <a:lnTo>
                    <a:pt x="16208096" y="2748115"/>
                  </a:lnTo>
                  <a:lnTo>
                    <a:pt x="16206064" y="2749042"/>
                  </a:lnTo>
                  <a:lnTo>
                    <a:pt x="16190367" y="2769273"/>
                  </a:lnTo>
                  <a:lnTo>
                    <a:pt x="16190913" y="2773616"/>
                  </a:lnTo>
                  <a:lnTo>
                    <a:pt x="16196933" y="2778290"/>
                  </a:lnTo>
                  <a:lnTo>
                    <a:pt x="16201276" y="2777744"/>
                  </a:lnTo>
                  <a:lnTo>
                    <a:pt x="16217951" y="2756230"/>
                  </a:lnTo>
                  <a:close/>
                </a:path>
                <a:path w="18288000" h="9256395">
                  <a:moveTo>
                    <a:pt x="16238550" y="2486253"/>
                  </a:moveTo>
                  <a:lnTo>
                    <a:pt x="16237966" y="2481961"/>
                  </a:lnTo>
                  <a:lnTo>
                    <a:pt x="16233712" y="2478722"/>
                  </a:lnTo>
                  <a:lnTo>
                    <a:pt x="16232251" y="2478278"/>
                  </a:lnTo>
                  <a:lnTo>
                    <a:pt x="16228733" y="2478278"/>
                  </a:lnTo>
                  <a:lnTo>
                    <a:pt x="16226689" y="2479205"/>
                  </a:lnTo>
                  <a:lnTo>
                    <a:pt x="16215157" y="2494407"/>
                  </a:lnTo>
                  <a:lnTo>
                    <a:pt x="16215741" y="2498712"/>
                  </a:lnTo>
                  <a:lnTo>
                    <a:pt x="16221786" y="2503284"/>
                  </a:lnTo>
                  <a:lnTo>
                    <a:pt x="16226092" y="2502687"/>
                  </a:lnTo>
                  <a:lnTo>
                    <a:pt x="16238550" y="2486253"/>
                  </a:lnTo>
                  <a:close/>
                </a:path>
                <a:path w="18288000" h="9256395">
                  <a:moveTo>
                    <a:pt x="16244227" y="3675342"/>
                  </a:moveTo>
                  <a:lnTo>
                    <a:pt x="16243821" y="3670846"/>
                  </a:lnTo>
                  <a:lnTo>
                    <a:pt x="16239452" y="3667226"/>
                  </a:lnTo>
                  <a:lnTo>
                    <a:pt x="16237839" y="3666680"/>
                  </a:lnTo>
                  <a:lnTo>
                    <a:pt x="16234194" y="3666680"/>
                  </a:lnTo>
                  <a:lnTo>
                    <a:pt x="16232162" y="3667556"/>
                  </a:lnTo>
                  <a:lnTo>
                    <a:pt x="16198977" y="3707307"/>
                  </a:lnTo>
                  <a:lnTo>
                    <a:pt x="16199371" y="3711803"/>
                  </a:lnTo>
                  <a:lnTo>
                    <a:pt x="16205403" y="3716845"/>
                  </a:lnTo>
                  <a:lnTo>
                    <a:pt x="16209899" y="3716464"/>
                  </a:lnTo>
                  <a:lnTo>
                    <a:pt x="16244227" y="3675342"/>
                  </a:lnTo>
                  <a:close/>
                </a:path>
                <a:path w="18288000" h="9256395">
                  <a:moveTo>
                    <a:pt x="16251822" y="4574895"/>
                  </a:moveTo>
                  <a:lnTo>
                    <a:pt x="16251631" y="4570247"/>
                  </a:lnTo>
                  <a:lnTo>
                    <a:pt x="16247237" y="4566221"/>
                  </a:lnTo>
                  <a:lnTo>
                    <a:pt x="16245447" y="4565574"/>
                  </a:lnTo>
                  <a:lnTo>
                    <a:pt x="16241687" y="4565574"/>
                  </a:lnTo>
                  <a:lnTo>
                    <a:pt x="16239719" y="4566374"/>
                  </a:lnTo>
                  <a:lnTo>
                    <a:pt x="16186836" y="4623549"/>
                  </a:lnTo>
                  <a:lnTo>
                    <a:pt x="16187014" y="4628185"/>
                  </a:lnTo>
                  <a:lnTo>
                    <a:pt x="16192945" y="4633709"/>
                  </a:lnTo>
                  <a:lnTo>
                    <a:pt x="16197593" y="4633544"/>
                  </a:lnTo>
                  <a:lnTo>
                    <a:pt x="16251822" y="4574895"/>
                  </a:lnTo>
                  <a:close/>
                </a:path>
                <a:path w="18288000" h="9256395">
                  <a:moveTo>
                    <a:pt x="16257854" y="2215248"/>
                  </a:moveTo>
                  <a:lnTo>
                    <a:pt x="16257219" y="2210993"/>
                  </a:lnTo>
                  <a:lnTo>
                    <a:pt x="16252990" y="2207844"/>
                  </a:lnTo>
                  <a:lnTo>
                    <a:pt x="16251568" y="2207399"/>
                  </a:lnTo>
                  <a:lnTo>
                    <a:pt x="16248075" y="2207399"/>
                  </a:lnTo>
                  <a:lnTo>
                    <a:pt x="16246031" y="2208352"/>
                  </a:lnTo>
                  <a:lnTo>
                    <a:pt x="16238550" y="2218385"/>
                  </a:lnTo>
                  <a:lnTo>
                    <a:pt x="16239173" y="2222639"/>
                  </a:lnTo>
                  <a:lnTo>
                    <a:pt x="16242183" y="2224887"/>
                  </a:lnTo>
                  <a:lnTo>
                    <a:pt x="16245218" y="2227135"/>
                  </a:lnTo>
                  <a:lnTo>
                    <a:pt x="16249447" y="2226513"/>
                  </a:lnTo>
                  <a:lnTo>
                    <a:pt x="16257854" y="2215248"/>
                  </a:lnTo>
                  <a:close/>
                </a:path>
                <a:path w="18288000" h="9256395">
                  <a:moveTo>
                    <a:pt x="16270504" y="3408248"/>
                  </a:moveTo>
                  <a:lnTo>
                    <a:pt x="16270059" y="3403790"/>
                  </a:lnTo>
                  <a:lnTo>
                    <a:pt x="16265703" y="3400272"/>
                  </a:lnTo>
                  <a:lnTo>
                    <a:pt x="16264128" y="3399752"/>
                  </a:lnTo>
                  <a:lnTo>
                    <a:pt x="16260509" y="3399752"/>
                  </a:lnTo>
                  <a:lnTo>
                    <a:pt x="16258477" y="3400641"/>
                  </a:lnTo>
                  <a:lnTo>
                    <a:pt x="16229902" y="3435769"/>
                  </a:lnTo>
                  <a:lnTo>
                    <a:pt x="16230359" y="3440226"/>
                  </a:lnTo>
                  <a:lnTo>
                    <a:pt x="16236430" y="3445154"/>
                  </a:lnTo>
                  <a:lnTo>
                    <a:pt x="16240875" y="3444710"/>
                  </a:lnTo>
                  <a:lnTo>
                    <a:pt x="16270504" y="3408248"/>
                  </a:lnTo>
                  <a:close/>
                </a:path>
                <a:path w="18288000" h="9256395">
                  <a:moveTo>
                    <a:pt x="16275952" y="1943315"/>
                  </a:moveTo>
                  <a:lnTo>
                    <a:pt x="16275342" y="1939137"/>
                  </a:lnTo>
                  <a:lnTo>
                    <a:pt x="16272307" y="1936902"/>
                  </a:lnTo>
                  <a:lnTo>
                    <a:pt x="16271101" y="1936038"/>
                  </a:lnTo>
                  <a:lnTo>
                    <a:pt x="16269742" y="1935632"/>
                  </a:lnTo>
                  <a:lnTo>
                    <a:pt x="16266236" y="1935632"/>
                  </a:lnTo>
                  <a:lnTo>
                    <a:pt x="16264217" y="1936572"/>
                  </a:lnTo>
                  <a:lnTo>
                    <a:pt x="16260712" y="1941360"/>
                  </a:lnTo>
                  <a:lnTo>
                    <a:pt x="16261322" y="1945614"/>
                  </a:lnTo>
                  <a:lnTo>
                    <a:pt x="16264344" y="1947760"/>
                  </a:lnTo>
                  <a:lnTo>
                    <a:pt x="16267392" y="1949996"/>
                  </a:lnTo>
                  <a:lnTo>
                    <a:pt x="16271558" y="1949386"/>
                  </a:lnTo>
                  <a:lnTo>
                    <a:pt x="16273793" y="1946351"/>
                  </a:lnTo>
                  <a:lnTo>
                    <a:pt x="16275952" y="1943315"/>
                  </a:lnTo>
                  <a:close/>
                </a:path>
                <a:path w="18288000" h="9256395">
                  <a:moveTo>
                    <a:pt x="16286226" y="4314495"/>
                  </a:moveTo>
                  <a:lnTo>
                    <a:pt x="16285947" y="4309884"/>
                  </a:lnTo>
                  <a:lnTo>
                    <a:pt x="16281565" y="4305986"/>
                  </a:lnTo>
                  <a:lnTo>
                    <a:pt x="16279838" y="4305389"/>
                  </a:lnTo>
                  <a:lnTo>
                    <a:pt x="16276104" y="4305389"/>
                  </a:lnTo>
                  <a:lnTo>
                    <a:pt x="16274098" y="4306214"/>
                  </a:lnTo>
                  <a:lnTo>
                    <a:pt x="16226600" y="4359478"/>
                  </a:lnTo>
                  <a:lnTo>
                    <a:pt x="16226854" y="4364088"/>
                  </a:lnTo>
                  <a:lnTo>
                    <a:pt x="16229838" y="4366780"/>
                  </a:lnTo>
                  <a:lnTo>
                    <a:pt x="16232848" y="4369447"/>
                  </a:lnTo>
                  <a:lnTo>
                    <a:pt x="16237458" y="4369206"/>
                  </a:lnTo>
                  <a:lnTo>
                    <a:pt x="16286226" y="4314495"/>
                  </a:lnTo>
                  <a:close/>
                </a:path>
                <a:path w="18288000" h="9256395">
                  <a:moveTo>
                    <a:pt x="16295408" y="3138944"/>
                  </a:moveTo>
                  <a:lnTo>
                    <a:pt x="16294888" y="3134537"/>
                  </a:lnTo>
                  <a:lnTo>
                    <a:pt x="16290557" y="3131108"/>
                  </a:lnTo>
                  <a:lnTo>
                    <a:pt x="16289020" y="3130613"/>
                  </a:lnTo>
                  <a:lnTo>
                    <a:pt x="16285426" y="3130613"/>
                  </a:lnTo>
                  <a:lnTo>
                    <a:pt x="16283381" y="3131528"/>
                  </a:lnTo>
                  <a:lnTo>
                    <a:pt x="16259328" y="3161881"/>
                  </a:lnTo>
                  <a:lnTo>
                    <a:pt x="16259823" y="3166287"/>
                  </a:lnTo>
                  <a:lnTo>
                    <a:pt x="16265894" y="3171101"/>
                  </a:lnTo>
                  <a:lnTo>
                    <a:pt x="16270313" y="3170618"/>
                  </a:lnTo>
                  <a:lnTo>
                    <a:pt x="16295408" y="3138944"/>
                  </a:lnTo>
                  <a:close/>
                </a:path>
                <a:path w="18288000" h="9256395">
                  <a:moveTo>
                    <a:pt x="16313646" y="4940795"/>
                  </a:moveTo>
                  <a:lnTo>
                    <a:pt x="16313569" y="4936071"/>
                  </a:lnTo>
                  <a:lnTo>
                    <a:pt x="16309239" y="4931880"/>
                  </a:lnTo>
                  <a:lnTo>
                    <a:pt x="16307308" y="4931118"/>
                  </a:lnTo>
                  <a:lnTo>
                    <a:pt x="16303486" y="4931118"/>
                  </a:lnTo>
                  <a:lnTo>
                    <a:pt x="16301542" y="4931880"/>
                  </a:lnTo>
                  <a:lnTo>
                    <a:pt x="16238144" y="4996980"/>
                  </a:lnTo>
                  <a:lnTo>
                    <a:pt x="16238182" y="5001692"/>
                  </a:lnTo>
                  <a:lnTo>
                    <a:pt x="16244050" y="5007457"/>
                  </a:lnTo>
                  <a:lnTo>
                    <a:pt x="16248723" y="5007457"/>
                  </a:lnTo>
                  <a:lnTo>
                    <a:pt x="16313646" y="4940795"/>
                  </a:lnTo>
                  <a:close/>
                </a:path>
                <a:path w="18288000" h="9256395">
                  <a:moveTo>
                    <a:pt x="16317405" y="4051617"/>
                  </a:moveTo>
                  <a:lnTo>
                    <a:pt x="16317062" y="4047045"/>
                  </a:lnTo>
                  <a:lnTo>
                    <a:pt x="16312668" y="4043273"/>
                  </a:lnTo>
                  <a:lnTo>
                    <a:pt x="16310991" y="4042702"/>
                  </a:lnTo>
                  <a:lnTo>
                    <a:pt x="16307283" y="4042702"/>
                  </a:lnTo>
                  <a:lnTo>
                    <a:pt x="16305264" y="4043553"/>
                  </a:lnTo>
                  <a:lnTo>
                    <a:pt x="16262909" y="4092676"/>
                  </a:lnTo>
                  <a:lnTo>
                    <a:pt x="16263227" y="4097236"/>
                  </a:lnTo>
                  <a:lnTo>
                    <a:pt x="16269259" y="4102468"/>
                  </a:lnTo>
                  <a:lnTo>
                    <a:pt x="16273831" y="4102150"/>
                  </a:lnTo>
                  <a:lnTo>
                    <a:pt x="16317405" y="4051617"/>
                  </a:lnTo>
                  <a:close/>
                </a:path>
                <a:path w="18288000" h="9256395">
                  <a:moveTo>
                    <a:pt x="16318497" y="2868422"/>
                  </a:moveTo>
                  <a:lnTo>
                    <a:pt x="16317938" y="2864040"/>
                  </a:lnTo>
                  <a:lnTo>
                    <a:pt x="16313633" y="2860713"/>
                  </a:lnTo>
                  <a:lnTo>
                    <a:pt x="16312134" y="2860243"/>
                  </a:lnTo>
                  <a:lnTo>
                    <a:pt x="16308566" y="2860243"/>
                  </a:lnTo>
                  <a:lnTo>
                    <a:pt x="16306508" y="2861170"/>
                  </a:lnTo>
                  <a:lnTo>
                    <a:pt x="16286798" y="2886608"/>
                  </a:lnTo>
                  <a:lnTo>
                    <a:pt x="16287357" y="2890977"/>
                  </a:lnTo>
                  <a:lnTo>
                    <a:pt x="16293427" y="2895701"/>
                  </a:lnTo>
                  <a:lnTo>
                    <a:pt x="16297796" y="2895155"/>
                  </a:lnTo>
                  <a:lnTo>
                    <a:pt x="16318497" y="2868422"/>
                  </a:lnTo>
                  <a:close/>
                </a:path>
                <a:path w="18288000" h="9256395">
                  <a:moveTo>
                    <a:pt x="16341001" y="2595473"/>
                  </a:moveTo>
                  <a:lnTo>
                    <a:pt x="16340392" y="2591143"/>
                  </a:lnTo>
                  <a:lnTo>
                    <a:pt x="16336112" y="2587891"/>
                  </a:lnTo>
                  <a:lnTo>
                    <a:pt x="16334651" y="2587434"/>
                  </a:lnTo>
                  <a:lnTo>
                    <a:pt x="16331108" y="2587434"/>
                  </a:lnTo>
                  <a:lnTo>
                    <a:pt x="16329038" y="2588387"/>
                  </a:lnTo>
                  <a:lnTo>
                    <a:pt x="16313557" y="2608821"/>
                  </a:lnTo>
                  <a:lnTo>
                    <a:pt x="16314166" y="2613152"/>
                  </a:lnTo>
                  <a:lnTo>
                    <a:pt x="16320237" y="2617749"/>
                  </a:lnTo>
                  <a:lnTo>
                    <a:pt x="16324568" y="2617165"/>
                  </a:lnTo>
                  <a:lnTo>
                    <a:pt x="16341001" y="2595473"/>
                  </a:lnTo>
                  <a:close/>
                </a:path>
                <a:path w="18288000" h="9256395">
                  <a:moveTo>
                    <a:pt x="16346119" y="3786301"/>
                  </a:moveTo>
                  <a:lnTo>
                    <a:pt x="16345700" y="3781768"/>
                  </a:lnTo>
                  <a:lnTo>
                    <a:pt x="16341319" y="3778110"/>
                  </a:lnTo>
                  <a:lnTo>
                    <a:pt x="16339681" y="3777564"/>
                  </a:lnTo>
                  <a:lnTo>
                    <a:pt x="16336010" y="3777564"/>
                  </a:lnTo>
                  <a:lnTo>
                    <a:pt x="16333966" y="3778453"/>
                  </a:lnTo>
                  <a:lnTo>
                    <a:pt x="16296551" y="3823208"/>
                  </a:lnTo>
                  <a:lnTo>
                    <a:pt x="16296945" y="3827742"/>
                  </a:lnTo>
                  <a:lnTo>
                    <a:pt x="16303028" y="3832834"/>
                  </a:lnTo>
                  <a:lnTo>
                    <a:pt x="16307537" y="3832428"/>
                  </a:lnTo>
                  <a:lnTo>
                    <a:pt x="16346119" y="3786301"/>
                  </a:lnTo>
                  <a:close/>
                </a:path>
                <a:path w="18288000" h="9256395">
                  <a:moveTo>
                    <a:pt x="16352368" y="4684852"/>
                  </a:moveTo>
                  <a:lnTo>
                    <a:pt x="16352190" y="4680178"/>
                  </a:lnTo>
                  <a:lnTo>
                    <a:pt x="16347770" y="4676076"/>
                  </a:lnTo>
                  <a:lnTo>
                    <a:pt x="16345967" y="4675429"/>
                  </a:lnTo>
                  <a:lnTo>
                    <a:pt x="16342182" y="4675429"/>
                  </a:lnTo>
                  <a:lnTo>
                    <a:pt x="16340201" y="4676216"/>
                  </a:lnTo>
                  <a:lnTo>
                    <a:pt x="16282670" y="4737938"/>
                  </a:lnTo>
                  <a:lnTo>
                    <a:pt x="16282810" y="4742612"/>
                  </a:lnTo>
                  <a:lnTo>
                    <a:pt x="16288754" y="4748200"/>
                  </a:lnTo>
                  <a:lnTo>
                    <a:pt x="16293453" y="4748060"/>
                  </a:lnTo>
                  <a:lnTo>
                    <a:pt x="16352368" y="4684852"/>
                  </a:lnTo>
                  <a:close/>
                </a:path>
                <a:path w="18288000" h="9256395">
                  <a:moveTo>
                    <a:pt x="16360001" y="2324277"/>
                  </a:moveTo>
                  <a:lnTo>
                    <a:pt x="16359366" y="2319985"/>
                  </a:lnTo>
                  <a:lnTo>
                    <a:pt x="16355111" y="2316823"/>
                  </a:lnTo>
                  <a:lnTo>
                    <a:pt x="16353663" y="2316378"/>
                  </a:lnTo>
                  <a:lnTo>
                    <a:pt x="16350158" y="2316378"/>
                  </a:lnTo>
                  <a:lnTo>
                    <a:pt x="16348088" y="2317356"/>
                  </a:lnTo>
                  <a:lnTo>
                    <a:pt x="16336696" y="2332672"/>
                  </a:lnTo>
                  <a:lnTo>
                    <a:pt x="16337331" y="2336952"/>
                  </a:lnTo>
                  <a:lnTo>
                    <a:pt x="16343427" y="2341486"/>
                  </a:lnTo>
                  <a:lnTo>
                    <a:pt x="16347707" y="2340838"/>
                  </a:lnTo>
                  <a:lnTo>
                    <a:pt x="16360001" y="2324277"/>
                  </a:lnTo>
                  <a:close/>
                </a:path>
                <a:path w="18288000" h="9256395">
                  <a:moveTo>
                    <a:pt x="16372599" y="3518954"/>
                  </a:moveTo>
                  <a:lnTo>
                    <a:pt x="16372129" y="3514471"/>
                  </a:lnTo>
                  <a:lnTo>
                    <a:pt x="16367760" y="3510927"/>
                  </a:lnTo>
                  <a:lnTo>
                    <a:pt x="16366173" y="3510407"/>
                  </a:lnTo>
                  <a:lnTo>
                    <a:pt x="16362528" y="3510407"/>
                  </a:lnTo>
                  <a:lnTo>
                    <a:pt x="16360470" y="3511308"/>
                  </a:lnTo>
                  <a:lnTo>
                    <a:pt x="16327793" y="3551517"/>
                  </a:lnTo>
                  <a:lnTo>
                    <a:pt x="16328238" y="3556000"/>
                  </a:lnTo>
                  <a:lnTo>
                    <a:pt x="16334334" y="3560978"/>
                  </a:lnTo>
                  <a:lnTo>
                    <a:pt x="16338830" y="3560521"/>
                  </a:lnTo>
                  <a:lnTo>
                    <a:pt x="16372599" y="3518954"/>
                  </a:lnTo>
                  <a:close/>
                </a:path>
                <a:path w="18288000" h="9256395">
                  <a:moveTo>
                    <a:pt x="16377831" y="2052154"/>
                  </a:moveTo>
                  <a:lnTo>
                    <a:pt x="16377158" y="2047900"/>
                  </a:lnTo>
                  <a:lnTo>
                    <a:pt x="16372916" y="2044827"/>
                  </a:lnTo>
                  <a:lnTo>
                    <a:pt x="16371519" y="2044395"/>
                  </a:lnTo>
                  <a:lnTo>
                    <a:pt x="16368027" y="2044395"/>
                  </a:lnTo>
                  <a:lnTo>
                    <a:pt x="16365957" y="2045360"/>
                  </a:lnTo>
                  <a:lnTo>
                    <a:pt x="16358578" y="2055495"/>
                  </a:lnTo>
                  <a:lnTo>
                    <a:pt x="16359239" y="2059736"/>
                  </a:lnTo>
                  <a:lnTo>
                    <a:pt x="16365296" y="2064181"/>
                  </a:lnTo>
                  <a:lnTo>
                    <a:pt x="16369538" y="2063508"/>
                  </a:lnTo>
                  <a:lnTo>
                    <a:pt x="16371773" y="2060486"/>
                  </a:lnTo>
                  <a:lnTo>
                    <a:pt x="16377831" y="2052154"/>
                  </a:lnTo>
                  <a:close/>
                </a:path>
                <a:path w="18288000" h="9256395">
                  <a:moveTo>
                    <a:pt x="16387496" y="4424985"/>
                  </a:moveTo>
                  <a:lnTo>
                    <a:pt x="16387217" y="4420349"/>
                  </a:lnTo>
                  <a:lnTo>
                    <a:pt x="16382784" y="4416399"/>
                  </a:lnTo>
                  <a:lnTo>
                    <a:pt x="16381044" y="4415790"/>
                  </a:lnTo>
                  <a:lnTo>
                    <a:pt x="16377285" y="4415790"/>
                  </a:lnTo>
                  <a:lnTo>
                    <a:pt x="16375266" y="4416615"/>
                  </a:lnTo>
                  <a:lnTo>
                    <a:pt x="16323298" y="4474616"/>
                  </a:lnTo>
                  <a:lnTo>
                    <a:pt x="16323539" y="4479252"/>
                  </a:lnTo>
                  <a:lnTo>
                    <a:pt x="16329546" y="4484675"/>
                  </a:lnTo>
                  <a:lnTo>
                    <a:pt x="16334181" y="4484433"/>
                  </a:lnTo>
                  <a:lnTo>
                    <a:pt x="16336912" y="4481423"/>
                  </a:lnTo>
                  <a:lnTo>
                    <a:pt x="16387496" y="4424985"/>
                  </a:lnTo>
                  <a:close/>
                </a:path>
                <a:path w="18288000" h="9256395">
                  <a:moveTo>
                    <a:pt x="16394557" y="1779219"/>
                  </a:moveTo>
                  <a:lnTo>
                    <a:pt x="16393808" y="1774977"/>
                  </a:lnTo>
                  <a:lnTo>
                    <a:pt x="16389642" y="1772005"/>
                  </a:lnTo>
                  <a:lnTo>
                    <a:pt x="16388220" y="1771535"/>
                  </a:lnTo>
                  <a:lnTo>
                    <a:pt x="16384791" y="1771535"/>
                  </a:lnTo>
                  <a:lnTo>
                    <a:pt x="16382695" y="1772551"/>
                  </a:lnTo>
                  <a:lnTo>
                    <a:pt x="16379254" y="1777415"/>
                  </a:lnTo>
                  <a:lnTo>
                    <a:pt x="16379940" y="1781657"/>
                  </a:lnTo>
                  <a:lnTo>
                    <a:pt x="16385997" y="1785975"/>
                  </a:lnTo>
                  <a:lnTo>
                    <a:pt x="16390176" y="1785302"/>
                  </a:lnTo>
                  <a:lnTo>
                    <a:pt x="16392398" y="1782254"/>
                  </a:lnTo>
                  <a:lnTo>
                    <a:pt x="16394557" y="1779219"/>
                  </a:lnTo>
                  <a:close/>
                </a:path>
                <a:path w="18288000" h="9256395">
                  <a:moveTo>
                    <a:pt x="16396919" y="3250209"/>
                  </a:moveTo>
                  <a:lnTo>
                    <a:pt x="16396399" y="3245764"/>
                  </a:lnTo>
                  <a:lnTo>
                    <a:pt x="16392030" y="3242322"/>
                  </a:lnTo>
                  <a:lnTo>
                    <a:pt x="16390481" y="3241827"/>
                  </a:lnTo>
                  <a:lnTo>
                    <a:pt x="16386861" y="3241827"/>
                  </a:lnTo>
                  <a:lnTo>
                    <a:pt x="16384804" y="3242741"/>
                  </a:lnTo>
                  <a:lnTo>
                    <a:pt x="16356686" y="3278251"/>
                  </a:lnTo>
                  <a:lnTo>
                    <a:pt x="16357194" y="3282696"/>
                  </a:lnTo>
                  <a:lnTo>
                    <a:pt x="16363303" y="3287560"/>
                  </a:lnTo>
                  <a:lnTo>
                    <a:pt x="16367773" y="3287026"/>
                  </a:lnTo>
                  <a:lnTo>
                    <a:pt x="16396919" y="3250209"/>
                  </a:lnTo>
                  <a:close/>
                </a:path>
                <a:path w="18288000" h="9256395">
                  <a:moveTo>
                    <a:pt x="16419246" y="4162196"/>
                  </a:moveTo>
                  <a:lnTo>
                    <a:pt x="16418903" y="4157599"/>
                  </a:lnTo>
                  <a:lnTo>
                    <a:pt x="16414484" y="4153789"/>
                  </a:lnTo>
                  <a:lnTo>
                    <a:pt x="16412782" y="4153217"/>
                  </a:lnTo>
                  <a:lnTo>
                    <a:pt x="16409061" y="4153217"/>
                  </a:lnTo>
                  <a:lnTo>
                    <a:pt x="16407016" y="4154068"/>
                  </a:lnTo>
                  <a:lnTo>
                    <a:pt x="16360318" y="4208043"/>
                  </a:lnTo>
                  <a:lnTo>
                    <a:pt x="16360648" y="4212653"/>
                  </a:lnTo>
                  <a:lnTo>
                    <a:pt x="16366732" y="4217936"/>
                  </a:lnTo>
                  <a:lnTo>
                    <a:pt x="16371342" y="4217606"/>
                  </a:lnTo>
                  <a:lnTo>
                    <a:pt x="16419246" y="4162196"/>
                  </a:lnTo>
                  <a:close/>
                </a:path>
                <a:path w="18288000" h="9256395">
                  <a:moveTo>
                    <a:pt x="16419932" y="2979432"/>
                  </a:moveTo>
                  <a:lnTo>
                    <a:pt x="16419360" y="2975025"/>
                  </a:lnTo>
                  <a:lnTo>
                    <a:pt x="16415030" y="2971673"/>
                  </a:lnTo>
                  <a:lnTo>
                    <a:pt x="16413518" y="2971203"/>
                  </a:lnTo>
                  <a:lnTo>
                    <a:pt x="16409924" y="2971203"/>
                  </a:lnTo>
                  <a:lnTo>
                    <a:pt x="16407841" y="2972143"/>
                  </a:lnTo>
                  <a:lnTo>
                    <a:pt x="16384156" y="3002788"/>
                  </a:lnTo>
                  <a:lnTo>
                    <a:pt x="16384715" y="3007195"/>
                  </a:lnTo>
                  <a:lnTo>
                    <a:pt x="16390849" y="3011970"/>
                  </a:lnTo>
                  <a:lnTo>
                    <a:pt x="16395268" y="3011373"/>
                  </a:lnTo>
                  <a:lnTo>
                    <a:pt x="16419932" y="2979432"/>
                  </a:lnTo>
                  <a:close/>
                </a:path>
                <a:path w="18288000" h="9256395">
                  <a:moveTo>
                    <a:pt x="16441268" y="2707551"/>
                  </a:moveTo>
                  <a:lnTo>
                    <a:pt x="16440658" y="2703169"/>
                  </a:lnTo>
                  <a:lnTo>
                    <a:pt x="16437585" y="2700871"/>
                  </a:lnTo>
                  <a:lnTo>
                    <a:pt x="16436353" y="2699918"/>
                  </a:lnTo>
                  <a:lnTo>
                    <a:pt x="16434867" y="2699461"/>
                  </a:lnTo>
                  <a:lnTo>
                    <a:pt x="16431298" y="2699461"/>
                  </a:lnTo>
                  <a:lnTo>
                    <a:pt x="16429216" y="2700413"/>
                  </a:lnTo>
                  <a:lnTo>
                    <a:pt x="16409797" y="2726105"/>
                  </a:lnTo>
                  <a:lnTo>
                    <a:pt x="16410394" y="2730474"/>
                  </a:lnTo>
                  <a:lnTo>
                    <a:pt x="16416503" y="2735122"/>
                  </a:lnTo>
                  <a:lnTo>
                    <a:pt x="16420884" y="2734513"/>
                  </a:lnTo>
                  <a:lnTo>
                    <a:pt x="16441268" y="2707551"/>
                  </a:lnTo>
                  <a:close/>
                </a:path>
                <a:path w="18288000" h="9256395">
                  <a:moveTo>
                    <a:pt x="16448012" y="3897198"/>
                  </a:moveTo>
                  <a:lnTo>
                    <a:pt x="16447592" y="3892639"/>
                  </a:lnTo>
                  <a:lnTo>
                    <a:pt x="16443160" y="3888968"/>
                  </a:lnTo>
                  <a:lnTo>
                    <a:pt x="16441522" y="3888409"/>
                  </a:lnTo>
                  <a:lnTo>
                    <a:pt x="16437813" y="3888409"/>
                  </a:lnTo>
                  <a:lnTo>
                    <a:pt x="16435769" y="3889286"/>
                  </a:lnTo>
                  <a:lnTo>
                    <a:pt x="16394113" y="3939019"/>
                  </a:lnTo>
                  <a:lnTo>
                    <a:pt x="16394506" y="3943591"/>
                  </a:lnTo>
                  <a:lnTo>
                    <a:pt x="16400628" y="3948722"/>
                  </a:lnTo>
                  <a:lnTo>
                    <a:pt x="16405174" y="3948328"/>
                  </a:lnTo>
                  <a:lnTo>
                    <a:pt x="16448012" y="3897198"/>
                  </a:lnTo>
                  <a:close/>
                </a:path>
                <a:path w="18288000" h="9256395">
                  <a:moveTo>
                    <a:pt x="16452774" y="4794326"/>
                  </a:moveTo>
                  <a:lnTo>
                    <a:pt x="16452622" y="4789602"/>
                  </a:lnTo>
                  <a:lnTo>
                    <a:pt x="16448177" y="4785449"/>
                  </a:lnTo>
                  <a:lnTo>
                    <a:pt x="16446348" y="4784788"/>
                  </a:lnTo>
                  <a:lnTo>
                    <a:pt x="16442538" y="4784788"/>
                  </a:lnTo>
                  <a:lnTo>
                    <a:pt x="16440557" y="4785576"/>
                  </a:lnTo>
                  <a:lnTo>
                    <a:pt x="16378276" y="4851743"/>
                  </a:lnTo>
                  <a:lnTo>
                    <a:pt x="16378403" y="4856454"/>
                  </a:lnTo>
                  <a:lnTo>
                    <a:pt x="16384359" y="4862119"/>
                  </a:lnTo>
                  <a:lnTo>
                    <a:pt x="16389084" y="4861992"/>
                  </a:lnTo>
                  <a:lnTo>
                    <a:pt x="16452774" y="4794326"/>
                  </a:lnTo>
                  <a:close/>
                </a:path>
                <a:path w="18288000" h="9256395">
                  <a:moveTo>
                    <a:pt x="16462121" y="2433345"/>
                  </a:moveTo>
                  <a:lnTo>
                    <a:pt x="16461461" y="2429002"/>
                  </a:lnTo>
                  <a:lnTo>
                    <a:pt x="16457156" y="2425827"/>
                  </a:lnTo>
                  <a:lnTo>
                    <a:pt x="16455720" y="2425395"/>
                  </a:lnTo>
                  <a:lnTo>
                    <a:pt x="16452177" y="2425395"/>
                  </a:lnTo>
                  <a:lnTo>
                    <a:pt x="16450094" y="2426360"/>
                  </a:lnTo>
                  <a:lnTo>
                    <a:pt x="16434842" y="2446998"/>
                  </a:lnTo>
                  <a:lnTo>
                    <a:pt x="16435502" y="2451328"/>
                  </a:lnTo>
                  <a:lnTo>
                    <a:pt x="16441649" y="2455862"/>
                  </a:lnTo>
                  <a:lnTo>
                    <a:pt x="16445954" y="2455202"/>
                  </a:lnTo>
                  <a:lnTo>
                    <a:pt x="16462121" y="2433345"/>
                  </a:lnTo>
                  <a:close/>
                </a:path>
                <a:path w="18288000" h="9256395">
                  <a:moveTo>
                    <a:pt x="16474440" y="3629990"/>
                  </a:moveTo>
                  <a:lnTo>
                    <a:pt x="16473970" y="3625469"/>
                  </a:lnTo>
                  <a:lnTo>
                    <a:pt x="16469576" y="3621900"/>
                  </a:lnTo>
                  <a:lnTo>
                    <a:pt x="16467976" y="3621379"/>
                  </a:lnTo>
                  <a:lnTo>
                    <a:pt x="16464293" y="3621379"/>
                  </a:lnTo>
                  <a:lnTo>
                    <a:pt x="16462223" y="3622294"/>
                  </a:lnTo>
                  <a:lnTo>
                    <a:pt x="16425406" y="3667556"/>
                  </a:lnTo>
                  <a:lnTo>
                    <a:pt x="16425863" y="3672078"/>
                  </a:lnTo>
                  <a:lnTo>
                    <a:pt x="16432022" y="3677094"/>
                  </a:lnTo>
                  <a:lnTo>
                    <a:pt x="16436531" y="3676624"/>
                  </a:lnTo>
                  <a:lnTo>
                    <a:pt x="16474440" y="3629990"/>
                  </a:lnTo>
                  <a:close/>
                </a:path>
                <a:path w="18288000" h="9256395">
                  <a:moveTo>
                    <a:pt x="16479596" y="2160981"/>
                  </a:moveTo>
                  <a:lnTo>
                    <a:pt x="16478898" y="2156701"/>
                  </a:lnTo>
                  <a:lnTo>
                    <a:pt x="16474631" y="2153615"/>
                  </a:lnTo>
                  <a:lnTo>
                    <a:pt x="16473221" y="2153196"/>
                  </a:lnTo>
                  <a:lnTo>
                    <a:pt x="16469703" y="2153196"/>
                  </a:lnTo>
                  <a:lnTo>
                    <a:pt x="16467608" y="2154174"/>
                  </a:lnTo>
                  <a:lnTo>
                    <a:pt x="16456394" y="2169642"/>
                  </a:lnTo>
                  <a:lnTo>
                    <a:pt x="16457079" y="2173948"/>
                  </a:lnTo>
                  <a:lnTo>
                    <a:pt x="16463213" y="2178380"/>
                  </a:lnTo>
                  <a:lnTo>
                    <a:pt x="16467493" y="2177694"/>
                  </a:lnTo>
                  <a:lnTo>
                    <a:pt x="16479596" y="2160981"/>
                  </a:lnTo>
                  <a:close/>
                </a:path>
                <a:path w="18288000" h="9256395">
                  <a:moveTo>
                    <a:pt x="16488423" y="4535475"/>
                  </a:moveTo>
                  <a:lnTo>
                    <a:pt x="16488169" y="4530788"/>
                  </a:lnTo>
                  <a:lnTo>
                    <a:pt x="16483711" y="4526800"/>
                  </a:lnTo>
                  <a:lnTo>
                    <a:pt x="16481946" y="4526178"/>
                  </a:lnTo>
                  <a:lnTo>
                    <a:pt x="16478161" y="4526178"/>
                  </a:lnTo>
                  <a:lnTo>
                    <a:pt x="16476142" y="4527004"/>
                  </a:lnTo>
                  <a:lnTo>
                    <a:pt x="16419627" y="4589640"/>
                  </a:lnTo>
                  <a:lnTo>
                    <a:pt x="16419856" y="4594326"/>
                  </a:lnTo>
                  <a:lnTo>
                    <a:pt x="16425888" y="4599813"/>
                  </a:lnTo>
                  <a:lnTo>
                    <a:pt x="16430562" y="4599597"/>
                  </a:lnTo>
                  <a:lnTo>
                    <a:pt x="16488423" y="4535475"/>
                  </a:lnTo>
                  <a:close/>
                </a:path>
                <a:path w="18288000" h="9256395">
                  <a:moveTo>
                    <a:pt x="16495954" y="1887816"/>
                  </a:moveTo>
                  <a:lnTo>
                    <a:pt x="16495230" y="1883562"/>
                  </a:lnTo>
                  <a:lnTo>
                    <a:pt x="16490976" y="1880552"/>
                  </a:lnTo>
                  <a:lnTo>
                    <a:pt x="16489617" y="1880133"/>
                  </a:lnTo>
                  <a:lnTo>
                    <a:pt x="16486124" y="1880133"/>
                  </a:lnTo>
                  <a:lnTo>
                    <a:pt x="16484029" y="1881136"/>
                  </a:lnTo>
                  <a:lnTo>
                    <a:pt x="16476752" y="1891372"/>
                  </a:lnTo>
                  <a:lnTo>
                    <a:pt x="16477463" y="1895627"/>
                  </a:lnTo>
                  <a:lnTo>
                    <a:pt x="16483584" y="1899970"/>
                  </a:lnTo>
                  <a:lnTo>
                    <a:pt x="16487826" y="1899246"/>
                  </a:lnTo>
                  <a:lnTo>
                    <a:pt x="16495954" y="1887816"/>
                  </a:lnTo>
                  <a:close/>
                </a:path>
                <a:path w="18288000" h="9256395">
                  <a:moveTo>
                    <a:pt x="16498850" y="3360966"/>
                  </a:moveTo>
                  <a:lnTo>
                    <a:pt x="16498316" y="3356470"/>
                  </a:lnTo>
                  <a:lnTo>
                    <a:pt x="16493922" y="3353003"/>
                  </a:lnTo>
                  <a:lnTo>
                    <a:pt x="16492360" y="3352495"/>
                  </a:lnTo>
                  <a:lnTo>
                    <a:pt x="16488715" y="3352495"/>
                  </a:lnTo>
                  <a:lnTo>
                    <a:pt x="16486632" y="3353422"/>
                  </a:lnTo>
                  <a:lnTo>
                    <a:pt x="16454476" y="3394075"/>
                  </a:lnTo>
                  <a:lnTo>
                    <a:pt x="16454997" y="3398558"/>
                  </a:lnTo>
                  <a:lnTo>
                    <a:pt x="16461156" y="3403460"/>
                  </a:lnTo>
                  <a:lnTo>
                    <a:pt x="16465652" y="3402939"/>
                  </a:lnTo>
                  <a:lnTo>
                    <a:pt x="16498850" y="3360966"/>
                  </a:lnTo>
                  <a:close/>
                </a:path>
                <a:path w="18288000" h="9256395">
                  <a:moveTo>
                    <a:pt x="16511296" y="1613916"/>
                  </a:moveTo>
                  <a:lnTo>
                    <a:pt x="16510546" y="1609674"/>
                  </a:lnTo>
                  <a:lnTo>
                    <a:pt x="16506368" y="1606702"/>
                  </a:lnTo>
                  <a:lnTo>
                    <a:pt x="16505047" y="1606308"/>
                  </a:lnTo>
                  <a:lnTo>
                    <a:pt x="16501580" y="1606308"/>
                  </a:lnTo>
                  <a:lnTo>
                    <a:pt x="16499421" y="1607312"/>
                  </a:lnTo>
                  <a:lnTo>
                    <a:pt x="16498138" y="1609204"/>
                  </a:lnTo>
                  <a:lnTo>
                    <a:pt x="16495979" y="1612239"/>
                  </a:lnTo>
                  <a:lnTo>
                    <a:pt x="16496729" y="1616494"/>
                  </a:lnTo>
                  <a:lnTo>
                    <a:pt x="16499815" y="1618576"/>
                  </a:lnTo>
                  <a:lnTo>
                    <a:pt x="16502863" y="1620735"/>
                  </a:lnTo>
                  <a:lnTo>
                    <a:pt x="16507028" y="1619999"/>
                  </a:lnTo>
                  <a:lnTo>
                    <a:pt x="16509200" y="1616964"/>
                  </a:lnTo>
                  <a:lnTo>
                    <a:pt x="16511296" y="1613916"/>
                  </a:lnTo>
                  <a:close/>
                </a:path>
                <a:path w="18288000" h="9256395">
                  <a:moveTo>
                    <a:pt x="16520706" y="4273029"/>
                  </a:moveTo>
                  <a:lnTo>
                    <a:pt x="16520363" y="4268394"/>
                  </a:lnTo>
                  <a:lnTo>
                    <a:pt x="16515906" y="4264558"/>
                  </a:lnTo>
                  <a:lnTo>
                    <a:pt x="16514204" y="4263974"/>
                  </a:lnTo>
                  <a:lnTo>
                    <a:pt x="16510445" y="4263974"/>
                  </a:lnTo>
                  <a:lnTo>
                    <a:pt x="16508400" y="4264838"/>
                  </a:lnTo>
                  <a:lnTo>
                    <a:pt x="16457321" y="4323626"/>
                  </a:lnTo>
                  <a:lnTo>
                    <a:pt x="16457638" y="4328261"/>
                  </a:lnTo>
                  <a:lnTo>
                    <a:pt x="16463734" y="4333595"/>
                  </a:lnTo>
                  <a:lnTo>
                    <a:pt x="16468382" y="4333291"/>
                  </a:lnTo>
                  <a:lnTo>
                    <a:pt x="16520706" y="4273029"/>
                  </a:lnTo>
                  <a:close/>
                </a:path>
                <a:path w="18288000" h="9256395">
                  <a:moveTo>
                    <a:pt x="16521214" y="3090659"/>
                  </a:moveTo>
                  <a:lnTo>
                    <a:pt x="16520617" y="3086227"/>
                  </a:lnTo>
                  <a:lnTo>
                    <a:pt x="16516261" y="3082861"/>
                  </a:lnTo>
                  <a:lnTo>
                    <a:pt x="16514737" y="3082379"/>
                  </a:lnTo>
                  <a:lnTo>
                    <a:pt x="16511118" y="3082379"/>
                  </a:lnTo>
                  <a:lnTo>
                    <a:pt x="16509035" y="3083331"/>
                  </a:lnTo>
                  <a:lnTo>
                    <a:pt x="16481374" y="3119196"/>
                  </a:lnTo>
                  <a:lnTo>
                    <a:pt x="16481933" y="3123628"/>
                  </a:lnTo>
                  <a:lnTo>
                    <a:pt x="16488105" y="3128391"/>
                  </a:lnTo>
                  <a:lnTo>
                    <a:pt x="16492550" y="3127832"/>
                  </a:lnTo>
                  <a:lnTo>
                    <a:pt x="16521214" y="3090659"/>
                  </a:lnTo>
                  <a:close/>
                </a:path>
                <a:path w="18288000" h="9256395">
                  <a:moveTo>
                    <a:pt x="16542411" y="2818447"/>
                  </a:moveTo>
                  <a:lnTo>
                    <a:pt x="16541788" y="2814053"/>
                  </a:lnTo>
                  <a:lnTo>
                    <a:pt x="16537432" y="2810776"/>
                  </a:lnTo>
                  <a:lnTo>
                    <a:pt x="16535946" y="2810319"/>
                  </a:lnTo>
                  <a:lnTo>
                    <a:pt x="16532352" y="2810319"/>
                  </a:lnTo>
                  <a:lnTo>
                    <a:pt x="16530257" y="2811284"/>
                  </a:lnTo>
                  <a:lnTo>
                    <a:pt x="16506940" y="2842247"/>
                  </a:lnTo>
                  <a:lnTo>
                    <a:pt x="16507549" y="2846641"/>
                  </a:lnTo>
                  <a:lnTo>
                    <a:pt x="16513747" y="2851302"/>
                  </a:lnTo>
                  <a:lnTo>
                    <a:pt x="16518154" y="2850692"/>
                  </a:lnTo>
                  <a:lnTo>
                    <a:pt x="16542411" y="2818447"/>
                  </a:lnTo>
                  <a:close/>
                </a:path>
                <a:path w="18288000" h="9256395">
                  <a:moveTo>
                    <a:pt x="16549891" y="4008005"/>
                  </a:moveTo>
                  <a:lnTo>
                    <a:pt x="16549485" y="4003395"/>
                  </a:lnTo>
                  <a:lnTo>
                    <a:pt x="16545027" y="3999687"/>
                  </a:lnTo>
                  <a:lnTo>
                    <a:pt x="16543376" y="3999141"/>
                  </a:lnTo>
                  <a:lnTo>
                    <a:pt x="16539642" y="3999141"/>
                  </a:lnTo>
                  <a:lnTo>
                    <a:pt x="16537572" y="4000030"/>
                  </a:lnTo>
                  <a:lnTo>
                    <a:pt x="16491700" y="4054716"/>
                  </a:lnTo>
                  <a:lnTo>
                    <a:pt x="16492081" y="4059301"/>
                  </a:lnTo>
                  <a:lnTo>
                    <a:pt x="16498227" y="4064482"/>
                  </a:lnTo>
                  <a:lnTo>
                    <a:pt x="16502837" y="4064114"/>
                  </a:lnTo>
                  <a:lnTo>
                    <a:pt x="16549891" y="4008005"/>
                  </a:lnTo>
                  <a:close/>
                </a:path>
                <a:path w="18288000" h="9256395">
                  <a:moveTo>
                    <a:pt x="16562045" y="2545245"/>
                  </a:moveTo>
                  <a:lnTo>
                    <a:pt x="16561384" y="2540876"/>
                  </a:lnTo>
                  <a:lnTo>
                    <a:pt x="16557054" y="2537701"/>
                  </a:lnTo>
                  <a:lnTo>
                    <a:pt x="16555606" y="2537256"/>
                  </a:lnTo>
                  <a:lnTo>
                    <a:pt x="16552037" y="2537256"/>
                  </a:lnTo>
                  <a:lnTo>
                    <a:pt x="16549916" y="2538234"/>
                  </a:lnTo>
                  <a:lnTo>
                    <a:pt x="16530816" y="2564180"/>
                  </a:lnTo>
                  <a:lnTo>
                    <a:pt x="16531476" y="2568537"/>
                  </a:lnTo>
                  <a:lnTo>
                    <a:pt x="16537661" y="2573096"/>
                  </a:lnTo>
                  <a:lnTo>
                    <a:pt x="16542017" y="2572448"/>
                  </a:lnTo>
                  <a:lnTo>
                    <a:pt x="16562045" y="2545245"/>
                  </a:lnTo>
                  <a:close/>
                </a:path>
                <a:path w="18288000" h="9256395">
                  <a:moveTo>
                    <a:pt x="16576269" y="3741001"/>
                  </a:moveTo>
                  <a:lnTo>
                    <a:pt x="16575786" y="3736441"/>
                  </a:lnTo>
                  <a:lnTo>
                    <a:pt x="16571354" y="3732847"/>
                  </a:lnTo>
                  <a:lnTo>
                    <a:pt x="16569741" y="3732314"/>
                  </a:lnTo>
                  <a:lnTo>
                    <a:pt x="16566033" y="3732314"/>
                  </a:lnTo>
                  <a:lnTo>
                    <a:pt x="16563950" y="3733241"/>
                  </a:lnTo>
                  <a:lnTo>
                    <a:pt x="16523018" y="3783571"/>
                  </a:lnTo>
                  <a:lnTo>
                    <a:pt x="16523475" y="3788130"/>
                  </a:lnTo>
                  <a:lnTo>
                    <a:pt x="16529673" y="3793185"/>
                  </a:lnTo>
                  <a:lnTo>
                    <a:pt x="16534232" y="3792728"/>
                  </a:lnTo>
                  <a:lnTo>
                    <a:pt x="16576269" y="3741001"/>
                  </a:lnTo>
                  <a:close/>
                </a:path>
                <a:path w="18288000" h="9256395">
                  <a:moveTo>
                    <a:pt x="16581273" y="2269833"/>
                  </a:moveTo>
                  <a:lnTo>
                    <a:pt x="16580574" y="2265515"/>
                  </a:lnTo>
                  <a:lnTo>
                    <a:pt x="16576256" y="2262403"/>
                  </a:lnTo>
                  <a:lnTo>
                    <a:pt x="16574834" y="2261971"/>
                  </a:lnTo>
                  <a:lnTo>
                    <a:pt x="16571290" y="2261971"/>
                  </a:lnTo>
                  <a:lnTo>
                    <a:pt x="16569182" y="2262975"/>
                  </a:lnTo>
                  <a:lnTo>
                    <a:pt x="16554158" y="2283828"/>
                  </a:lnTo>
                  <a:lnTo>
                    <a:pt x="16554869" y="2288133"/>
                  </a:lnTo>
                  <a:lnTo>
                    <a:pt x="16561054" y="2292616"/>
                  </a:lnTo>
                  <a:lnTo>
                    <a:pt x="16565385" y="2291892"/>
                  </a:lnTo>
                  <a:lnTo>
                    <a:pt x="16581273" y="2269833"/>
                  </a:lnTo>
                  <a:close/>
                </a:path>
                <a:path w="18288000" h="9256395">
                  <a:moveTo>
                    <a:pt x="16589299" y="4645558"/>
                  </a:moveTo>
                  <a:lnTo>
                    <a:pt x="16589058" y="4640846"/>
                  </a:lnTo>
                  <a:lnTo>
                    <a:pt x="16584562" y="4636795"/>
                  </a:lnTo>
                  <a:lnTo>
                    <a:pt x="16582784" y="4636160"/>
                  </a:lnTo>
                  <a:lnTo>
                    <a:pt x="16578961" y="4636160"/>
                  </a:lnTo>
                  <a:lnTo>
                    <a:pt x="16576942" y="4636986"/>
                  </a:lnTo>
                  <a:lnTo>
                    <a:pt x="16515830" y="4704219"/>
                  </a:lnTo>
                  <a:lnTo>
                    <a:pt x="16516033" y="4708931"/>
                  </a:lnTo>
                  <a:lnTo>
                    <a:pt x="16522116" y="4714481"/>
                  </a:lnTo>
                  <a:lnTo>
                    <a:pt x="16526828" y="4714291"/>
                  </a:lnTo>
                  <a:lnTo>
                    <a:pt x="16589299" y="4645558"/>
                  </a:lnTo>
                  <a:close/>
                </a:path>
                <a:path w="18288000" h="9256395">
                  <a:moveTo>
                    <a:pt x="16597249" y="1996401"/>
                  </a:moveTo>
                  <a:lnTo>
                    <a:pt x="16596525" y="1992122"/>
                  </a:lnTo>
                  <a:lnTo>
                    <a:pt x="16592233" y="1989086"/>
                  </a:lnTo>
                  <a:lnTo>
                    <a:pt x="16590861" y="1988680"/>
                  </a:lnTo>
                  <a:lnTo>
                    <a:pt x="16587331" y="1988680"/>
                  </a:lnTo>
                  <a:lnTo>
                    <a:pt x="16585222" y="1989696"/>
                  </a:lnTo>
                  <a:lnTo>
                    <a:pt x="16574173" y="2005317"/>
                  </a:lnTo>
                  <a:lnTo>
                    <a:pt x="16574897" y="2009609"/>
                  </a:lnTo>
                  <a:lnTo>
                    <a:pt x="16581095" y="2013991"/>
                  </a:lnTo>
                  <a:lnTo>
                    <a:pt x="16585362" y="2013242"/>
                  </a:lnTo>
                  <a:lnTo>
                    <a:pt x="16597249" y="1996401"/>
                  </a:lnTo>
                  <a:close/>
                </a:path>
                <a:path w="18288000" h="9256395">
                  <a:moveTo>
                    <a:pt x="16600539" y="3471989"/>
                  </a:moveTo>
                  <a:lnTo>
                    <a:pt x="16599992" y="3467481"/>
                  </a:lnTo>
                  <a:lnTo>
                    <a:pt x="16595560" y="3463975"/>
                  </a:lnTo>
                  <a:lnTo>
                    <a:pt x="16594011" y="3463480"/>
                  </a:lnTo>
                  <a:lnTo>
                    <a:pt x="16590315" y="3463480"/>
                  </a:lnTo>
                  <a:lnTo>
                    <a:pt x="16588207" y="3464420"/>
                  </a:lnTo>
                  <a:lnTo>
                    <a:pt x="16552050" y="3510216"/>
                  </a:lnTo>
                  <a:lnTo>
                    <a:pt x="16552571" y="3514737"/>
                  </a:lnTo>
                  <a:lnTo>
                    <a:pt x="16558781" y="3519665"/>
                  </a:lnTo>
                  <a:lnTo>
                    <a:pt x="16563302" y="3519132"/>
                  </a:lnTo>
                  <a:lnTo>
                    <a:pt x="16600539" y="3471989"/>
                  </a:lnTo>
                  <a:close/>
                </a:path>
                <a:path w="18288000" h="9256395">
                  <a:moveTo>
                    <a:pt x="16612223" y="1722208"/>
                  </a:moveTo>
                  <a:lnTo>
                    <a:pt x="16611461" y="1717979"/>
                  </a:lnTo>
                  <a:lnTo>
                    <a:pt x="16607193" y="1715008"/>
                  </a:lnTo>
                  <a:lnTo>
                    <a:pt x="16605847" y="1714614"/>
                  </a:lnTo>
                  <a:lnTo>
                    <a:pt x="16602342" y="1714614"/>
                  </a:lnTo>
                  <a:lnTo>
                    <a:pt x="16600234" y="1715643"/>
                  </a:lnTo>
                  <a:lnTo>
                    <a:pt x="16593058" y="1725980"/>
                  </a:lnTo>
                  <a:lnTo>
                    <a:pt x="16593820" y="1730222"/>
                  </a:lnTo>
                  <a:lnTo>
                    <a:pt x="16599992" y="1734515"/>
                  </a:lnTo>
                  <a:lnTo>
                    <a:pt x="16604222" y="1733753"/>
                  </a:lnTo>
                  <a:lnTo>
                    <a:pt x="16612223" y="1722208"/>
                  </a:lnTo>
                  <a:close/>
                </a:path>
                <a:path w="18288000" h="9256395">
                  <a:moveTo>
                    <a:pt x="16621913" y="4383925"/>
                  </a:moveTo>
                  <a:lnTo>
                    <a:pt x="16621570" y="4379239"/>
                  </a:lnTo>
                  <a:lnTo>
                    <a:pt x="16617087" y="4375366"/>
                  </a:lnTo>
                  <a:lnTo>
                    <a:pt x="16615359" y="4374769"/>
                  </a:lnTo>
                  <a:lnTo>
                    <a:pt x="16611575" y="4374769"/>
                  </a:lnTo>
                  <a:lnTo>
                    <a:pt x="16609530" y="4375632"/>
                  </a:lnTo>
                  <a:lnTo>
                    <a:pt x="16554044" y="4439209"/>
                  </a:lnTo>
                  <a:lnTo>
                    <a:pt x="16554349" y="4443882"/>
                  </a:lnTo>
                  <a:lnTo>
                    <a:pt x="16560483" y="4449267"/>
                  </a:lnTo>
                  <a:lnTo>
                    <a:pt x="16565156" y="4448975"/>
                  </a:lnTo>
                  <a:lnTo>
                    <a:pt x="16621913" y="4383925"/>
                  </a:lnTo>
                  <a:close/>
                </a:path>
                <a:path w="18288000" h="9256395">
                  <a:moveTo>
                    <a:pt x="16622891" y="3201301"/>
                  </a:moveTo>
                  <a:lnTo>
                    <a:pt x="16622306" y="3196831"/>
                  </a:lnTo>
                  <a:lnTo>
                    <a:pt x="16617899" y="3193453"/>
                  </a:lnTo>
                  <a:lnTo>
                    <a:pt x="16616363" y="3192970"/>
                  </a:lnTo>
                  <a:lnTo>
                    <a:pt x="16612718" y="3192970"/>
                  </a:lnTo>
                  <a:lnTo>
                    <a:pt x="16610597" y="3193935"/>
                  </a:lnTo>
                  <a:lnTo>
                    <a:pt x="16578999" y="3235007"/>
                  </a:lnTo>
                  <a:lnTo>
                    <a:pt x="16579571" y="3239490"/>
                  </a:lnTo>
                  <a:lnTo>
                    <a:pt x="16585807" y="3244304"/>
                  </a:lnTo>
                  <a:lnTo>
                    <a:pt x="16590264" y="3243719"/>
                  </a:lnTo>
                  <a:lnTo>
                    <a:pt x="16622891" y="3201301"/>
                  </a:lnTo>
                  <a:close/>
                </a:path>
                <a:path w="18288000" h="9256395">
                  <a:moveTo>
                    <a:pt x="16626256" y="1447330"/>
                  </a:moveTo>
                  <a:lnTo>
                    <a:pt x="16625443" y="1443164"/>
                  </a:lnTo>
                  <a:lnTo>
                    <a:pt x="16622421" y="1441005"/>
                  </a:lnTo>
                  <a:lnTo>
                    <a:pt x="16621278" y="1440256"/>
                  </a:lnTo>
                  <a:lnTo>
                    <a:pt x="16619957" y="1439862"/>
                  </a:lnTo>
                  <a:lnTo>
                    <a:pt x="16616477" y="1439862"/>
                  </a:lnTo>
                  <a:lnTo>
                    <a:pt x="16614318" y="1440878"/>
                  </a:lnTo>
                  <a:lnTo>
                    <a:pt x="16613035" y="1442821"/>
                  </a:lnTo>
                  <a:lnTo>
                    <a:pt x="16610953" y="1445933"/>
                  </a:lnTo>
                  <a:lnTo>
                    <a:pt x="16611689" y="1450098"/>
                  </a:lnTo>
                  <a:lnTo>
                    <a:pt x="16617899" y="1454289"/>
                  </a:lnTo>
                  <a:lnTo>
                    <a:pt x="16622078" y="1453476"/>
                  </a:lnTo>
                  <a:lnTo>
                    <a:pt x="16624161" y="1450378"/>
                  </a:lnTo>
                  <a:lnTo>
                    <a:pt x="16626256" y="1447330"/>
                  </a:lnTo>
                  <a:close/>
                </a:path>
                <a:path w="18288000" h="9256395">
                  <a:moveTo>
                    <a:pt x="16643376" y="2929534"/>
                  </a:moveTo>
                  <a:lnTo>
                    <a:pt x="16642741" y="2925114"/>
                  </a:lnTo>
                  <a:lnTo>
                    <a:pt x="16638346" y="2921800"/>
                  </a:lnTo>
                  <a:lnTo>
                    <a:pt x="16636861" y="2921343"/>
                  </a:lnTo>
                  <a:lnTo>
                    <a:pt x="16633216" y="2921343"/>
                  </a:lnTo>
                  <a:lnTo>
                    <a:pt x="16631095" y="2922333"/>
                  </a:lnTo>
                  <a:lnTo>
                    <a:pt x="16603904" y="2958579"/>
                  </a:lnTo>
                  <a:lnTo>
                    <a:pt x="16604539" y="2963011"/>
                  </a:lnTo>
                  <a:lnTo>
                    <a:pt x="16610762" y="2967723"/>
                  </a:lnTo>
                  <a:lnTo>
                    <a:pt x="16615207" y="2967088"/>
                  </a:lnTo>
                  <a:lnTo>
                    <a:pt x="16643376" y="2929534"/>
                  </a:lnTo>
                  <a:close/>
                </a:path>
                <a:path w="18288000" h="9256395">
                  <a:moveTo>
                    <a:pt x="16651453" y="4119080"/>
                  </a:moveTo>
                  <a:lnTo>
                    <a:pt x="16651046" y="4114444"/>
                  </a:lnTo>
                  <a:lnTo>
                    <a:pt x="16647935" y="4111841"/>
                  </a:lnTo>
                  <a:lnTo>
                    <a:pt x="16646551" y="4110710"/>
                  </a:lnTo>
                  <a:lnTo>
                    <a:pt x="16644887" y="4110139"/>
                  </a:lnTo>
                  <a:lnTo>
                    <a:pt x="16641115" y="4110139"/>
                  </a:lnTo>
                  <a:lnTo>
                    <a:pt x="16639032" y="4111028"/>
                  </a:lnTo>
                  <a:lnTo>
                    <a:pt x="16588905" y="4170642"/>
                  </a:lnTo>
                  <a:lnTo>
                    <a:pt x="16589299" y="4175277"/>
                  </a:lnTo>
                  <a:lnTo>
                    <a:pt x="16595484" y="4180522"/>
                  </a:lnTo>
                  <a:lnTo>
                    <a:pt x="16600132" y="4180116"/>
                  </a:lnTo>
                  <a:lnTo>
                    <a:pt x="16651453" y="4119080"/>
                  </a:lnTo>
                  <a:close/>
                </a:path>
                <a:path w="18288000" h="9256395">
                  <a:moveTo>
                    <a:pt x="16662794" y="2655976"/>
                  </a:moveTo>
                  <a:lnTo>
                    <a:pt x="16662108" y="2651595"/>
                  </a:lnTo>
                  <a:lnTo>
                    <a:pt x="16657727" y="2648394"/>
                  </a:lnTo>
                  <a:lnTo>
                    <a:pt x="16656279" y="2647950"/>
                  </a:lnTo>
                  <a:lnTo>
                    <a:pt x="16652697" y="2647950"/>
                  </a:lnTo>
                  <a:lnTo>
                    <a:pt x="16650551" y="2648940"/>
                  </a:lnTo>
                  <a:lnTo>
                    <a:pt x="16627628" y="2680220"/>
                  </a:lnTo>
                  <a:lnTo>
                    <a:pt x="16628301" y="2684615"/>
                  </a:lnTo>
                  <a:lnTo>
                    <a:pt x="16631412" y="2686901"/>
                  </a:lnTo>
                  <a:lnTo>
                    <a:pt x="16634549" y="2689187"/>
                  </a:lnTo>
                  <a:lnTo>
                    <a:pt x="16638931" y="2688526"/>
                  </a:lnTo>
                  <a:lnTo>
                    <a:pt x="16662794" y="2655976"/>
                  </a:lnTo>
                  <a:close/>
                </a:path>
                <a:path w="18288000" h="9256395">
                  <a:moveTo>
                    <a:pt x="16678110" y="3851910"/>
                  </a:moveTo>
                  <a:lnTo>
                    <a:pt x="16677628" y="3847312"/>
                  </a:lnTo>
                  <a:lnTo>
                    <a:pt x="16673157" y="3843693"/>
                  </a:lnTo>
                  <a:lnTo>
                    <a:pt x="16671532" y="3843159"/>
                  </a:lnTo>
                  <a:lnTo>
                    <a:pt x="16667798" y="3843159"/>
                  </a:lnTo>
                  <a:lnTo>
                    <a:pt x="16665702" y="3844086"/>
                  </a:lnTo>
                  <a:lnTo>
                    <a:pt x="16620655" y="3899471"/>
                  </a:lnTo>
                  <a:lnTo>
                    <a:pt x="16621113" y="3904069"/>
                  </a:lnTo>
                  <a:lnTo>
                    <a:pt x="16627336" y="3909149"/>
                  </a:lnTo>
                  <a:lnTo>
                    <a:pt x="16631933" y="3908717"/>
                  </a:lnTo>
                  <a:lnTo>
                    <a:pt x="16678110" y="3851910"/>
                  </a:lnTo>
                  <a:close/>
                </a:path>
                <a:path w="18288000" h="9256395">
                  <a:moveTo>
                    <a:pt x="16680764" y="2381542"/>
                  </a:moveTo>
                  <a:lnTo>
                    <a:pt x="16680053" y="2377198"/>
                  </a:lnTo>
                  <a:lnTo>
                    <a:pt x="16676916" y="2374963"/>
                  </a:lnTo>
                  <a:lnTo>
                    <a:pt x="16675697" y="2374074"/>
                  </a:lnTo>
                  <a:lnTo>
                    <a:pt x="16674287" y="2373655"/>
                  </a:lnTo>
                  <a:lnTo>
                    <a:pt x="16670719" y="2373655"/>
                  </a:lnTo>
                  <a:lnTo>
                    <a:pt x="16668585" y="2374671"/>
                  </a:lnTo>
                  <a:lnTo>
                    <a:pt x="16649776" y="2400858"/>
                  </a:lnTo>
                  <a:lnTo>
                    <a:pt x="16650488" y="2405202"/>
                  </a:lnTo>
                  <a:lnTo>
                    <a:pt x="16656749" y="2409710"/>
                  </a:lnTo>
                  <a:lnTo>
                    <a:pt x="16661092" y="2408974"/>
                  </a:lnTo>
                  <a:lnTo>
                    <a:pt x="16680764" y="2381542"/>
                  </a:lnTo>
                  <a:close/>
                </a:path>
                <a:path w="18288000" h="9256395">
                  <a:moveTo>
                    <a:pt x="16698417" y="2104961"/>
                  </a:moveTo>
                  <a:lnTo>
                    <a:pt x="16697668" y="2100668"/>
                  </a:lnTo>
                  <a:lnTo>
                    <a:pt x="16693337" y="2097620"/>
                  </a:lnTo>
                  <a:lnTo>
                    <a:pt x="16691953" y="2097214"/>
                  </a:lnTo>
                  <a:lnTo>
                    <a:pt x="16688410" y="2097214"/>
                  </a:lnTo>
                  <a:lnTo>
                    <a:pt x="16686264" y="2098230"/>
                  </a:lnTo>
                  <a:lnTo>
                    <a:pt x="16671493" y="2119274"/>
                  </a:lnTo>
                  <a:lnTo>
                    <a:pt x="16672243" y="2123579"/>
                  </a:lnTo>
                  <a:lnTo>
                    <a:pt x="16678517" y="2127974"/>
                  </a:lnTo>
                  <a:lnTo>
                    <a:pt x="16682796" y="2127212"/>
                  </a:lnTo>
                  <a:lnTo>
                    <a:pt x="16698417" y="2104961"/>
                  </a:lnTo>
                  <a:close/>
                </a:path>
                <a:path w="18288000" h="9256395">
                  <a:moveTo>
                    <a:pt x="16702177" y="3582987"/>
                  </a:moveTo>
                  <a:lnTo>
                    <a:pt x="16701631" y="3578441"/>
                  </a:lnTo>
                  <a:lnTo>
                    <a:pt x="16697160" y="3574935"/>
                  </a:lnTo>
                  <a:lnTo>
                    <a:pt x="16695585" y="3574427"/>
                  </a:lnTo>
                  <a:lnTo>
                    <a:pt x="16691890" y="3574427"/>
                  </a:lnTo>
                  <a:lnTo>
                    <a:pt x="16689769" y="3575380"/>
                  </a:lnTo>
                  <a:lnTo>
                    <a:pt x="16649586" y="3626320"/>
                  </a:lnTo>
                  <a:lnTo>
                    <a:pt x="16650107" y="3630866"/>
                  </a:lnTo>
                  <a:lnTo>
                    <a:pt x="16656368" y="3635832"/>
                  </a:lnTo>
                  <a:lnTo>
                    <a:pt x="16660914" y="3635311"/>
                  </a:lnTo>
                  <a:lnTo>
                    <a:pt x="16702177" y="3582987"/>
                  </a:lnTo>
                  <a:close/>
                </a:path>
                <a:path w="18288000" h="9256395">
                  <a:moveTo>
                    <a:pt x="16712959" y="1830514"/>
                  </a:moveTo>
                  <a:lnTo>
                    <a:pt x="16712172" y="1826247"/>
                  </a:lnTo>
                  <a:lnTo>
                    <a:pt x="16707892" y="1823262"/>
                  </a:lnTo>
                  <a:lnTo>
                    <a:pt x="16706533" y="1822881"/>
                  </a:lnTo>
                  <a:lnTo>
                    <a:pt x="16703015" y="1822881"/>
                  </a:lnTo>
                  <a:lnTo>
                    <a:pt x="16700869" y="1823910"/>
                  </a:lnTo>
                  <a:lnTo>
                    <a:pt x="16689972" y="1839696"/>
                  </a:lnTo>
                  <a:lnTo>
                    <a:pt x="16690759" y="1843951"/>
                  </a:lnTo>
                  <a:lnTo>
                    <a:pt x="16696982" y="1848256"/>
                  </a:lnTo>
                  <a:lnTo>
                    <a:pt x="16701250" y="1847481"/>
                  </a:lnTo>
                  <a:lnTo>
                    <a:pt x="16712959" y="1830514"/>
                  </a:lnTo>
                  <a:close/>
                </a:path>
                <a:path w="18288000" h="9256395">
                  <a:moveTo>
                    <a:pt x="16723081" y="4494466"/>
                  </a:moveTo>
                  <a:lnTo>
                    <a:pt x="16722763" y="4489755"/>
                  </a:lnTo>
                  <a:lnTo>
                    <a:pt x="16718255" y="4485830"/>
                  </a:lnTo>
                  <a:lnTo>
                    <a:pt x="16716502" y="4485233"/>
                  </a:lnTo>
                  <a:lnTo>
                    <a:pt x="16712692" y="4485233"/>
                  </a:lnTo>
                  <a:lnTo>
                    <a:pt x="16710622" y="4486097"/>
                  </a:lnTo>
                  <a:lnTo>
                    <a:pt x="16650704" y="4554398"/>
                  </a:lnTo>
                  <a:lnTo>
                    <a:pt x="16650996" y="4559109"/>
                  </a:lnTo>
                  <a:lnTo>
                    <a:pt x="16657168" y="4564558"/>
                  </a:lnTo>
                  <a:lnTo>
                    <a:pt x="16661880" y="4564265"/>
                  </a:lnTo>
                  <a:lnTo>
                    <a:pt x="16723081" y="4494466"/>
                  </a:lnTo>
                  <a:close/>
                </a:path>
                <a:path w="18288000" h="9256395">
                  <a:moveTo>
                    <a:pt x="16724300" y="3312249"/>
                  </a:moveTo>
                  <a:lnTo>
                    <a:pt x="16723703" y="3307740"/>
                  </a:lnTo>
                  <a:lnTo>
                    <a:pt x="16719245" y="3304349"/>
                  </a:lnTo>
                  <a:lnTo>
                    <a:pt x="16717721" y="3303867"/>
                  </a:lnTo>
                  <a:lnTo>
                    <a:pt x="16714038" y="3303867"/>
                  </a:lnTo>
                  <a:lnTo>
                    <a:pt x="16711892" y="3304832"/>
                  </a:lnTo>
                  <a:lnTo>
                    <a:pt x="16676383" y="3351149"/>
                  </a:lnTo>
                  <a:lnTo>
                    <a:pt x="16676967" y="3355644"/>
                  </a:lnTo>
                  <a:lnTo>
                    <a:pt x="16683254" y="3360483"/>
                  </a:lnTo>
                  <a:lnTo>
                    <a:pt x="16687749" y="3359912"/>
                  </a:lnTo>
                  <a:lnTo>
                    <a:pt x="16724300" y="3312249"/>
                  </a:lnTo>
                  <a:close/>
                </a:path>
                <a:path w="18288000" h="9256395">
                  <a:moveTo>
                    <a:pt x="16726586" y="1555369"/>
                  </a:moveTo>
                  <a:lnTo>
                    <a:pt x="16725773" y="1551139"/>
                  </a:lnTo>
                  <a:lnTo>
                    <a:pt x="16721493" y="1548231"/>
                  </a:lnTo>
                  <a:lnTo>
                    <a:pt x="16720173" y="1547850"/>
                  </a:lnTo>
                  <a:lnTo>
                    <a:pt x="16716680" y="1547850"/>
                  </a:lnTo>
                  <a:lnTo>
                    <a:pt x="16714534" y="1548892"/>
                  </a:lnTo>
                  <a:lnTo>
                    <a:pt x="16707460" y="1559369"/>
                  </a:lnTo>
                  <a:lnTo>
                    <a:pt x="16708285" y="1563598"/>
                  </a:lnTo>
                  <a:lnTo>
                    <a:pt x="16714483" y="1567802"/>
                  </a:lnTo>
                  <a:lnTo>
                    <a:pt x="16718725" y="1566964"/>
                  </a:lnTo>
                  <a:lnTo>
                    <a:pt x="16726586" y="1555369"/>
                  </a:lnTo>
                  <a:close/>
                </a:path>
                <a:path w="18288000" h="9256395">
                  <a:moveTo>
                    <a:pt x="16739337" y="1279613"/>
                  </a:moveTo>
                  <a:lnTo>
                    <a:pt x="16738461" y="1275448"/>
                  </a:lnTo>
                  <a:lnTo>
                    <a:pt x="16735425" y="1273352"/>
                  </a:lnTo>
                  <a:lnTo>
                    <a:pt x="16734219" y="1272540"/>
                  </a:lnTo>
                  <a:lnTo>
                    <a:pt x="16732936" y="1272209"/>
                  </a:lnTo>
                  <a:lnTo>
                    <a:pt x="16729469" y="1272209"/>
                  </a:lnTo>
                  <a:lnTo>
                    <a:pt x="16727285" y="1273352"/>
                  </a:lnTo>
                  <a:lnTo>
                    <a:pt x="16726053" y="1275168"/>
                  </a:lnTo>
                  <a:lnTo>
                    <a:pt x="16723957" y="1278331"/>
                  </a:lnTo>
                  <a:lnTo>
                    <a:pt x="16724833" y="1282522"/>
                  </a:lnTo>
                  <a:lnTo>
                    <a:pt x="16727945" y="1284541"/>
                  </a:lnTo>
                  <a:lnTo>
                    <a:pt x="16731044" y="1286637"/>
                  </a:lnTo>
                  <a:lnTo>
                    <a:pt x="16735222" y="1285811"/>
                  </a:lnTo>
                  <a:lnTo>
                    <a:pt x="16737254" y="1282661"/>
                  </a:lnTo>
                  <a:lnTo>
                    <a:pt x="16739337" y="1279613"/>
                  </a:lnTo>
                  <a:close/>
                </a:path>
                <a:path w="18288000" h="9256395">
                  <a:moveTo>
                    <a:pt x="16744684" y="3040037"/>
                  </a:moveTo>
                  <a:lnTo>
                    <a:pt x="16744036" y="3035566"/>
                  </a:lnTo>
                  <a:lnTo>
                    <a:pt x="16739604" y="3032277"/>
                  </a:lnTo>
                  <a:lnTo>
                    <a:pt x="16738105" y="3031807"/>
                  </a:lnTo>
                  <a:lnTo>
                    <a:pt x="16734460" y="3031807"/>
                  </a:lnTo>
                  <a:lnTo>
                    <a:pt x="16732314" y="3032798"/>
                  </a:lnTo>
                  <a:lnTo>
                    <a:pt x="16701275" y="3074339"/>
                  </a:lnTo>
                  <a:lnTo>
                    <a:pt x="16701910" y="3078797"/>
                  </a:lnTo>
                  <a:lnTo>
                    <a:pt x="16708222" y="3083509"/>
                  </a:lnTo>
                  <a:lnTo>
                    <a:pt x="16712692" y="3082874"/>
                  </a:lnTo>
                  <a:lnTo>
                    <a:pt x="16744684" y="3040037"/>
                  </a:lnTo>
                  <a:close/>
                </a:path>
                <a:path w="18288000" h="9256395">
                  <a:moveTo>
                    <a:pt x="16752761" y="4230243"/>
                  </a:moveTo>
                  <a:lnTo>
                    <a:pt x="16752354" y="4225582"/>
                  </a:lnTo>
                  <a:lnTo>
                    <a:pt x="16747846" y="4221797"/>
                  </a:lnTo>
                  <a:lnTo>
                    <a:pt x="16746144" y="4221226"/>
                  </a:lnTo>
                  <a:lnTo>
                    <a:pt x="16742372" y="4221226"/>
                  </a:lnTo>
                  <a:lnTo>
                    <a:pt x="16740277" y="4222127"/>
                  </a:lnTo>
                  <a:lnTo>
                    <a:pt x="16685870" y="4286643"/>
                  </a:lnTo>
                  <a:lnTo>
                    <a:pt x="16686251" y="4291317"/>
                  </a:lnTo>
                  <a:lnTo>
                    <a:pt x="16692474" y="4296600"/>
                  </a:lnTo>
                  <a:lnTo>
                    <a:pt x="16697147" y="4296219"/>
                  </a:lnTo>
                  <a:lnTo>
                    <a:pt x="16752761" y="4230243"/>
                  </a:lnTo>
                  <a:close/>
                </a:path>
                <a:path w="18288000" h="9256395">
                  <a:moveTo>
                    <a:pt x="16763327" y="2766885"/>
                  </a:moveTo>
                  <a:lnTo>
                    <a:pt x="16762629" y="2762466"/>
                  </a:lnTo>
                  <a:lnTo>
                    <a:pt x="16758209" y="2759227"/>
                  </a:lnTo>
                  <a:lnTo>
                    <a:pt x="16756761" y="2758795"/>
                  </a:lnTo>
                  <a:lnTo>
                    <a:pt x="16753142" y="2758795"/>
                  </a:lnTo>
                  <a:lnTo>
                    <a:pt x="16750983" y="2759799"/>
                  </a:lnTo>
                  <a:lnTo>
                    <a:pt x="16724262" y="2796425"/>
                  </a:lnTo>
                  <a:lnTo>
                    <a:pt x="16724960" y="2800845"/>
                  </a:lnTo>
                  <a:lnTo>
                    <a:pt x="16731234" y="2805468"/>
                  </a:lnTo>
                  <a:lnTo>
                    <a:pt x="16735667" y="2804769"/>
                  </a:lnTo>
                  <a:lnTo>
                    <a:pt x="16763327" y="2766885"/>
                  </a:lnTo>
                  <a:close/>
                </a:path>
                <a:path w="18288000" h="9256395">
                  <a:moveTo>
                    <a:pt x="16779634" y="3963098"/>
                  </a:moveTo>
                  <a:lnTo>
                    <a:pt x="16779151" y="3958475"/>
                  </a:lnTo>
                  <a:lnTo>
                    <a:pt x="16774630" y="3954830"/>
                  </a:lnTo>
                  <a:lnTo>
                    <a:pt x="16772992" y="3954297"/>
                  </a:lnTo>
                  <a:lnTo>
                    <a:pt x="16769245" y="3954297"/>
                  </a:lnTo>
                  <a:lnTo>
                    <a:pt x="16767112" y="3955224"/>
                  </a:lnTo>
                  <a:lnTo>
                    <a:pt x="16717963" y="4015651"/>
                  </a:lnTo>
                  <a:lnTo>
                    <a:pt x="16718407" y="4020274"/>
                  </a:lnTo>
                  <a:lnTo>
                    <a:pt x="16724706" y="4025417"/>
                  </a:lnTo>
                  <a:lnTo>
                    <a:pt x="16729317" y="4024947"/>
                  </a:lnTo>
                  <a:lnTo>
                    <a:pt x="16779634" y="3963098"/>
                  </a:lnTo>
                  <a:close/>
                </a:path>
                <a:path w="18288000" h="9256395">
                  <a:moveTo>
                    <a:pt x="16781031" y="2492019"/>
                  </a:moveTo>
                  <a:lnTo>
                    <a:pt x="16780282" y="2487638"/>
                  </a:lnTo>
                  <a:lnTo>
                    <a:pt x="16775900" y="2484526"/>
                  </a:lnTo>
                  <a:lnTo>
                    <a:pt x="16774478" y="2484094"/>
                  </a:lnTo>
                  <a:lnTo>
                    <a:pt x="16770871" y="2484094"/>
                  </a:lnTo>
                  <a:lnTo>
                    <a:pt x="16768725" y="2485123"/>
                  </a:lnTo>
                  <a:lnTo>
                    <a:pt x="16746182" y="2516721"/>
                  </a:lnTo>
                  <a:lnTo>
                    <a:pt x="16746906" y="2521089"/>
                  </a:lnTo>
                  <a:lnTo>
                    <a:pt x="16753193" y="2525598"/>
                  </a:lnTo>
                  <a:lnTo>
                    <a:pt x="16757599" y="2524874"/>
                  </a:lnTo>
                  <a:lnTo>
                    <a:pt x="16781031" y="2492019"/>
                  </a:lnTo>
                  <a:close/>
                </a:path>
                <a:path w="18288000" h="9256395">
                  <a:moveTo>
                    <a:pt x="16797401" y="2216416"/>
                  </a:moveTo>
                  <a:lnTo>
                    <a:pt x="16796639" y="2212073"/>
                  </a:lnTo>
                  <a:lnTo>
                    <a:pt x="16792270" y="2209025"/>
                  </a:lnTo>
                  <a:lnTo>
                    <a:pt x="16790873" y="2208619"/>
                  </a:lnTo>
                  <a:lnTo>
                    <a:pt x="16787292" y="2208619"/>
                  </a:lnTo>
                  <a:lnTo>
                    <a:pt x="16785133" y="2209660"/>
                  </a:lnTo>
                  <a:lnTo>
                    <a:pt x="16766655" y="2236101"/>
                  </a:lnTo>
                  <a:lnTo>
                    <a:pt x="16767429" y="2240445"/>
                  </a:lnTo>
                  <a:lnTo>
                    <a:pt x="16773716" y="2244852"/>
                  </a:lnTo>
                  <a:lnTo>
                    <a:pt x="16778046" y="2244077"/>
                  </a:lnTo>
                  <a:lnTo>
                    <a:pt x="16797401" y="2216416"/>
                  </a:lnTo>
                  <a:close/>
                </a:path>
                <a:path w="18288000" h="9256395">
                  <a:moveTo>
                    <a:pt x="16803840" y="3693884"/>
                  </a:moveTo>
                  <a:lnTo>
                    <a:pt x="16803281" y="3689312"/>
                  </a:lnTo>
                  <a:lnTo>
                    <a:pt x="16798786" y="3685794"/>
                  </a:lnTo>
                  <a:lnTo>
                    <a:pt x="16797211" y="3685273"/>
                  </a:lnTo>
                  <a:lnTo>
                    <a:pt x="16793464" y="3685273"/>
                  </a:lnTo>
                  <a:lnTo>
                    <a:pt x="16791331" y="3686238"/>
                  </a:lnTo>
                  <a:lnTo>
                    <a:pt x="16747135" y="3742321"/>
                  </a:lnTo>
                  <a:lnTo>
                    <a:pt x="16747668" y="3746906"/>
                  </a:lnTo>
                  <a:lnTo>
                    <a:pt x="16753980" y="3751923"/>
                  </a:lnTo>
                  <a:lnTo>
                    <a:pt x="16758565" y="3751364"/>
                  </a:lnTo>
                  <a:lnTo>
                    <a:pt x="16803840" y="3693884"/>
                  </a:lnTo>
                  <a:close/>
                </a:path>
                <a:path w="18288000" h="9256395">
                  <a:moveTo>
                    <a:pt x="16813543" y="1938769"/>
                  </a:moveTo>
                  <a:lnTo>
                    <a:pt x="16812730" y="1934476"/>
                  </a:lnTo>
                  <a:lnTo>
                    <a:pt x="16808387" y="1931492"/>
                  </a:lnTo>
                  <a:lnTo>
                    <a:pt x="16807028" y="1931098"/>
                  </a:lnTo>
                  <a:lnTo>
                    <a:pt x="16803485" y="1931098"/>
                  </a:lnTo>
                  <a:lnTo>
                    <a:pt x="16801313" y="1932152"/>
                  </a:lnTo>
                  <a:lnTo>
                    <a:pt x="16786784" y="1953374"/>
                  </a:lnTo>
                  <a:lnTo>
                    <a:pt x="16787584" y="1957679"/>
                  </a:lnTo>
                  <a:lnTo>
                    <a:pt x="16793858" y="1961997"/>
                  </a:lnTo>
                  <a:lnTo>
                    <a:pt x="16798176" y="1961197"/>
                  </a:lnTo>
                  <a:lnTo>
                    <a:pt x="16813543" y="1938769"/>
                  </a:lnTo>
                  <a:close/>
                </a:path>
                <a:path w="18288000" h="9256395">
                  <a:moveTo>
                    <a:pt x="16825646" y="3423208"/>
                  </a:moveTo>
                  <a:lnTo>
                    <a:pt x="16825036" y="3418662"/>
                  </a:lnTo>
                  <a:lnTo>
                    <a:pt x="16820553" y="3415220"/>
                  </a:lnTo>
                  <a:lnTo>
                    <a:pt x="16819017" y="3414750"/>
                  </a:lnTo>
                  <a:lnTo>
                    <a:pt x="16815321" y="3414750"/>
                  </a:lnTo>
                  <a:lnTo>
                    <a:pt x="16813149" y="3415741"/>
                  </a:lnTo>
                  <a:lnTo>
                    <a:pt x="16773728" y="3467290"/>
                  </a:lnTo>
                  <a:lnTo>
                    <a:pt x="16774325" y="3471837"/>
                  </a:lnTo>
                  <a:lnTo>
                    <a:pt x="16780663" y="3476688"/>
                  </a:lnTo>
                  <a:lnTo>
                    <a:pt x="16785209" y="3476104"/>
                  </a:lnTo>
                  <a:lnTo>
                    <a:pt x="16825646" y="3423208"/>
                  </a:lnTo>
                  <a:close/>
                </a:path>
                <a:path w="18288000" h="9256395">
                  <a:moveTo>
                    <a:pt x="16826700" y="1663306"/>
                  </a:moveTo>
                  <a:lnTo>
                    <a:pt x="16825862" y="1659051"/>
                  </a:lnTo>
                  <a:lnTo>
                    <a:pt x="16821531" y="1656143"/>
                  </a:lnTo>
                  <a:lnTo>
                    <a:pt x="16820210" y="1655762"/>
                  </a:lnTo>
                  <a:lnTo>
                    <a:pt x="16816693" y="1655762"/>
                  </a:lnTo>
                  <a:lnTo>
                    <a:pt x="16814534" y="1656829"/>
                  </a:lnTo>
                  <a:lnTo>
                    <a:pt x="16803815" y="1672742"/>
                  </a:lnTo>
                  <a:lnTo>
                    <a:pt x="16804653" y="1677009"/>
                  </a:lnTo>
                  <a:lnTo>
                    <a:pt x="16810914" y="1681238"/>
                  </a:lnTo>
                  <a:lnTo>
                    <a:pt x="16815156" y="1680425"/>
                  </a:lnTo>
                  <a:lnTo>
                    <a:pt x="16817302" y="1677276"/>
                  </a:lnTo>
                  <a:lnTo>
                    <a:pt x="16826700" y="1663306"/>
                  </a:lnTo>
                  <a:close/>
                </a:path>
                <a:path w="18288000" h="9256395">
                  <a:moveTo>
                    <a:pt x="16838981" y="1387246"/>
                  </a:moveTo>
                  <a:lnTo>
                    <a:pt x="16838117" y="1383030"/>
                  </a:lnTo>
                  <a:lnTo>
                    <a:pt x="16833838" y="1380185"/>
                  </a:lnTo>
                  <a:lnTo>
                    <a:pt x="16832529" y="1379829"/>
                  </a:lnTo>
                  <a:lnTo>
                    <a:pt x="16829050" y="1379829"/>
                  </a:lnTo>
                  <a:lnTo>
                    <a:pt x="16826878" y="1380896"/>
                  </a:lnTo>
                  <a:lnTo>
                    <a:pt x="16819906" y="1391462"/>
                  </a:lnTo>
                  <a:lnTo>
                    <a:pt x="16820769" y="1395679"/>
                  </a:lnTo>
                  <a:lnTo>
                    <a:pt x="16827043" y="1399806"/>
                  </a:lnTo>
                  <a:lnTo>
                    <a:pt x="16831247" y="1398943"/>
                  </a:lnTo>
                  <a:lnTo>
                    <a:pt x="16838981" y="1387246"/>
                  </a:lnTo>
                  <a:close/>
                </a:path>
                <a:path w="18288000" h="9256395">
                  <a:moveTo>
                    <a:pt x="16845725" y="3150819"/>
                  </a:moveTo>
                  <a:lnTo>
                    <a:pt x="16845052" y="3146323"/>
                  </a:lnTo>
                  <a:lnTo>
                    <a:pt x="16840569" y="3143021"/>
                  </a:lnTo>
                  <a:lnTo>
                    <a:pt x="16839070" y="3142551"/>
                  </a:lnTo>
                  <a:lnTo>
                    <a:pt x="16835387" y="3142551"/>
                  </a:lnTo>
                  <a:lnTo>
                    <a:pt x="16833215" y="3143554"/>
                  </a:lnTo>
                  <a:lnTo>
                    <a:pt x="16798366" y="3190392"/>
                  </a:lnTo>
                  <a:lnTo>
                    <a:pt x="16799027" y="3194888"/>
                  </a:lnTo>
                  <a:lnTo>
                    <a:pt x="16805377" y="3199638"/>
                  </a:lnTo>
                  <a:lnTo>
                    <a:pt x="16809873" y="3198990"/>
                  </a:lnTo>
                  <a:lnTo>
                    <a:pt x="16845725" y="3150819"/>
                  </a:lnTo>
                  <a:close/>
                </a:path>
                <a:path w="18288000" h="9256395">
                  <a:moveTo>
                    <a:pt x="16850525" y="1110615"/>
                  </a:moveTo>
                  <a:lnTo>
                    <a:pt x="16849649" y="1106436"/>
                  </a:lnTo>
                  <a:lnTo>
                    <a:pt x="16845344" y="1103668"/>
                  </a:lnTo>
                  <a:lnTo>
                    <a:pt x="16844125" y="1103337"/>
                  </a:lnTo>
                  <a:lnTo>
                    <a:pt x="16840607" y="1103337"/>
                  </a:lnTo>
                  <a:lnTo>
                    <a:pt x="16838460" y="1104404"/>
                  </a:lnTo>
                  <a:lnTo>
                    <a:pt x="16837178" y="1106436"/>
                  </a:lnTo>
                  <a:lnTo>
                    <a:pt x="16835158" y="1109535"/>
                  </a:lnTo>
                  <a:lnTo>
                    <a:pt x="16835387" y="1110615"/>
                  </a:lnTo>
                  <a:lnTo>
                    <a:pt x="16836136" y="1113790"/>
                  </a:lnTo>
                  <a:lnTo>
                    <a:pt x="16839133" y="1115733"/>
                  </a:lnTo>
                  <a:lnTo>
                    <a:pt x="16842296" y="1117752"/>
                  </a:lnTo>
                  <a:lnTo>
                    <a:pt x="16846411" y="1116876"/>
                  </a:lnTo>
                  <a:lnTo>
                    <a:pt x="16848506" y="1113790"/>
                  </a:lnTo>
                  <a:lnTo>
                    <a:pt x="16850525" y="1110615"/>
                  </a:lnTo>
                  <a:close/>
                </a:path>
                <a:path w="18288000" h="9256395">
                  <a:moveTo>
                    <a:pt x="16854094" y="4341101"/>
                  </a:moveTo>
                  <a:lnTo>
                    <a:pt x="16853688" y="4336402"/>
                  </a:lnTo>
                  <a:lnTo>
                    <a:pt x="16849141" y="4332579"/>
                  </a:lnTo>
                  <a:lnTo>
                    <a:pt x="16847439" y="4332008"/>
                  </a:lnTo>
                  <a:lnTo>
                    <a:pt x="16843629" y="4332008"/>
                  </a:lnTo>
                  <a:lnTo>
                    <a:pt x="16841521" y="4332910"/>
                  </a:lnTo>
                  <a:lnTo>
                    <a:pt x="16826459" y="4350817"/>
                  </a:lnTo>
                  <a:lnTo>
                    <a:pt x="16782822" y="4402277"/>
                  </a:lnTo>
                  <a:lnTo>
                    <a:pt x="16783203" y="4406989"/>
                  </a:lnTo>
                  <a:lnTo>
                    <a:pt x="16789451" y="4412323"/>
                  </a:lnTo>
                  <a:lnTo>
                    <a:pt x="16794150" y="4411954"/>
                  </a:lnTo>
                  <a:lnTo>
                    <a:pt x="16837851" y="4360418"/>
                  </a:lnTo>
                  <a:lnTo>
                    <a:pt x="16854094" y="4341101"/>
                  </a:lnTo>
                  <a:close/>
                </a:path>
                <a:path w="18288000" h="9256395">
                  <a:moveTo>
                    <a:pt x="16864165" y="2877147"/>
                  </a:moveTo>
                  <a:lnTo>
                    <a:pt x="16863454" y="2872689"/>
                  </a:lnTo>
                  <a:lnTo>
                    <a:pt x="16859009" y="2869476"/>
                  </a:lnTo>
                  <a:lnTo>
                    <a:pt x="16857549" y="2869031"/>
                  </a:lnTo>
                  <a:lnTo>
                    <a:pt x="16853891" y="2869031"/>
                  </a:lnTo>
                  <a:lnTo>
                    <a:pt x="16851707" y="2870073"/>
                  </a:lnTo>
                  <a:lnTo>
                    <a:pt x="16821252" y="2912033"/>
                  </a:lnTo>
                  <a:lnTo>
                    <a:pt x="16821950" y="2916491"/>
                  </a:lnTo>
                  <a:lnTo>
                    <a:pt x="16828288" y="2921114"/>
                  </a:lnTo>
                  <a:lnTo>
                    <a:pt x="16832771" y="2920441"/>
                  </a:lnTo>
                  <a:lnTo>
                    <a:pt x="16835069" y="2917240"/>
                  </a:lnTo>
                  <a:lnTo>
                    <a:pt x="16864165" y="2877147"/>
                  </a:lnTo>
                  <a:close/>
                </a:path>
                <a:path w="18288000" h="9256395">
                  <a:moveTo>
                    <a:pt x="16880891" y="4074426"/>
                  </a:moveTo>
                  <a:lnTo>
                    <a:pt x="16880409" y="4069753"/>
                  </a:lnTo>
                  <a:lnTo>
                    <a:pt x="16875875" y="4066070"/>
                  </a:lnTo>
                  <a:lnTo>
                    <a:pt x="16874236" y="4065549"/>
                  </a:lnTo>
                  <a:lnTo>
                    <a:pt x="16870439" y="4065549"/>
                  </a:lnTo>
                  <a:lnTo>
                    <a:pt x="16868305" y="4066476"/>
                  </a:lnTo>
                  <a:lnTo>
                    <a:pt x="16815016" y="4131919"/>
                  </a:lnTo>
                  <a:lnTo>
                    <a:pt x="16815473" y="4136580"/>
                  </a:lnTo>
                  <a:lnTo>
                    <a:pt x="16821811" y="4141762"/>
                  </a:lnTo>
                  <a:lnTo>
                    <a:pt x="16826459" y="4141305"/>
                  </a:lnTo>
                  <a:lnTo>
                    <a:pt x="16880891" y="4074426"/>
                  </a:lnTo>
                  <a:close/>
                </a:path>
                <a:path w="18288000" h="9256395">
                  <a:moveTo>
                    <a:pt x="16881018" y="2602649"/>
                  </a:moveTo>
                  <a:lnTo>
                    <a:pt x="16880256" y="2598229"/>
                  </a:lnTo>
                  <a:lnTo>
                    <a:pt x="16875849" y="2595092"/>
                  </a:lnTo>
                  <a:lnTo>
                    <a:pt x="16874414" y="2594673"/>
                  </a:lnTo>
                  <a:lnTo>
                    <a:pt x="16870782" y="2594673"/>
                  </a:lnTo>
                  <a:lnTo>
                    <a:pt x="16868610" y="2595727"/>
                  </a:lnTo>
                  <a:lnTo>
                    <a:pt x="16842372" y="2632710"/>
                  </a:lnTo>
                  <a:lnTo>
                    <a:pt x="16843121" y="2637129"/>
                  </a:lnTo>
                  <a:lnTo>
                    <a:pt x="16849497" y="2641650"/>
                  </a:lnTo>
                  <a:lnTo>
                    <a:pt x="16853904" y="2640901"/>
                  </a:lnTo>
                  <a:lnTo>
                    <a:pt x="16881018" y="2602649"/>
                  </a:lnTo>
                  <a:close/>
                </a:path>
                <a:path w="18288000" h="9256395">
                  <a:moveTo>
                    <a:pt x="16897084" y="2326602"/>
                  </a:moveTo>
                  <a:lnTo>
                    <a:pt x="16896284" y="2322245"/>
                  </a:lnTo>
                  <a:lnTo>
                    <a:pt x="16891864" y="2319185"/>
                  </a:lnTo>
                  <a:lnTo>
                    <a:pt x="16890480" y="2318766"/>
                  </a:lnTo>
                  <a:lnTo>
                    <a:pt x="16886873" y="2318766"/>
                  </a:lnTo>
                  <a:lnTo>
                    <a:pt x="16884688" y="2319832"/>
                  </a:lnTo>
                  <a:lnTo>
                    <a:pt x="16862578" y="2351735"/>
                  </a:lnTo>
                  <a:lnTo>
                    <a:pt x="16863352" y="2356104"/>
                  </a:lnTo>
                  <a:lnTo>
                    <a:pt x="16869715" y="2360523"/>
                  </a:lnTo>
                  <a:lnTo>
                    <a:pt x="16874084" y="2359749"/>
                  </a:lnTo>
                  <a:lnTo>
                    <a:pt x="16897084" y="2326602"/>
                  </a:lnTo>
                  <a:close/>
                </a:path>
                <a:path w="18288000" h="9256395">
                  <a:moveTo>
                    <a:pt x="16905161" y="3805097"/>
                  </a:moveTo>
                  <a:lnTo>
                    <a:pt x="16904589" y="3800487"/>
                  </a:lnTo>
                  <a:lnTo>
                    <a:pt x="16900055" y="3796944"/>
                  </a:lnTo>
                  <a:lnTo>
                    <a:pt x="16898468" y="3796436"/>
                  </a:lnTo>
                  <a:lnTo>
                    <a:pt x="16894696" y="3796436"/>
                  </a:lnTo>
                  <a:lnTo>
                    <a:pt x="16892537" y="3797401"/>
                  </a:lnTo>
                  <a:lnTo>
                    <a:pt x="16844379" y="3858641"/>
                  </a:lnTo>
                  <a:lnTo>
                    <a:pt x="16844925" y="3863263"/>
                  </a:lnTo>
                  <a:lnTo>
                    <a:pt x="16851275" y="3868293"/>
                  </a:lnTo>
                  <a:lnTo>
                    <a:pt x="16855923" y="3867747"/>
                  </a:lnTo>
                  <a:lnTo>
                    <a:pt x="16905161" y="3805097"/>
                  </a:lnTo>
                  <a:close/>
                </a:path>
                <a:path w="18288000" h="9256395">
                  <a:moveTo>
                    <a:pt x="16911905" y="2049881"/>
                  </a:moveTo>
                  <a:lnTo>
                    <a:pt x="16911066" y="2045550"/>
                  </a:lnTo>
                  <a:lnTo>
                    <a:pt x="16906685" y="2042579"/>
                  </a:lnTo>
                  <a:lnTo>
                    <a:pt x="16905326" y="2042185"/>
                  </a:lnTo>
                  <a:lnTo>
                    <a:pt x="16901745" y="2042185"/>
                  </a:lnTo>
                  <a:lnTo>
                    <a:pt x="16899560" y="2043252"/>
                  </a:lnTo>
                  <a:lnTo>
                    <a:pt x="16881412" y="2069960"/>
                  </a:lnTo>
                  <a:lnTo>
                    <a:pt x="16882225" y="2074291"/>
                  </a:lnTo>
                  <a:lnTo>
                    <a:pt x="16888587" y="2078634"/>
                  </a:lnTo>
                  <a:lnTo>
                    <a:pt x="16892931" y="2077808"/>
                  </a:lnTo>
                  <a:lnTo>
                    <a:pt x="16911905" y="2049881"/>
                  </a:lnTo>
                  <a:close/>
                </a:path>
                <a:path w="18288000" h="9256395">
                  <a:moveTo>
                    <a:pt x="16926548" y="1771192"/>
                  </a:moveTo>
                  <a:lnTo>
                    <a:pt x="16925697" y="1766900"/>
                  </a:lnTo>
                  <a:lnTo>
                    <a:pt x="16921328" y="1764004"/>
                  </a:lnTo>
                  <a:lnTo>
                    <a:pt x="16920007" y="1763623"/>
                  </a:lnTo>
                  <a:lnTo>
                    <a:pt x="16916464" y="1763623"/>
                  </a:lnTo>
                  <a:lnTo>
                    <a:pt x="16914267" y="1764703"/>
                  </a:lnTo>
                  <a:lnTo>
                    <a:pt x="16899979" y="1786128"/>
                  </a:lnTo>
                  <a:lnTo>
                    <a:pt x="16900830" y="1790420"/>
                  </a:lnTo>
                  <a:lnTo>
                    <a:pt x="16907180" y="1794675"/>
                  </a:lnTo>
                  <a:lnTo>
                    <a:pt x="16911473" y="1793798"/>
                  </a:lnTo>
                  <a:lnTo>
                    <a:pt x="16926548" y="1771192"/>
                  </a:lnTo>
                  <a:close/>
                </a:path>
                <a:path w="18288000" h="9256395">
                  <a:moveTo>
                    <a:pt x="16926992" y="3533978"/>
                  </a:moveTo>
                  <a:lnTo>
                    <a:pt x="16926357" y="3529406"/>
                  </a:lnTo>
                  <a:lnTo>
                    <a:pt x="16921849" y="3525977"/>
                  </a:lnTo>
                  <a:lnTo>
                    <a:pt x="16920299" y="3525494"/>
                  </a:lnTo>
                  <a:lnTo>
                    <a:pt x="16916565" y="3525494"/>
                  </a:lnTo>
                  <a:lnTo>
                    <a:pt x="16914394" y="3526498"/>
                  </a:lnTo>
                  <a:lnTo>
                    <a:pt x="16871099" y="3583292"/>
                  </a:lnTo>
                  <a:lnTo>
                    <a:pt x="16871709" y="3587864"/>
                  </a:lnTo>
                  <a:lnTo>
                    <a:pt x="16878110" y="3592753"/>
                  </a:lnTo>
                  <a:lnTo>
                    <a:pt x="16882682" y="3592144"/>
                  </a:lnTo>
                  <a:lnTo>
                    <a:pt x="16926992" y="3533978"/>
                  </a:lnTo>
                  <a:close/>
                </a:path>
                <a:path w="18288000" h="9256395">
                  <a:moveTo>
                    <a:pt x="16938359" y="1494802"/>
                  </a:moveTo>
                  <a:lnTo>
                    <a:pt x="16937482" y="1490560"/>
                  </a:lnTo>
                  <a:lnTo>
                    <a:pt x="16933152" y="1487728"/>
                  </a:lnTo>
                  <a:lnTo>
                    <a:pt x="16931856" y="1487373"/>
                  </a:lnTo>
                  <a:lnTo>
                    <a:pt x="16928326" y="1487373"/>
                  </a:lnTo>
                  <a:lnTo>
                    <a:pt x="16926141" y="1488465"/>
                  </a:lnTo>
                  <a:lnTo>
                    <a:pt x="16915613" y="1504530"/>
                  </a:lnTo>
                  <a:lnTo>
                    <a:pt x="16916515" y="1508899"/>
                  </a:lnTo>
                  <a:lnTo>
                    <a:pt x="16916667" y="1508899"/>
                  </a:lnTo>
                  <a:lnTo>
                    <a:pt x="16922801" y="1512938"/>
                  </a:lnTo>
                  <a:lnTo>
                    <a:pt x="16927043" y="1512062"/>
                  </a:lnTo>
                  <a:lnTo>
                    <a:pt x="16929151" y="1508899"/>
                  </a:lnTo>
                  <a:lnTo>
                    <a:pt x="16938359" y="1494802"/>
                  </a:lnTo>
                  <a:close/>
                </a:path>
                <a:path w="18288000" h="9256395">
                  <a:moveTo>
                    <a:pt x="16946639" y="3261576"/>
                  </a:moveTo>
                  <a:lnTo>
                    <a:pt x="16945941" y="3257042"/>
                  </a:lnTo>
                  <a:lnTo>
                    <a:pt x="16941445" y="3253714"/>
                  </a:lnTo>
                  <a:lnTo>
                    <a:pt x="16939946" y="3253257"/>
                  </a:lnTo>
                  <a:lnTo>
                    <a:pt x="16936238" y="3253257"/>
                  </a:lnTo>
                  <a:lnTo>
                    <a:pt x="16934041" y="3254260"/>
                  </a:lnTo>
                  <a:lnTo>
                    <a:pt x="16895407" y="3306419"/>
                  </a:lnTo>
                  <a:lnTo>
                    <a:pt x="16896055" y="3310966"/>
                  </a:lnTo>
                  <a:lnTo>
                    <a:pt x="16902468" y="3315754"/>
                  </a:lnTo>
                  <a:lnTo>
                    <a:pt x="16906990" y="3315068"/>
                  </a:lnTo>
                  <a:lnTo>
                    <a:pt x="16946639" y="3261576"/>
                  </a:lnTo>
                  <a:close/>
                </a:path>
                <a:path w="18288000" h="9256395">
                  <a:moveTo>
                    <a:pt x="16949395" y="1217891"/>
                  </a:moveTo>
                  <a:lnTo>
                    <a:pt x="16948493" y="1213675"/>
                  </a:lnTo>
                  <a:lnTo>
                    <a:pt x="16944213" y="1210906"/>
                  </a:lnTo>
                  <a:lnTo>
                    <a:pt x="16942931" y="1210551"/>
                  </a:lnTo>
                  <a:lnTo>
                    <a:pt x="16939425" y="1210551"/>
                  </a:lnTo>
                  <a:lnTo>
                    <a:pt x="16937241" y="1211656"/>
                  </a:lnTo>
                  <a:lnTo>
                    <a:pt x="16930370" y="1222336"/>
                  </a:lnTo>
                  <a:lnTo>
                    <a:pt x="16931297" y="1226540"/>
                  </a:lnTo>
                  <a:lnTo>
                    <a:pt x="16937622" y="1230579"/>
                  </a:lnTo>
                  <a:lnTo>
                    <a:pt x="16941826" y="1229664"/>
                  </a:lnTo>
                  <a:lnTo>
                    <a:pt x="16949395" y="1217891"/>
                  </a:lnTo>
                  <a:close/>
                </a:path>
                <a:path w="18288000" h="9256395">
                  <a:moveTo>
                    <a:pt x="16959695" y="940460"/>
                  </a:moveTo>
                  <a:lnTo>
                    <a:pt x="16958831" y="936409"/>
                  </a:lnTo>
                  <a:lnTo>
                    <a:pt x="16955758" y="934377"/>
                  </a:lnTo>
                  <a:lnTo>
                    <a:pt x="16954577" y="933577"/>
                  </a:lnTo>
                  <a:lnTo>
                    <a:pt x="16953294" y="933246"/>
                  </a:lnTo>
                  <a:lnTo>
                    <a:pt x="16949839" y="933246"/>
                  </a:lnTo>
                  <a:lnTo>
                    <a:pt x="16947630" y="934377"/>
                  </a:lnTo>
                  <a:lnTo>
                    <a:pt x="16946360" y="936409"/>
                  </a:lnTo>
                  <a:lnTo>
                    <a:pt x="16944404" y="939571"/>
                  </a:lnTo>
                  <a:lnTo>
                    <a:pt x="16945280" y="943698"/>
                  </a:lnTo>
                  <a:lnTo>
                    <a:pt x="16948442" y="945718"/>
                  </a:lnTo>
                  <a:lnTo>
                    <a:pt x="16951605" y="947661"/>
                  </a:lnTo>
                  <a:lnTo>
                    <a:pt x="16955720" y="946797"/>
                  </a:lnTo>
                  <a:lnTo>
                    <a:pt x="16957701" y="943698"/>
                  </a:lnTo>
                  <a:lnTo>
                    <a:pt x="16959695" y="940460"/>
                  </a:lnTo>
                  <a:close/>
                </a:path>
                <a:path w="18288000" h="9256395">
                  <a:moveTo>
                    <a:pt x="16964673" y="2987700"/>
                  </a:moveTo>
                  <a:lnTo>
                    <a:pt x="16963936" y="2983204"/>
                  </a:lnTo>
                  <a:lnTo>
                    <a:pt x="16959466" y="2979978"/>
                  </a:lnTo>
                  <a:lnTo>
                    <a:pt x="16957993" y="2979534"/>
                  </a:lnTo>
                  <a:lnTo>
                    <a:pt x="16954310" y="2979534"/>
                  </a:lnTo>
                  <a:lnTo>
                    <a:pt x="16952113" y="2980575"/>
                  </a:lnTo>
                  <a:lnTo>
                    <a:pt x="16917937" y="3027946"/>
                  </a:lnTo>
                  <a:lnTo>
                    <a:pt x="16918661" y="3032442"/>
                  </a:lnTo>
                  <a:lnTo>
                    <a:pt x="16925087" y="3037103"/>
                  </a:lnTo>
                  <a:lnTo>
                    <a:pt x="16929570" y="3036366"/>
                  </a:lnTo>
                  <a:lnTo>
                    <a:pt x="16964673" y="2987700"/>
                  </a:lnTo>
                  <a:close/>
                </a:path>
                <a:path w="18288000" h="9256395">
                  <a:moveTo>
                    <a:pt x="16981285" y="2712631"/>
                  </a:moveTo>
                  <a:lnTo>
                    <a:pt x="16980510" y="2708186"/>
                  </a:lnTo>
                  <a:lnTo>
                    <a:pt x="16976040" y="2705049"/>
                  </a:lnTo>
                  <a:lnTo>
                    <a:pt x="16974617" y="2704630"/>
                  </a:lnTo>
                  <a:lnTo>
                    <a:pt x="16970960" y="2704630"/>
                  </a:lnTo>
                  <a:lnTo>
                    <a:pt x="16968762" y="2705697"/>
                  </a:lnTo>
                  <a:lnTo>
                    <a:pt x="16938879" y="2748127"/>
                  </a:lnTo>
                  <a:lnTo>
                    <a:pt x="16939654" y="2752572"/>
                  </a:lnTo>
                  <a:lnTo>
                    <a:pt x="16946080" y="2757093"/>
                  </a:lnTo>
                  <a:lnTo>
                    <a:pt x="16950513" y="2756331"/>
                  </a:lnTo>
                  <a:lnTo>
                    <a:pt x="16981285" y="2712631"/>
                  </a:lnTo>
                  <a:close/>
                </a:path>
                <a:path w="18288000" h="9256395">
                  <a:moveTo>
                    <a:pt x="16982478" y="4185145"/>
                  </a:moveTo>
                  <a:lnTo>
                    <a:pt x="16981983" y="4180446"/>
                  </a:lnTo>
                  <a:lnTo>
                    <a:pt x="16977398" y="4176750"/>
                  </a:lnTo>
                  <a:lnTo>
                    <a:pt x="16975735" y="4176204"/>
                  </a:lnTo>
                  <a:lnTo>
                    <a:pt x="16971925" y="4176204"/>
                  </a:lnTo>
                  <a:lnTo>
                    <a:pt x="16969778" y="4177157"/>
                  </a:lnTo>
                  <a:lnTo>
                    <a:pt x="16954970" y="4195445"/>
                  </a:lnTo>
                  <a:lnTo>
                    <a:pt x="16912133" y="4247896"/>
                  </a:lnTo>
                  <a:lnTo>
                    <a:pt x="16912590" y="4252595"/>
                  </a:lnTo>
                  <a:lnTo>
                    <a:pt x="16918953" y="4257802"/>
                  </a:lnTo>
                  <a:lnTo>
                    <a:pt x="16923665" y="4257345"/>
                  </a:lnTo>
                  <a:lnTo>
                    <a:pt x="16966540" y="4204830"/>
                  </a:lnTo>
                  <a:lnTo>
                    <a:pt x="16982478" y="4185145"/>
                  </a:lnTo>
                  <a:close/>
                </a:path>
                <a:path w="18288000" h="9256395">
                  <a:moveTo>
                    <a:pt x="16996436" y="2436901"/>
                  </a:moveTo>
                  <a:lnTo>
                    <a:pt x="16995610" y="2432494"/>
                  </a:lnTo>
                  <a:lnTo>
                    <a:pt x="16991165" y="2429433"/>
                  </a:lnTo>
                  <a:lnTo>
                    <a:pt x="16989781" y="2429040"/>
                  </a:lnTo>
                  <a:lnTo>
                    <a:pt x="16986149" y="2429040"/>
                  </a:lnTo>
                  <a:lnTo>
                    <a:pt x="16983939" y="2430107"/>
                  </a:lnTo>
                  <a:lnTo>
                    <a:pt x="16958209" y="2467483"/>
                  </a:lnTo>
                  <a:lnTo>
                    <a:pt x="16959009" y="2471877"/>
                  </a:lnTo>
                  <a:lnTo>
                    <a:pt x="16965435" y="2476322"/>
                  </a:lnTo>
                  <a:lnTo>
                    <a:pt x="16969842" y="2475522"/>
                  </a:lnTo>
                  <a:lnTo>
                    <a:pt x="16996436" y="2436901"/>
                  </a:lnTo>
                  <a:close/>
                </a:path>
                <a:path w="18288000" h="9256395">
                  <a:moveTo>
                    <a:pt x="17006253" y="3916426"/>
                  </a:moveTo>
                  <a:lnTo>
                    <a:pt x="17005681" y="3911765"/>
                  </a:lnTo>
                  <a:lnTo>
                    <a:pt x="17001097" y="3908209"/>
                  </a:lnTo>
                  <a:lnTo>
                    <a:pt x="16999496" y="3907701"/>
                  </a:lnTo>
                  <a:lnTo>
                    <a:pt x="16995712" y="3907701"/>
                  </a:lnTo>
                  <a:lnTo>
                    <a:pt x="16993540" y="3908679"/>
                  </a:lnTo>
                  <a:lnTo>
                    <a:pt x="16941407" y="3975049"/>
                  </a:lnTo>
                  <a:lnTo>
                    <a:pt x="16941953" y="3979697"/>
                  </a:lnTo>
                  <a:lnTo>
                    <a:pt x="16948366" y="3984777"/>
                  </a:lnTo>
                  <a:lnTo>
                    <a:pt x="16953002" y="3984231"/>
                  </a:lnTo>
                  <a:lnTo>
                    <a:pt x="17006253" y="3916426"/>
                  </a:lnTo>
                  <a:close/>
                </a:path>
                <a:path w="18288000" h="9256395">
                  <a:moveTo>
                    <a:pt x="17010863" y="2159685"/>
                  </a:moveTo>
                  <a:lnTo>
                    <a:pt x="17010012" y="2155329"/>
                  </a:lnTo>
                  <a:lnTo>
                    <a:pt x="17005592" y="2152358"/>
                  </a:lnTo>
                  <a:lnTo>
                    <a:pt x="17004234" y="2151989"/>
                  </a:lnTo>
                  <a:lnTo>
                    <a:pt x="17000627" y="2151989"/>
                  </a:lnTo>
                  <a:lnTo>
                    <a:pt x="16998417" y="2153069"/>
                  </a:lnTo>
                  <a:lnTo>
                    <a:pt x="16976700" y="2185276"/>
                  </a:lnTo>
                  <a:lnTo>
                    <a:pt x="16977551" y="2189632"/>
                  </a:lnTo>
                  <a:lnTo>
                    <a:pt x="16983964" y="2193963"/>
                  </a:lnTo>
                  <a:lnTo>
                    <a:pt x="16988333" y="2193125"/>
                  </a:lnTo>
                  <a:lnTo>
                    <a:pt x="17010863" y="2159685"/>
                  </a:lnTo>
                  <a:close/>
                </a:path>
                <a:path w="18288000" h="9256395">
                  <a:moveTo>
                    <a:pt x="17024198" y="1881936"/>
                  </a:moveTo>
                  <a:lnTo>
                    <a:pt x="17023309" y="1877606"/>
                  </a:lnTo>
                  <a:lnTo>
                    <a:pt x="17020096" y="1875497"/>
                  </a:lnTo>
                  <a:lnTo>
                    <a:pt x="17018915" y="1874697"/>
                  </a:lnTo>
                  <a:lnTo>
                    <a:pt x="17017581" y="1874342"/>
                  </a:lnTo>
                  <a:lnTo>
                    <a:pt x="17014013" y="1874342"/>
                  </a:lnTo>
                  <a:lnTo>
                    <a:pt x="17013289" y="1874697"/>
                  </a:lnTo>
                  <a:lnTo>
                    <a:pt x="17011752" y="1875497"/>
                  </a:lnTo>
                  <a:lnTo>
                    <a:pt x="16993972" y="1902383"/>
                  </a:lnTo>
                  <a:lnTo>
                    <a:pt x="16994861" y="1906714"/>
                  </a:lnTo>
                  <a:lnTo>
                    <a:pt x="17001274" y="1910956"/>
                  </a:lnTo>
                  <a:lnTo>
                    <a:pt x="17005592" y="1910080"/>
                  </a:lnTo>
                  <a:lnTo>
                    <a:pt x="17024198" y="1881936"/>
                  </a:lnTo>
                  <a:close/>
                </a:path>
                <a:path w="18288000" h="9256395">
                  <a:moveTo>
                    <a:pt x="17027983" y="3645090"/>
                  </a:moveTo>
                  <a:lnTo>
                    <a:pt x="17027322" y="3640480"/>
                  </a:lnTo>
                  <a:lnTo>
                    <a:pt x="17022763" y="3637038"/>
                  </a:lnTo>
                  <a:lnTo>
                    <a:pt x="17021226" y="3636556"/>
                  </a:lnTo>
                  <a:lnTo>
                    <a:pt x="17017442" y="3636556"/>
                  </a:lnTo>
                  <a:lnTo>
                    <a:pt x="17015257" y="3637559"/>
                  </a:lnTo>
                  <a:lnTo>
                    <a:pt x="16968140" y="3699611"/>
                  </a:lnTo>
                  <a:lnTo>
                    <a:pt x="16968762" y="3704221"/>
                  </a:lnTo>
                  <a:lnTo>
                    <a:pt x="16975189" y="3709136"/>
                  </a:lnTo>
                  <a:lnTo>
                    <a:pt x="16979799" y="3708527"/>
                  </a:lnTo>
                  <a:lnTo>
                    <a:pt x="17027983" y="3645090"/>
                  </a:lnTo>
                  <a:close/>
                </a:path>
                <a:path w="18288000" h="9256395">
                  <a:moveTo>
                    <a:pt x="17037457" y="1602257"/>
                  </a:moveTo>
                  <a:lnTo>
                    <a:pt x="17036542" y="1597977"/>
                  </a:lnTo>
                  <a:lnTo>
                    <a:pt x="17033355" y="1595920"/>
                  </a:lnTo>
                  <a:lnTo>
                    <a:pt x="17032161" y="1595170"/>
                  </a:lnTo>
                  <a:lnTo>
                    <a:pt x="17030865" y="1594802"/>
                  </a:lnTo>
                  <a:lnTo>
                    <a:pt x="17027309" y="1594802"/>
                  </a:lnTo>
                  <a:lnTo>
                    <a:pt x="17025100" y="1595920"/>
                  </a:lnTo>
                  <a:lnTo>
                    <a:pt x="17011066" y="1617535"/>
                  </a:lnTo>
                  <a:lnTo>
                    <a:pt x="17011981" y="1621815"/>
                  </a:lnTo>
                  <a:lnTo>
                    <a:pt x="17018381" y="1625981"/>
                  </a:lnTo>
                  <a:lnTo>
                    <a:pt x="17022649" y="1625066"/>
                  </a:lnTo>
                  <a:lnTo>
                    <a:pt x="17037457" y="1602257"/>
                  </a:lnTo>
                  <a:close/>
                </a:path>
                <a:path w="18288000" h="9256395">
                  <a:moveTo>
                    <a:pt x="17047528" y="3372167"/>
                  </a:moveTo>
                  <a:lnTo>
                    <a:pt x="17046817" y="3367621"/>
                  </a:lnTo>
                  <a:lnTo>
                    <a:pt x="17042270" y="3364280"/>
                  </a:lnTo>
                  <a:lnTo>
                    <a:pt x="17040746" y="3363811"/>
                  </a:lnTo>
                  <a:lnTo>
                    <a:pt x="17037012" y="3363811"/>
                  </a:lnTo>
                  <a:lnTo>
                    <a:pt x="17034802" y="3364839"/>
                  </a:lnTo>
                  <a:lnTo>
                    <a:pt x="16992435" y="3422345"/>
                  </a:lnTo>
                  <a:lnTo>
                    <a:pt x="16993121" y="3426917"/>
                  </a:lnTo>
                  <a:lnTo>
                    <a:pt x="16999598" y="3431705"/>
                  </a:lnTo>
                  <a:lnTo>
                    <a:pt x="17004157" y="3431019"/>
                  </a:lnTo>
                  <a:lnTo>
                    <a:pt x="17047528" y="3372167"/>
                  </a:lnTo>
                  <a:close/>
                </a:path>
                <a:path w="18288000" h="9256395">
                  <a:moveTo>
                    <a:pt x="17047960" y="1325003"/>
                  </a:moveTo>
                  <a:lnTo>
                    <a:pt x="17047020" y="1320774"/>
                  </a:lnTo>
                  <a:lnTo>
                    <a:pt x="17042689" y="1318018"/>
                  </a:lnTo>
                  <a:lnTo>
                    <a:pt x="17041406" y="1317663"/>
                  </a:lnTo>
                  <a:lnTo>
                    <a:pt x="17037889" y="1317663"/>
                  </a:lnTo>
                  <a:lnTo>
                    <a:pt x="17035679" y="1318793"/>
                  </a:lnTo>
                  <a:lnTo>
                    <a:pt x="17025328" y="1335011"/>
                  </a:lnTo>
                  <a:lnTo>
                    <a:pt x="17026268" y="1339240"/>
                  </a:lnTo>
                  <a:lnTo>
                    <a:pt x="17032631" y="1343317"/>
                  </a:lnTo>
                  <a:lnTo>
                    <a:pt x="17036873" y="1342402"/>
                  </a:lnTo>
                  <a:lnTo>
                    <a:pt x="17047960" y="1325003"/>
                  </a:lnTo>
                  <a:close/>
                </a:path>
                <a:path w="18288000" h="9256395">
                  <a:moveTo>
                    <a:pt x="17057777" y="1047280"/>
                  </a:moveTo>
                  <a:lnTo>
                    <a:pt x="17056812" y="1043076"/>
                  </a:lnTo>
                  <a:lnTo>
                    <a:pt x="17052519" y="1040384"/>
                  </a:lnTo>
                  <a:lnTo>
                    <a:pt x="17051274" y="1040053"/>
                  </a:lnTo>
                  <a:lnTo>
                    <a:pt x="17047769" y="1040053"/>
                  </a:lnTo>
                  <a:lnTo>
                    <a:pt x="17045572" y="1041171"/>
                  </a:lnTo>
                  <a:lnTo>
                    <a:pt x="17038803" y="1051928"/>
                  </a:lnTo>
                  <a:lnTo>
                    <a:pt x="17039768" y="1056119"/>
                  </a:lnTo>
                  <a:lnTo>
                    <a:pt x="17046105" y="1060119"/>
                  </a:lnTo>
                  <a:lnTo>
                    <a:pt x="17050322" y="1059167"/>
                  </a:lnTo>
                  <a:lnTo>
                    <a:pt x="17057777" y="1047280"/>
                  </a:lnTo>
                  <a:close/>
                </a:path>
                <a:path w="18288000" h="9256395">
                  <a:moveTo>
                    <a:pt x="17065028" y="3098165"/>
                  </a:moveTo>
                  <a:lnTo>
                    <a:pt x="17064292" y="3093643"/>
                  </a:lnTo>
                  <a:lnTo>
                    <a:pt x="17059758" y="3090418"/>
                  </a:lnTo>
                  <a:lnTo>
                    <a:pt x="17058297" y="3089973"/>
                  </a:lnTo>
                  <a:lnTo>
                    <a:pt x="17054576" y="3089973"/>
                  </a:lnTo>
                  <a:lnTo>
                    <a:pt x="17052354" y="3091027"/>
                  </a:lnTo>
                  <a:lnTo>
                    <a:pt x="17014533" y="3143796"/>
                  </a:lnTo>
                  <a:lnTo>
                    <a:pt x="17015270" y="3148304"/>
                  </a:lnTo>
                  <a:lnTo>
                    <a:pt x="17021760" y="3152991"/>
                  </a:lnTo>
                  <a:lnTo>
                    <a:pt x="17026281" y="3152254"/>
                  </a:lnTo>
                  <a:lnTo>
                    <a:pt x="17065028" y="3098165"/>
                  </a:lnTo>
                  <a:close/>
                </a:path>
                <a:path w="18288000" h="9256395">
                  <a:moveTo>
                    <a:pt x="17066972" y="769150"/>
                  </a:moveTo>
                  <a:lnTo>
                    <a:pt x="17066019" y="765175"/>
                  </a:lnTo>
                  <a:lnTo>
                    <a:pt x="17065968" y="764971"/>
                  </a:lnTo>
                  <a:lnTo>
                    <a:pt x="17061714" y="762342"/>
                  </a:lnTo>
                  <a:lnTo>
                    <a:pt x="17060495" y="762000"/>
                  </a:lnTo>
                  <a:lnTo>
                    <a:pt x="17056989" y="762000"/>
                  </a:lnTo>
                  <a:lnTo>
                    <a:pt x="17054856" y="763143"/>
                  </a:lnTo>
                  <a:lnTo>
                    <a:pt x="17053560" y="765175"/>
                  </a:lnTo>
                  <a:lnTo>
                    <a:pt x="17051605" y="768337"/>
                  </a:lnTo>
                  <a:lnTo>
                    <a:pt x="17052557" y="772528"/>
                  </a:lnTo>
                  <a:lnTo>
                    <a:pt x="17058882" y="776427"/>
                  </a:lnTo>
                  <a:lnTo>
                    <a:pt x="17063073" y="775487"/>
                  </a:lnTo>
                  <a:lnTo>
                    <a:pt x="17066972" y="769150"/>
                  </a:lnTo>
                  <a:close/>
                </a:path>
                <a:path w="18288000" h="9256395">
                  <a:moveTo>
                    <a:pt x="17081145" y="2822867"/>
                  </a:moveTo>
                  <a:lnTo>
                    <a:pt x="17080345" y="2818384"/>
                  </a:lnTo>
                  <a:lnTo>
                    <a:pt x="17075849" y="2815247"/>
                  </a:lnTo>
                  <a:lnTo>
                    <a:pt x="17074426" y="2814828"/>
                  </a:lnTo>
                  <a:lnTo>
                    <a:pt x="17070743" y="2814828"/>
                  </a:lnTo>
                  <a:lnTo>
                    <a:pt x="17068508" y="2815907"/>
                  </a:lnTo>
                  <a:lnTo>
                    <a:pt x="17035044" y="2863799"/>
                  </a:lnTo>
                  <a:lnTo>
                    <a:pt x="17035818" y="2868269"/>
                  </a:lnTo>
                  <a:lnTo>
                    <a:pt x="17042346" y="2872829"/>
                  </a:lnTo>
                  <a:lnTo>
                    <a:pt x="17046791" y="2872041"/>
                  </a:lnTo>
                  <a:lnTo>
                    <a:pt x="17081145" y="2822867"/>
                  </a:lnTo>
                  <a:close/>
                </a:path>
                <a:path w="18288000" h="9256395">
                  <a:moveTo>
                    <a:pt x="17095978" y="2546489"/>
                  </a:moveTo>
                  <a:lnTo>
                    <a:pt x="17095140" y="2542057"/>
                  </a:lnTo>
                  <a:lnTo>
                    <a:pt x="17090657" y="2539022"/>
                  </a:lnTo>
                  <a:lnTo>
                    <a:pt x="17089260" y="2538628"/>
                  </a:lnTo>
                  <a:lnTo>
                    <a:pt x="17085615" y="2538628"/>
                  </a:lnTo>
                  <a:lnTo>
                    <a:pt x="17083367" y="2539720"/>
                  </a:lnTo>
                  <a:lnTo>
                    <a:pt x="17054106" y="2582595"/>
                  </a:lnTo>
                  <a:lnTo>
                    <a:pt x="17054945" y="2587028"/>
                  </a:lnTo>
                  <a:lnTo>
                    <a:pt x="17061447" y="2591447"/>
                  </a:lnTo>
                  <a:lnTo>
                    <a:pt x="17065867" y="2590635"/>
                  </a:lnTo>
                  <a:lnTo>
                    <a:pt x="17095978" y="2546489"/>
                  </a:lnTo>
                  <a:close/>
                </a:path>
                <a:path w="18288000" h="9256395">
                  <a:moveTo>
                    <a:pt x="17108183" y="4026433"/>
                  </a:moveTo>
                  <a:lnTo>
                    <a:pt x="17107599" y="4021759"/>
                  </a:lnTo>
                  <a:lnTo>
                    <a:pt x="17103001" y="4018165"/>
                  </a:lnTo>
                  <a:lnTo>
                    <a:pt x="17101389" y="4017657"/>
                  </a:lnTo>
                  <a:lnTo>
                    <a:pt x="17097566" y="4017657"/>
                  </a:lnTo>
                  <a:lnTo>
                    <a:pt x="17095369" y="4018635"/>
                  </a:lnTo>
                  <a:lnTo>
                    <a:pt x="17080878" y="4037253"/>
                  </a:lnTo>
                  <a:lnTo>
                    <a:pt x="17039044" y="4090492"/>
                  </a:lnTo>
                  <a:lnTo>
                    <a:pt x="17039590" y="4095191"/>
                  </a:lnTo>
                  <a:lnTo>
                    <a:pt x="17046055" y="4100296"/>
                  </a:lnTo>
                  <a:lnTo>
                    <a:pt x="17050728" y="4099737"/>
                  </a:lnTo>
                  <a:lnTo>
                    <a:pt x="17092626" y="4046423"/>
                  </a:lnTo>
                  <a:lnTo>
                    <a:pt x="17108183" y="4026433"/>
                  </a:lnTo>
                  <a:close/>
                </a:path>
                <a:path w="18288000" h="9256395">
                  <a:moveTo>
                    <a:pt x="17109478" y="2269579"/>
                  </a:moveTo>
                  <a:lnTo>
                    <a:pt x="17108589" y="2265197"/>
                  </a:lnTo>
                  <a:lnTo>
                    <a:pt x="17104132" y="2262238"/>
                  </a:lnTo>
                  <a:lnTo>
                    <a:pt x="17102773" y="2261844"/>
                  </a:lnTo>
                  <a:lnTo>
                    <a:pt x="17099141" y="2261844"/>
                  </a:lnTo>
                  <a:lnTo>
                    <a:pt x="17096905" y="2262949"/>
                  </a:lnTo>
                  <a:lnTo>
                    <a:pt x="17071696" y="2300694"/>
                  </a:lnTo>
                  <a:lnTo>
                    <a:pt x="17072572" y="2305088"/>
                  </a:lnTo>
                  <a:lnTo>
                    <a:pt x="17079062" y="2309431"/>
                  </a:lnTo>
                  <a:lnTo>
                    <a:pt x="17083456" y="2308568"/>
                  </a:lnTo>
                  <a:lnTo>
                    <a:pt x="17109478" y="2269579"/>
                  </a:lnTo>
                  <a:close/>
                </a:path>
                <a:path w="18288000" h="9256395">
                  <a:moveTo>
                    <a:pt x="17122369" y="1991321"/>
                  </a:moveTo>
                  <a:lnTo>
                    <a:pt x="17121455" y="1986965"/>
                  </a:lnTo>
                  <a:lnTo>
                    <a:pt x="17117035" y="1984082"/>
                  </a:lnTo>
                  <a:lnTo>
                    <a:pt x="17115701" y="1983727"/>
                  </a:lnTo>
                  <a:lnTo>
                    <a:pt x="17112082" y="1983727"/>
                  </a:lnTo>
                  <a:lnTo>
                    <a:pt x="17109847" y="1984844"/>
                  </a:lnTo>
                  <a:lnTo>
                    <a:pt x="17088562" y="2017356"/>
                  </a:lnTo>
                  <a:lnTo>
                    <a:pt x="17089463" y="2021700"/>
                  </a:lnTo>
                  <a:lnTo>
                    <a:pt x="17095953" y="2025980"/>
                  </a:lnTo>
                  <a:lnTo>
                    <a:pt x="17100284" y="2025053"/>
                  </a:lnTo>
                  <a:lnTo>
                    <a:pt x="17122369" y="1991321"/>
                  </a:lnTo>
                  <a:close/>
                </a:path>
                <a:path w="18288000" h="9256395">
                  <a:moveTo>
                    <a:pt x="17129227" y="3755593"/>
                  </a:moveTo>
                  <a:lnTo>
                    <a:pt x="17128567" y="3750957"/>
                  </a:lnTo>
                  <a:lnTo>
                    <a:pt x="17123969" y="3747503"/>
                  </a:lnTo>
                  <a:lnTo>
                    <a:pt x="17122407" y="3747020"/>
                  </a:lnTo>
                  <a:lnTo>
                    <a:pt x="17118622" y="3747020"/>
                  </a:lnTo>
                  <a:lnTo>
                    <a:pt x="17116413" y="3748036"/>
                  </a:lnTo>
                  <a:lnTo>
                    <a:pt x="17103192" y="3765600"/>
                  </a:lnTo>
                  <a:lnTo>
                    <a:pt x="17065270" y="3815664"/>
                  </a:lnTo>
                  <a:lnTo>
                    <a:pt x="17065892" y="3820299"/>
                  </a:lnTo>
                  <a:lnTo>
                    <a:pt x="17072394" y="3825252"/>
                  </a:lnTo>
                  <a:lnTo>
                    <a:pt x="17077017" y="3824617"/>
                  </a:lnTo>
                  <a:lnTo>
                    <a:pt x="17129227" y="3755593"/>
                  </a:lnTo>
                  <a:close/>
                </a:path>
                <a:path w="18288000" h="9256395">
                  <a:moveTo>
                    <a:pt x="17134269" y="1712556"/>
                  </a:moveTo>
                  <a:lnTo>
                    <a:pt x="17133329" y="1708251"/>
                  </a:lnTo>
                  <a:lnTo>
                    <a:pt x="17128922" y="1705444"/>
                  </a:lnTo>
                  <a:lnTo>
                    <a:pt x="17127614" y="1705089"/>
                  </a:lnTo>
                  <a:lnTo>
                    <a:pt x="17124033" y="1705089"/>
                  </a:lnTo>
                  <a:lnTo>
                    <a:pt x="17121785" y="1706219"/>
                  </a:lnTo>
                  <a:lnTo>
                    <a:pt x="17104310" y="1733410"/>
                  </a:lnTo>
                  <a:lnTo>
                    <a:pt x="17105262" y="1737728"/>
                  </a:lnTo>
                  <a:lnTo>
                    <a:pt x="17111701" y="1741893"/>
                  </a:lnTo>
                  <a:lnTo>
                    <a:pt x="17116006" y="1740954"/>
                  </a:lnTo>
                  <a:lnTo>
                    <a:pt x="17118114" y="1737728"/>
                  </a:lnTo>
                  <a:lnTo>
                    <a:pt x="17134269" y="1712556"/>
                  </a:lnTo>
                  <a:close/>
                </a:path>
                <a:path w="18288000" h="9256395">
                  <a:moveTo>
                    <a:pt x="17146131" y="1432001"/>
                  </a:moveTo>
                  <a:lnTo>
                    <a:pt x="17145165" y="1427746"/>
                  </a:lnTo>
                  <a:lnTo>
                    <a:pt x="17140809" y="1424978"/>
                  </a:lnTo>
                  <a:lnTo>
                    <a:pt x="17139539" y="1424635"/>
                  </a:lnTo>
                  <a:lnTo>
                    <a:pt x="17135983" y="1424635"/>
                  </a:lnTo>
                  <a:lnTo>
                    <a:pt x="17133735" y="1425778"/>
                  </a:lnTo>
                  <a:lnTo>
                    <a:pt x="17119956" y="1447596"/>
                  </a:lnTo>
                  <a:lnTo>
                    <a:pt x="17120921" y="1451864"/>
                  </a:lnTo>
                  <a:lnTo>
                    <a:pt x="17127360" y="1455940"/>
                  </a:lnTo>
                  <a:lnTo>
                    <a:pt x="17131627" y="1454975"/>
                  </a:lnTo>
                  <a:lnTo>
                    <a:pt x="17146131" y="1432001"/>
                  </a:lnTo>
                  <a:close/>
                </a:path>
                <a:path w="18288000" h="9256395">
                  <a:moveTo>
                    <a:pt x="17147972" y="3483051"/>
                  </a:moveTo>
                  <a:lnTo>
                    <a:pt x="17147248" y="3478466"/>
                  </a:lnTo>
                  <a:lnTo>
                    <a:pt x="17142676" y="3475139"/>
                  </a:lnTo>
                  <a:lnTo>
                    <a:pt x="17141165" y="3474682"/>
                  </a:lnTo>
                  <a:lnTo>
                    <a:pt x="17137393" y="3474682"/>
                  </a:lnTo>
                  <a:lnTo>
                    <a:pt x="17135158" y="3475736"/>
                  </a:lnTo>
                  <a:lnTo>
                    <a:pt x="17089108" y="3538588"/>
                  </a:lnTo>
                  <a:lnTo>
                    <a:pt x="17089806" y="3543185"/>
                  </a:lnTo>
                  <a:lnTo>
                    <a:pt x="17096321" y="3547986"/>
                  </a:lnTo>
                  <a:lnTo>
                    <a:pt x="17100906" y="3547313"/>
                  </a:lnTo>
                  <a:lnTo>
                    <a:pt x="17147972" y="3483051"/>
                  </a:lnTo>
                  <a:close/>
                </a:path>
                <a:path w="18288000" h="9256395">
                  <a:moveTo>
                    <a:pt x="17155427" y="1153922"/>
                  </a:moveTo>
                  <a:lnTo>
                    <a:pt x="17154436" y="1149692"/>
                  </a:lnTo>
                  <a:lnTo>
                    <a:pt x="17150106" y="1147013"/>
                  </a:lnTo>
                  <a:lnTo>
                    <a:pt x="17148861" y="1146683"/>
                  </a:lnTo>
                  <a:lnTo>
                    <a:pt x="17145331" y="1146683"/>
                  </a:lnTo>
                  <a:lnTo>
                    <a:pt x="17143083" y="1147826"/>
                  </a:lnTo>
                  <a:lnTo>
                    <a:pt x="17132923" y="1164209"/>
                  </a:lnTo>
                  <a:lnTo>
                    <a:pt x="17133913" y="1168438"/>
                  </a:lnTo>
                  <a:lnTo>
                    <a:pt x="17140339" y="1172425"/>
                  </a:lnTo>
                  <a:lnTo>
                    <a:pt x="17144581" y="1171422"/>
                  </a:lnTo>
                  <a:lnTo>
                    <a:pt x="17155427" y="1153922"/>
                  </a:lnTo>
                  <a:close/>
                </a:path>
                <a:path w="18288000" h="9256395">
                  <a:moveTo>
                    <a:pt x="17164114" y="875461"/>
                  </a:moveTo>
                  <a:lnTo>
                    <a:pt x="17163111" y="871270"/>
                  </a:lnTo>
                  <a:lnTo>
                    <a:pt x="17158780" y="868629"/>
                  </a:lnTo>
                  <a:lnTo>
                    <a:pt x="17157561" y="868311"/>
                  </a:lnTo>
                  <a:lnTo>
                    <a:pt x="17154068" y="868311"/>
                  </a:lnTo>
                  <a:lnTo>
                    <a:pt x="17151820" y="869454"/>
                  </a:lnTo>
                  <a:lnTo>
                    <a:pt x="17145191" y="880338"/>
                  </a:lnTo>
                  <a:lnTo>
                    <a:pt x="17146220" y="884529"/>
                  </a:lnTo>
                  <a:lnTo>
                    <a:pt x="17152646" y="888415"/>
                  </a:lnTo>
                  <a:lnTo>
                    <a:pt x="17156811" y="887399"/>
                  </a:lnTo>
                  <a:lnTo>
                    <a:pt x="17164114" y="875461"/>
                  </a:lnTo>
                  <a:close/>
                </a:path>
                <a:path w="18288000" h="9256395">
                  <a:moveTo>
                    <a:pt x="17165295" y="3208464"/>
                  </a:moveTo>
                  <a:lnTo>
                    <a:pt x="17164520" y="3203930"/>
                  </a:lnTo>
                  <a:lnTo>
                    <a:pt x="17159961" y="3200692"/>
                  </a:lnTo>
                  <a:lnTo>
                    <a:pt x="17158488" y="3200247"/>
                  </a:lnTo>
                  <a:lnTo>
                    <a:pt x="17154741" y="3200247"/>
                  </a:lnTo>
                  <a:lnTo>
                    <a:pt x="17152493" y="3201314"/>
                  </a:lnTo>
                  <a:lnTo>
                    <a:pt x="17141698" y="3216579"/>
                  </a:lnTo>
                  <a:lnTo>
                    <a:pt x="17111079" y="3259544"/>
                  </a:lnTo>
                  <a:lnTo>
                    <a:pt x="17111828" y="3264090"/>
                  </a:lnTo>
                  <a:lnTo>
                    <a:pt x="17118381" y="3268776"/>
                  </a:lnTo>
                  <a:lnTo>
                    <a:pt x="17122928" y="3268014"/>
                  </a:lnTo>
                  <a:lnTo>
                    <a:pt x="17165295" y="3208464"/>
                  </a:lnTo>
                  <a:close/>
                </a:path>
                <a:path w="18288000" h="9256395">
                  <a:moveTo>
                    <a:pt x="17172178" y="596569"/>
                  </a:moveTo>
                  <a:lnTo>
                    <a:pt x="17165701" y="589559"/>
                  </a:lnTo>
                  <a:lnTo>
                    <a:pt x="17162260" y="589559"/>
                  </a:lnTo>
                  <a:lnTo>
                    <a:pt x="17160037" y="590702"/>
                  </a:lnTo>
                  <a:lnTo>
                    <a:pt x="17158754" y="592848"/>
                  </a:lnTo>
                  <a:lnTo>
                    <a:pt x="17156811" y="596023"/>
                  </a:lnTo>
                  <a:lnTo>
                    <a:pt x="17157726" y="599795"/>
                  </a:lnTo>
                  <a:lnTo>
                    <a:pt x="17157815" y="600138"/>
                  </a:lnTo>
                  <a:lnTo>
                    <a:pt x="17164228" y="603986"/>
                  </a:lnTo>
                  <a:lnTo>
                    <a:pt x="17168406" y="602970"/>
                  </a:lnTo>
                  <a:lnTo>
                    <a:pt x="17170299" y="599795"/>
                  </a:lnTo>
                  <a:lnTo>
                    <a:pt x="17172178" y="596569"/>
                  </a:lnTo>
                  <a:close/>
                </a:path>
                <a:path w="18288000" h="9256395">
                  <a:moveTo>
                    <a:pt x="17180814" y="2932976"/>
                  </a:moveTo>
                  <a:lnTo>
                    <a:pt x="17179989" y="2928467"/>
                  </a:lnTo>
                  <a:lnTo>
                    <a:pt x="17176700" y="2926207"/>
                  </a:lnTo>
                  <a:lnTo>
                    <a:pt x="17175442" y="2925318"/>
                  </a:lnTo>
                  <a:lnTo>
                    <a:pt x="17174007" y="2924911"/>
                  </a:lnTo>
                  <a:lnTo>
                    <a:pt x="17170299" y="2924911"/>
                  </a:lnTo>
                  <a:lnTo>
                    <a:pt x="17168038" y="2926003"/>
                  </a:lnTo>
                  <a:lnTo>
                    <a:pt x="17131056" y="2979394"/>
                  </a:lnTo>
                  <a:lnTo>
                    <a:pt x="17131869" y="2983903"/>
                  </a:lnTo>
                  <a:lnTo>
                    <a:pt x="17138422" y="2988462"/>
                  </a:lnTo>
                  <a:lnTo>
                    <a:pt x="17142930" y="2987662"/>
                  </a:lnTo>
                  <a:lnTo>
                    <a:pt x="17180814" y="2932976"/>
                  </a:lnTo>
                  <a:close/>
                </a:path>
                <a:path w="18288000" h="9256395">
                  <a:moveTo>
                    <a:pt x="17195064" y="2656344"/>
                  </a:moveTo>
                  <a:lnTo>
                    <a:pt x="17194187" y="2651874"/>
                  </a:lnTo>
                  <a:lnTo>
                    <a:pt x="17189679" y="2648826"/>
                  </a:lnTo>
                  <a:lnTo>
                    <a:pt x="17188282" y="2648420"/>
                  </a:lnTo>
                  <a:lnTo>
                    <a:pt x="17184586" y="2648420"/>
                  </a:lnTo>
                  <a:lnTo>
                    <a:pt x="17182326" y="2649537"/>
                  </a:lnTo>
                  <a:lnTo>
                    <a:pt x="17149598" y="2697950"/>
                  </a:lnTo>
                  <a:lnTo>
                    <a:pt x="17150461" y="2702407"/>
                  </a:lnTo>
                  <a:lnTo>
                    <a:pt x="17156989" y="2706865"/>
                  </a:lnTo>
                  <a:lnTo>
                    <a:pt x="17161472" y="2706014"/>
                  </a:lnTo>
                  <a:lnTo>
                    <a:pt x="17195064" y="2656344"/>
                  </a:lnTo>
                  <a:close/>
                </a:path>
                <a:path w="18288000" h="9256395">
                  <a:moveTo>
                    <a:pt x="17208196" y="2378760"/>
                  </a:moveTo>
                  <a:lnTo>
                    <a:pt x="17207281" y="2374341"/>
                  </a:lnTo>
                  <a:lnTo>
                    <a:pt x="17203992" y="2372169"/>
                  </a:lnTo>
                  <a:lnTo>
                    <a:pt x="17202785" y="2371394"/>
                  </a:lnTo>
                  <a:lnTo>
                    <a:pt x="17201414" y="2371013"/>
                  </a:lnTo>
                  <a:lnTo>
                    <a:pt x="17197756" y="2371013"/>
                  </a:lnTo>
                  <a:lnTo>
                    <a:pt x="17195457" y="2372169"/>
                  </a:lnTo>
                  <a:lnTo>
                    <a:pt x="17166857" y="2415463"/>
                  </a:lnTo>
                  <a:lnTo>
                    <a:pt x="17167746" y="2419883"/>
                  </a:lnTo>
                  <a:lnTo>
                    <a:pt x="17174299" y="2424226"/>
                  </a:lnTo>
                  <a:lnTo>
                    <a:pt x="17178719" y="2423337"/>
                  </a:lnTo>
                  <a:lnTo>
                    <a:pt x="17208196" y="2378760"/>
                  </a:lnTo>
                  <a:close/>
                </a:path>
                <a:path w="18288000" h="9256395">
                  <a:moveTo>
                    <a:pt x="17220108" y="2100757"/>
                  </a:moveTo>
                  <a:lnTo>
                    <a:pt x="17219156" y="2096389"/>
                  </a:lnTo>
                  <a:lnTo>
                    <a:pt x="17214685" y="2093506"/>
                  </a:lnTo>
                  <a:lnTo>
                    <a:pt x="17213364" y="2093137"/>
                  </a:lnTo>
                  <a:lnTo>
                    <a:pt x="17209732" y="2093137"/>
                  </a:lnTo>
                  <a:lnTo>
                    <a:pt x="17207446" y="2094280"/>
                  </a:lnTo>
                  <a:lnTo>
                    <a:pt x="17182770" y="2132380"/>
                  </a:lnTo>
                  <a:lnTo>
                    <a:pt x="17183710" y="2136762"/>
                  </a:lnTo>
                  <a:lnTo>
                    <a:pt x="17190250" y="2141042"/>
                  </a:lnTo>
                  <a:lnTo>
                    <a:pt x="17194632" y="2140089"/>
                  </a:lnTo>
                  <a:lnTo>
                    <a:pt x="17220108" y="2100757"/>
                  </a:lnTo>
                  <a:close/>
                </a:path>
                <a:path w="18288000" h="9256395">
                  <a:moveTo>
                    <a:pt x="17230852" y="3865308"/>
                  </a:moveTo>
                  <a:lnTo>
                    <a:pt x="17230179" y="3860647"/>
                  </a:lnTo>
                  <a:lnTo>
                    <a:pt x="17225531" y="3857193"/>
                  </a:lnTo>
                  <a:lnTo>
                    <a:pt x="17223969" y="3856698"/>
                  </a:lnTo>
                  <a:lnTo>
                    <a:pt x="17220159" y="3856698"/>
                  </a:lnTo>
                  <a:lnTo>
                    <a:pt x="17217911" y="3857739"/>
                  </a:lnTo>
                  <a:lnTo>
                    <a:pt x="17203751" y="3876662"/>
                  </a:lnTo>
                  <a:lnTo>
                    <a:pt x="17162945" y="3930700"/>
                  </a:lnTo>
                  <a:lnTo>
                    <a:pt x="17163593" y="3935374"/>
                  </a:lnTo>
                  <a:lnTo>
                    <a:pt x="17170159" y="3940352"/>
                  </a:lnTo>
                  <a:lnTo>
                    <a:pt x="17174820" y="3939705"/>
                  </a:lnTo>
                  <a:lnTo>
                    <a:pt x="17215676" y="3885603"/>
                  </a:lnTo>
                  <a:lnTo>
                    <a:pt x="17230852" y="3865308"/>
                  </a:lnTo>
                  <a:close/>
                </a:path>
                <a:path w="18288000" h="9256395">
                  <a:moveTo>
                    <a:pt x="17231525" y="1821484"/>
                  </a:moveTo>
                  <a:lnTo>
                    <a:pt x="17230560" y="1817154"/>
                  </a:lnTo>
                  <a:lnTo>
                    <a:pt x="17226103" y="1814347"/>
                  </a:lnTo>
                  <a:lnTo>
                    <a:pt x="17224807" y="1813991"/>
                  </a:lnTo>
                  <a:lnTo>
                    <a:pt x="17221200" y="1813991"/>
                  </a:lnTo>
                  <a:lnTo>
                    <a:pt x="17218927" y="1815147"/>
                  </a:lnTo>
                  <a:lnTo>
                    <a:pt x="17198086" y="1847977"/>
                  </a:lnTo>
                  <a:lnTo>
                    <a:pt x="17199052" y="1852307"/>
                  </a:lnTo>
                  <a:lnTo>
                    <a:pt x="17205605" y="1856473"/>
                  </a:lnTo>
                  <a:lnTo>
                    <a:pt x="17209935" y="1855508"/>
                  </a:lnTo>
                  <a:lnTo>
                    <a:pt x="17231525" y="1821484"/>
                  </a:lnTo>
                  <a:close/>
                </a:path>
                <a:path w="18288000" h="9256395">
                  <a:moveTo>
                    <a:pt x="17242028" y="1541818"/>
                  </a:moveTo>
                  <a:lnTo>
                    <a:pt x="17241025" y="1537538"/>
                  </a:lnTo>
                  <a:lnTo>
                    <a:pt x="17236631" y="1534769"/>
                  </a:lnTo>
                  <a:lnTo>
                    <a:pt x="17235361" y="1534439"/>
                  </a:lnTo>
                  <a:lnTo>
                    <a:pt x="17231767" y="1534439"/>
                  </a:lnTo>
                  <a:lnTo>
                    <a:pt x="17229506" y="1535595"/>
                  </a:lnTo>
                  <a:lnTo>
                    <a:pt x="17212374" y="1563077"/>
                  </a:lnTo>
                  <a:lnTo>
                    <a:pt x="17213364" y="1567357"/>
                  </a:lnTo>
                  <a:lnTo>
                    <a:pt x="17219892" y="1571421"/>
                  </a:lnTo>
                  <a:lnTo>
                    <a:pt x="17224185" y="1570443"/>
                  </a:lnTo>
                  <a:lnTo>
                    <a:pt x="17242028" y="1541818"/>
                  </a:lnTo>
                  <a:close/>
                </a:path>
                <a:path w="18288000" h="9256395">
                  <a:moveTo>
                    <a:pt x="17249229" y="3592512"/>
                  </a:moveTo>
                  <a:lnTo>
                    <a:pt x="17248480" y="3587889"/>
                  </a:lnTo>
                  <a:lnTo>
                    <a:pt x="17243870" y="3584549"/>
                  </a:lnTo>
                  <a:lnTo>
                    <a:pt x="17242346" y="3584092"/>
                  </a:lnTo>
                  <a:lnTo>
                    <a:pt x="17238549" y="3584092"/>
                  </a:lnTo>
                  <a:lnTo>
                    <a:pt x="17236288" y="3585159"/>
                  </a:lnTo>
                  <a:lnTo>
                    <a:pt x="17223385" y="3603002"/>
                  </a:lnTo>
                  <a:lnTo>
                    <a:pt x="17186377" y="3653726"/>
                  </a:lnTo>
                  <a:lnTo>
                    <a:pt x="17187088" y="3658362"/>
                  </a:lnTo>
                  <a:lnTo>
                    <a:pt x="17193705" y="3663200"/>
                  </a:lnTo>
                  <a:lnTo>
                    <a:pt x="17198328" y="3662476"/>
                  </a:lnTo>
                  <a:lnTo>
                    <a:pt x="17235348" y="3611689"/>
                  </a:lnTo>
                  <a:lnTo>
                    <a:pt x="17249229" y="3592512"/>
                  </a:lnTo>
                  <a:close/>
                </a:path>
                <a:path w="18288000" h="9256395">
                  <a:moveTo>
                    <a:pt x="17252620" y="1260398"/>
                  </a:moveTo>
                  <a:lnTo>
                    <a:pt x="17251604" y="1256144"/>
                  </a:lnTo>
                  <a:lnTo>
                    <a:pt x="17247235" y="1253477"/>
                  </a:lnTo>
                  <a:lnTo>
                    <a:pt x="17245991" y="1253134"/>
                  </a:lnTo>
                  <a:lnTo>
                    <a:pt x="17242435" y="1253134"/>
                  </a:lnTo>
                  <a:lnTo>
                    <a:pt x="17240161" y="1254315"/>
                  </a:lnTo>
                  <a:lnTo>
                    <a:pt x="17226661" y="1276324"/>
                  </a:lnTo>
                  <a:lnTo>
                    <a:pt x="17227677" y="1280579"/>
                  </a:lnTo>
                  <a:lnTo>
                    <a:pt x="17234180" y="1284579"/>
                  </a:lnTo>
                  <a:lnTo>
                    <a:pt x="17238422" y="1283550"/>
                  </a:lnTo>
                  <a:lnTo>
                    <a:pt x="17252620" y="1260398"/>
                  </a:lnTo>
                  <a:close/>
                </a:path>
                <a:path w="18288000" h="9256395">
                  <a:moveTo>
                    <a:pt x="17260735" y="981557"/>
                  </a:moveTo>
                  <a:lnTo>
                    <a:pt x="17259694" y="977353"/>
                  </a:lnTo>
                  <a:lnTo>
                    <a:pt x="17255351" y="974725"/>
                  </a:lnTo>
                  <a:lnTo>
                    <a:pt x="17254131" y="974407"/>
                  </a:lnTo>
                  <a:lnTo>
                    <a:pt x="17250601" y="974407"/>
                  </a:lnTo>
                  <a:lnTo>
                    <a:pt x="17248340" y="975588"/>
                  </a:lnTo>
                  <a:lnTo>
                    <a:pt x="17238383" y="992111"/>
                  </a:lnTo>
                  <a:lnTo>
                    <a:pt x="17239425" y="996327"/>
                  </a:lnTo>
                  <a:lnTo>
                    <a:pt x="17245915" y="1000226"/>
                  </a:lnTo>
                  <a:lnTo>
                    <a:pt x="17250118" y="999185"/>
                  </a:lnTo>
                  <a:lnTo>
                    <a:pt x="17260735" y="981557"/>
                  </a:lnTo>
                  <a:close/>
                </a:path>
                <a:path w="18288000" h="9256395">
                  <a:moveTo>
                    <a:pt x="17265587" y="3318281"/>
                  </a:moveTo>
                  <a:lnTo>
                    <a:pt x="17264787" y="3313709"/>
                  </a:lnTo>
                  <a:lnTo>
                    <a:pt x="17260189" y="3310471"/>
                  </a:lnTo>
                  <a:lnTo>
                    <a:pt x="17258716" y="3310039"/>
                  </a:lnTo>
                  <a:lnTo>
                    <a:pt x="17254944" y="3310039"/>
                  </a:lnTo>
                  <a:lnTo>
                    <a:pt x="17252671" y="3311131"/>
                  </a:lnTo>
                  <a:lnTo>
                    <a:pt x="17240949" y="3327831"/>
                  </a:lnTo>
                  <a:lnTo>
                    <a:pt x="17207535" y="3375088"/>
                  </a:lnTo>
                  <a:lnTo>
                    <a:pt x="17208297" y="3379673"/>
                  </a:lnTo>
                  <a:lnTo>
                    <a:pt x="17214914" y="3384372"/>
                  </a:lnTo>
                  <a:lnTo>
                    <a:pt x="17219499" y="3383597"/>
                  </a:lnTo>
                  <a:lnTo>
                    <a:pt x="17252950" y="3336302"/>
                  </a:lnTo>
                  <a:lnTo>
                    <a:pt x="17265587" y="3318281"/>
                  </a:lnTo>
                  <a:close/>
                </a:path>
                <a:path w="18288000" h="9256395">
                  <a:moveTo>
                    <a:pt x="17268279" y="702360"/>
                  </a:moveTo>
                  <a:lnTo>
                    <a:pt x="17267212" y="698182"/>
                  </a:lnTo>
                  <a:lnTo>
                    <a:pt x="17262920" y="695629"/>
                  </a:lnTo>
                  <a:lnTo>
                    <a:pt x="17261726" y="695325"/>
                  </a:lnTo>
                  <a:lnTo>
                    <a:pt x="17258234" y="695325"/>
                  </a:lnTo>
                  <a:lnTo>
                    <a:pt x="17255960" y="696518"/>
                  </a:lnTo>
                  <a:lnTo>
                    <a:pt x="17249445" y="707466"/>
                  </a:lnTo>
                  <a:lnTo>
                    <a:pt x="17250499" y="711644"/>
                  </a:lnTo>
                  <a:lnTo>
                    <a:pt x="17256951" y="715467"/>
                  </a:lnTo>
                  <a:lnTo>
                    <a:pt x="17261129" y="714413"/>
                  </a:lnTo>
                  <a:lnTo>
                    <a:pt x="17268279" y="702360"/>
                  </a:lnTo>
                  <a:close/>
                </a:path>
                <a:path w="18288000" h="9256395">
                  <a:moveTo>
                    <a:pt x="17275353" y="422821"/>
                  </a:moveTo>
                  <a:lnTo>
                    <a:pt x="17274274" y="418706"/>
                  </a:lnTo>
                  <a:lnTo>
                    <a:pt x="17271099" y="416826"/>
                  </a:lnTo>
                  <a:lnTo>
                    <a:pt x="17270019" y="416217"/>
                  </a:lnTo>
                  <a:lnTo>
                    <a:pt x="17268876" y="415886"/>
                  </a:lnTo>
                  <a:lnTo>
                    <a:pt x="17265371" y="415886"/>
                  </a:lnTo>
                  <a:lnTo>
                    <a:pt x="17263136" y="417106"/>
                  </a:lnTo>
                  <a:lnTo>
                    <a:pt x="17259973" y="422427"/>
                  </a:lnTo>
                  <a:lnTo>
                    <a:pt x="17261053" y="426618"/>
                  </a:lnTo>
                  <a:lnTo>
                    <a:pt x="17264291" y="428421"/>
                  </a:lnTo>
                  <a:lnTo>
                    <a:pt x="17267454" y="430314"/>
                  </a:lnTo>
                  <a:lnTo>
                    <a:pt x="17271569" y="429298"/>
                  </a:lnTo>
                  <a:lnTo>
                    <a:pt x="17275353" y="422821"/>
                  </a:lnTo>
                  <a:close/>
                </a:path>
                <a:path w="18288000" h="9256395">
                  <a:moveTo>
                    <a:pt x="17280281" y="3042856"/>
                  </a:moveTo>
                  <a:lnTo>
                    <a:pt x="17279417" y="3038322"/>
                  </a:lnTo>
                  <a:lnTo>
                    <a:pt x="17274845" y="3035211"/>
                  </a:lnTo>
                  <a:lnTo>
                    <a:pt x="17273423" y="3034792"/>
                  </a:lnTo>
                  <a:lnTo>
                    <a:pt x="17269676" y="3034792"/>
                  </a:lnTo>
                  <a:lnTo>
                    <a:pt x="17267378" y="3035909"/>
                  </a:lnTo>
                  <a:lnTo>
                    <a:pt x="17256811" y="3051378"/>
                  </a:lnTo>
                  <a:lnTo>
                    <a:pt x="17226941" y="3094812"/>
                  </a:lnTo>
                  <a:lnTo>
                    <a:pt x="17227766" y="3099346"/>
                  </a:lnTo>
                  <a:lnTo>
                    <a:pt x="17234383" y="3103930"/>
                  </a:lnTo>
                  <a:lnTo>
                    <a:pt x="17238930" y="3103105"/>
                  </a:lnTo>
                  <a:lnTo>
                    <a:pt x="17268838" y="3059607"/>
                  </a:lnTo>
                  <a:lnTo>
                    <a:pt x="17280281" y="3042856"/>
                  </a:lnTo>
                  <a:close/>
                </a:path>
                <a:path w="18288000" h="9256395">
                  <a:moveTo>
                    <a:pt x="17293857" y="2765971"/>
                  </a:moveTo>
                  <a:lnTo>
                    <a:pt x="17292968" y="2761475"/>
                  </a:lnTo>
                  <a:lnTo>
                    <a:pt x="17288409" y="2758452"/>
                  </a:lnTo>
                  <a:lnTo>
                    <a:pt x="17287012" y="2758071"/>
                  </a:lnTo>
                  <a:lnTo>
                    <a:pt x="17283303" y="2758071"/>
                  </a:lnTo>
                  <a:lnTo>
                    <a:pt x="17280992" y="2759202"/>
                  </a:lnTo>
                  <a:lnTo>
                    <a:pt x="17244873" y="2813189"/>
                  </a:lnTo>
                  <a:lnTo>
                    <a:pt x="17245749" y="2817672"/>
                  </a:lnTo>
                  <a:lnTo>
                    <a:pt x="17252379" y="2822130"/>
                  </a:lnTo>
                  <a:lnTo>
                    <a:pt x="17256875" y="2821254"/>
                  </a:lnTo>
                  <a:lnTo>
                    <a:pt x="17293857" y="2765971"/>
                  </a:lnTo>
                  <a:close/>
                </a:path>
                <a:path w="18288000" h="9256395">
                  <a:moveTo>
                    <a:pt x="17306341" y="2488082"/>
                  </a:moveTo>
                  <a:lnTo>
                    <a:pt x="17305401" y="2483650"/>
                  </a:lnTo>
                  <a:lnTo>
                    <a:pt x="17300880" y="2480691"/>
                  </a:lnTo>
                  <a:lnTo>
                    <a:pt x="17299521" y="2480322"/>
                  </a:lnTo>
                  <a:lnTo>
                    <a:pt x="17295813" y="2480322"/>
                  </a:lnTo>
                  <a:lnTo>
                    <a:pt x="17293527" y="2481465"/>
                  </a:lnTo>
                  <a:lnTo>
                    <a:pt x="17261548" y="2530398"/>
                  </a:lnTo>
                  <a:lnTo>
                    <a:pt x="17262463" y="2534856"/>
                  </a:lnTo>
                  <a:lnTo>
                    <a:pt x="17269092" y="2539212"/>
                  </a:lnTo>
                  <a:lnTo>
                    <a:pt x="17273537" y="2538285"/>
                  </a:lnTo>
                  <a:lnTo>
                    <a:pt x="17306341" y="2488082"/>
                  </a:lnTo>
                  <a:close/>
                </a:path>
                <a:path w="18288000" h="9256395">
                  <a:moveTo>
                    <a:pt x="17317809" y="2209419"/>
                  </a:moveTo>
                  <a:lnTo>
                    <a:pt x="17316844" y="2205012"/>
                  </a:lnTo>
                  <a:lnTo>
                    <a:pt x="17312348" y="2202142"/>
                  </a:lnTo>
                  <a:lnTo>
                    <a:pt x="17311015" y="2201773"/>
                  </a:lnTo>
                  <a:lnTo>
                    <a:pt x="17307357" y="2201773"/>
                  </a:lnTo>
                  <a:lnTo>
                    <a:pt x="17305046" y="2202942"/>
                  </a:lnTo>
                  <a:lnTo>
                    <a:pt x="17277055" y="2246706"/>
                  </a:lnTo>
                  <a:lnTo>
                    <a:pt x="17278020" y="2251113"/>
                  </a:lnTo>
                  <a:lnTo>
                    <a:pt x="17284611" y="2255380"/>
                  </a:lnTo>
                  <a:lnTo>
                    <a:pt x="17289044" y="2254402"/>
                  </a:lnTo>
                  <a:lnTo>
                    <a:pt x="17317809" y="2209419"/>
                  </a:lnTo>
                  <a:close/>
                </a:path>
                <a:path w="18288000" h="9256395">
                  <a:moveTo>
                    <a:pt x="17328236" y="1930374"/>
                  </a:moveTo>
                  <a:lnTo>
                    <a:pt x="17327245" y="1926018"/>
                  </a:lnTo>
                  <a:lnTo>
                    <a:pt x="17322762" y="1923224"/>
                  </a:lnTo>
                  <a:lnTo>
                    <a:pt x="17321454" y="1922881"/>
                  </a:lnTo>
                  <a:lnTo>
                    <a:pt x="17317822" y="1922881"/>
                  </a:lnTo>
                  <a:lnTo>
                    <a:pt x="17315511" y="1924062"/>
                  </a:lnTo>
                  <a:lnTo>
                    <a:pt x="17291393" y="1962543"/>
                  </a:lnTo>
                  <a:lnTo>
                    <a:pt x="17292384" y="1966912"/>
                  </a:lnTo>
                  <a:lnTo>
                    <a:pt x="17299013" y="1971052"/>
                  </a:lnTo>
                  <a:lnTo>
                    <a:pt x="17303369" y="1970062"/>
                  </a:lnTo>
                  <a:lnTo>
                    <a:pt x="17328236" y="1930374"/>
                  </a:lnTo>
                  <a:close/>
                </a:path>
                <a:path w="18288000" h="9256395">
                  <a:moveTo>
                    <a:pt x="17338256" y="1650199"/>
                  </a:moveTo>
                  <a:lnTo>
                    <a:pt x="17337215" y="1645881"/>
                  </a:lnTo>
                  <a:lnTo>
                    <a:pt x="17332770" y="1643138"/>
                  </a:lnTo>
                  <a:lnTo>
                    <a:pt x="17331500" y="1642808"/>
                  </a:lnTo>
                  <a:lnTo>
                    <a:pt x="17327893" y="1642808"/>
                  </a:lnTo>
                  <a:lnTo>
                    <a:pt x="17325582" y="1644002"/>
                  </a:lnTo>
                  <a:lnTo>
                    <a:pt x="17305185" y="1677149"/>
                  </a:lnTo>
                  <a:lnTo>
                    <a:pt x="17306214" y="1681467"/>
                  </a:lnTo>
                  <a:lnTo>
                    <a:pt x="17312805" y="1685531"/>
                  </a:lnTo>
                  <a:lnTo>
                    <a:pt x="17317136" y="1684515"/>
                  </a:lnTo>
                  <a:lnTo>
                    <a:pt x="17338256" y="1650199"/>
                  </a:lnTo>
                  <a:close/>
                </a:path>
                <a:path w="18288000" h="9256395">
                  <a:moveTo>
                    <a:pt x="17347464" y="1369682"/>
                  </a:moveTo>
                  <a:lnTo>
                    <a:pt x="17346410" y="1365402"/>
                  </a:lnTo>
                  <a:lnTo>
                    <a:pt x="17341990" y="1362722"/>
                  </a:lnTo>
                  <a:lnTo>
                    <a:pt x="17340758" y="1362405"/>
                  </a:lnTo>
                  <a:lnTo>
                    <a:pt x="17337164" y="1362405"/>
                  </a:lnTo>
                  <a:lnTo>
                    <a:pt x="17334865" y="1363599"/>
                  </a:lnTo>
                  <a:lnTo>
                    <a:pt x="17318101" y="1391323"/>
                  </a:lnTo>
                  <a:lnTo>
                    <a:pt x="17319155" y="1395603"/>
                  </a:lnTo>
                  <a:lnTo>
                    <a:pt x="17325759" y="1399590"/>
                  </a:lnTo>
                  <a:lnTo>
                    <a:pt x="17330027" y="1398549"/>
                  </a:lnTo>
                  <a:lnTo>
                    <a:pt x="17347464" y="1369682"/>
                  </a:lnTo>
                  <a:close/>
                </a:path>
                <a:path w="18288000" h="9256395">
                  <a:moveTo>
                    <a:pt x="17350296" y="3701821"/>
                  </a:moveTo>
                  <a:lnTo>
                    <a:pt x="17349521" y="3697173"/>
                  </a:lnTo>
                  <a:lnTo>
                    <a:pt x="17344848" y="3693833"/>
                  </a:lnTo>
                  <a:lnTo>
                    <a:pt x="17343324" y="3693388"/>
                  </a:lnTo>
                  <a:lnTo>
                    <a:pt x="17339514" y="3693388"/>
                  </a:lnTo>
                  <a:lnTo>
                    <a:pt x="17337215" y="3694468"/>
                  </a:lnTo>
                  <a:lnTo>
                    <a:pt x="17323423" y="3713708"/>
                  </a:lnTo>
                  <a:lnTo>
                    <a:pt x="17283710" y="3768560"/>
                  </a:lnTo>
                  <a:lnTo>
                    <a:pt x="17284446" y="3773220"/>
                  </a:lnTo>
                  <a:lnTo>
                    <a:pt x="17291101" y="3778072"/>
                  </a:lnTo>
                  <a:lnTo>
                    <a:pt x="17295749" y="3777335"/>
                  </a:lnTo>
                  <a:lnTo>
                    <a:pt x="17335526" y="3722408"/>
                  </a:lnTo>
                  <a:lnTo>
                    <a:pt x="17350296" y="3701821"/>
                  </a:lnTo>
                  <a:close/>
                </a:path>
                <a:path w="18288000" h="9256395">
                  <a:moveTo>
                    <a:pt x="17356824" y="1087475"/>
                  </a:moveTo>
                  <a:lnTo>
                    <a:pt x="17355744" y="1083246"/>
                  </a:lnTo>
                  <a:lnTo>
                    <a:pt x="17351363" y="1080617"/>
                  </a:lnTo>
                  <a:lnTo>
                    <a:pt x="17350143" y="1080312"/>
                  </a:lnTo>
                  <a:lnTo>
                    <a:pt x="17346587" y="1080312"/>
                  </a:lnTo>
                  <a:lnTo>
                    <a:pt x="17344289" y="1081519"/>
                  </a:lnTo>
                  <a:lnTo>
                    <a:pt x="17331068" y="1103744"/>
                  </a:lnTo>
                  <a:lnTo>
                    <a:pt x="17332135" y="1107973"/>
                  </a:lnTo>
                  <a:lnTo>
                    <a:pt x="17338713" y="1111885"/>
                  </a:lnTo>
                  <a:lnTo>
                    <a:pt x="17342943" y="1110805"/>
                  </a:lnTo>
                  <a:lnTo>
                    <a:pt x="17356824" y="1087475"/>
                  </a:lnTo>
                  <a:close/>
                </a:path>
                <a:path w="18288000" h="9256395">
                  <a:moveTo>
                    <a:pt x="17363821" y="807923"/>
                  </a:moveTo>
                  <a:lnTo>
                    <a:pt x="17362716" y="803719"/>
                  </a:lnTo>
                  <a:lnTo>
                    <a:pt x="17359453" y="801814"/>
                  </a:lnTo>
                  <a:lnTo>
                    <a:pt x="17358373" y="801166"/>
                  </a:lnTo>
                  <a:lnTo>
                    <a:pt x="17357179" y="800862"/>
                  </a:lnTo>
                  <a:lnTo>
                    <a:pt x="17353649" y="800862"/>
                  </a:lnTo>
                  <a:lnTo>
                    <a:pt x="17351363" y="802081"/>
                  </a:lnTo>
                  <a:lnTo>
                    <a:pt x="17341584" y="818756"/>
                  </a:lnTo>
                  <a:lnTo>
                    <a:pt x="17342676" y="822960"/>
                  </a:lnTo>
                  <a:lnTo>
                    <a:pt x="17349216" y="826782"/>
                  </a:lnTo>
                  <a:lnTo>
                    <a:pt x="17353407" y="825703"/>
                  </a:lnTo>
                  <a:lnTo>
                    <a:pt x="17363821" y="807923"/>
                  </a:lnTo>
                  <a:close/>
                </a:path>
                <a:path w="18288000" h="9256395">
                  <a:moveTo>
                    <a:pt x="17366145" y="3427209"/>
                  </a:moveTo>
                  <a:lnTo>
                    <a:pt x="17365307" y="3422612"/>
                  </a:lnTo>
                  <a:lnTo>
                    <a:pt x="17360672" y="3419386"/>
                  </a:lnTo>
                  <a:lnTo>
                    <a:pt x="17359199" y="3418954"/>
                  </a:lnTo>
                  <a:lnTo>
                    <a:pt x="17355401" y="3418954"/>
                  </a:lnTo>
                  <a:lnTo>
                    <a:pt x="17353103" y="3420059"/>
                  </a:lnTo>
                  <a:lnTo>
                    <a:pt x="17340491" y="3438194"/>
                  </a:lnTo>
                  <a:lnTo>
                    <a:pt x="17304462" y="3489617"/>
                  </a:lnTo>
                  <a:lnTo>
                    <a:pt x="17305262" y="3494227"/>
                  </a:lnTo>
                  <a:lnTo>
                    <a:pt x="17311942" y="3498951"/>
                  </a:lnTo>
                  <a:lnTo>
                    <a:pt x="17316552" y="3498138"/>
                  </a:lnTo>
                  <a:lnTo>
                    <a:pt x="17352633" y="3446640"/>
                  </a:lnTo>
                  <a:lnTo>
                    <a:pt x="17366145" y="3427209"/>
                  </a:lnTo>
                  <a:close/>
                </a:path>
                <a:path w="18288000" h="9256395">
                  <a:moveTo>
                    <a:pt x="17370362" y="528078"/>
                  </a:moveTo>
                  <a:lnTo>
                    <a:pt x="17369257" y="523913"/>
                  </a:lnTo>
                  <a:lnTo>
                    <a:pt x="17364926" y="521411"/>
                  </a:lnTo>
                  <a:lnTo>
                    <a:pt x="17363745" y="521119"/>
                  </a:lnTo>
                  <a:lnTo>
                    <a:pt x="17360253" y="521119"/>
                  </a:lnTo>
                  <a:lnTo>
                    <a:pt x="17357967" y="522325"/>
                  </a:lnTo>
                  <a:lnTo>
                    <a:pt x="17353445" y="530174"/>
                  </a:lnTo>
                  <a:lnTo>
                    <a:pt x="17351579" y="533438"/>
                  </a:lnTo>
                  <a:lnTo>
                    <a:pt x="17352709" y="537591"/>
                  </a:lnTo>
                  <a:lnTo>
                    <a:pt x="17359224" y="541324"/>
                  </a:lnTo>
                  <a:lnTo>
                    <a:pt x="17363377" y="540194"/>
                  </a:lnTo>
                  <a:lnTo>
                    <a:pt x="17365231" y="536930"/>
                  </a:lnTo>
                  <a:lnTo>
                    <a:pt x="17370362" y="528078"/>
                  </a:lnTo>
                  <a:close/>
                </a:path>
                <a:path w="18288000" h="9256395">
                  <a:moveTo>
                    <a:pt x="17376420" y="247954"/>
                  </a:moveTo>
                  <a:lnTo>
                    <a:pt x="17375264" y="243840"/>
                  </a:lnTo>
                  <a:lnTo>
                    <a:pt x="17372038" y="241960"/>
                  </a:lnTo>
                  <a:lnTo>
                    <a:pt x="17371022" y="241338"/>
                  </a:lnTo>
                  <a:lnTo>
                    <a:pt x="17369879" y="241071"/>
                  </a:lnTo>
                  <a:lnTo>
                    <a:pt x="17366387" y="241071"/>
                  </a:lnTo>
                  <a:lnTo>
                    <a:pt x="17364152" y="242290"/>
                  </a:lnTo>
                  <a:lnTo>
                    <a:pt x="17361040" y="247688"/>
                  </a:lnTo>
                  <a:lnTo>
                    <a:pt x="17362196" y="251802"/>
                  </a:lnTo>
                  <a:lnTo>
                    <a:pt x="17365358" y="253682"/>
                  </a:lnTo>
                  <a:lnTo>
                    <a:pt x="17368597" y="255498"/>
                  </a:lnTo>
                  <a:lnTo>
                    <a:pt x="17372711" y="254419"/>
                  </a:lnTo>
                  <a:lnTo>
                    <a:pt x="17374604" y="251193"/>
                  </a:lnTo>
                  <a:lnTo>
                    <a:pt x="17376420" y="247954"/>
                  </a:lnTo>
                  <a:close/>
                </a:path>
                <a:path w="18288000" h="9256395">
                  <a:moveTo>
                    <a:pt x="17380242" y="3151390"/>
                  </a:moveTo>
                  <a:lnTo>
                    <a:pt x="17379353" y="3146831"/>
                  </a:lnTo>
                  <a:lnTo>
                    <a:pt x="17374731" y="3143707"/>
                  </a:lnTo>
                  <a:lnTo>
                    <a:pt x="17373308" y="3143300"/>
                  </a:lnTo>
                  <a:lnTo>
                    <a:pt x="17369536" y="3143300"/>
                  </a:lnTo>
                  <a:lnTo>
                    <a:pt x="17367212" y="3144431"/>
                  </a:lnTo>
                  <a:lnTo>
                    <a:pt x="17355770" y="3161398"/>
                  </a:lnTo>
                  <a:lnTo>
                    <a:pt x="17323219" y="3209252"/>
                  </a:lnTo>
                  <a:lnTo>
                    <a:pt x="17324083" y="3213824"/>
                  </a:lnTo>
                  <a:lnTo>
                    <a:pt x="17330763" y="3218396"/>
                  </a:lnTo>
                  <a:lnTo>
                    <a:pt x="17335335" y="3217532"/>
                  </a:lnTo>
                  <a:lnTo>
                    <a:pt x="17367923" y="3169628"/>
                  </a:lnTo>
                  <a:lnTo>
                    <a:pt x="17380242" y="3151390"/>
                  </a:lnTo>
                  <a:close/>
                </a:path>
                <a:path w="18288000" h="9256395">
                  <a:moveTo>
                    <a:pt x="17392866" y="2874607"/>
                  </a:moveTo>
                  <a:lnTo>
                    <a:pt x="17391939" y="2870085"/>
                  </a:lnTo>
                  <a:lnTo>
                    <a:pt x="17387329" y="2867050"/>
                  </a:lnTo>
                  <a:lnTo>
                    <a:pt x="17385945" y="2866669"/>
                  </a:lnTo>
                  <a:lnTo>
                    <a:pt x="17382198" y="2866669"/>
                  </a:lnTo>
                  <a:lnTo>
                    <a:pt x="17379874" y="2867825"/>
                  </a:lnTo>
                  <a:lnTo>
                    <a:pt x="17369524" y="2883573"/>
                  </a:lnTo>
                  <a:lnTo>
                    <a:pt x="17340276" y="2927718"/>
                  </a:lnTo>
                  <a:lnTo>
                    <a:pt x="17341190" y="2932239"/>
                  </a:lnTo>
                  <a:lnTo>
                    <a:pt x="17347870" y="2936710"/>
                  </a:lnTo>
                  <a:lnTo>
                    <a:pt x="17352417" y="2935782"/>
                  </a:lnTo>
                  <a:lnTo>
                    <a:pt x="17381690" y="2891599"/>
                  </a:lnTo>
                  <a:lnTo>
                    <a:pt x="17392866" y="2874607"/>
                  </a:lnTo>
                  <a:close/>
                </a:path>
                <a:path w="18288000" h="9256395">
                  <a:moveTo>
                    <a:pt x="17404258" y="2596985"/>
                  </a:moveTo>
                  <a:lnTo>
                    <a:pt x="17403293" y="2592501"/>
                  </a:lnTo>
                  <a:lnTo>
                    <a:pt x="17398708" y="2589568"/>
                  </a:lnTo>
                  <a:lnTo>
                    <a:pt x="17397349" y="2589199"/>
                  </a:lnTo>
                  <a:lnTo>
                    <a:pt x="17393641" y="2589199"/>
                  </a:lnTo>
                  <a:lnTo>
                    <a:pt x="17391317" y="2590381"/>
                  </a:lnTo>
                  <a:lnTo>
                    <a:pt x="17382008" y="2604871"/>
                  </a:lnTo>
                  <a:lnTo>
                    <a:pt x="17355935" y="2645206"/>
                  </a:lnTo>
                  <a:lnTo>
                    <a:pt x="17356874" y="2649677"/>
                  </a:lnTo>
                  <a:lnTo>
                    <a:pt x="17363593" y="2654033"/>
                  </a:lnTo>
                  <a:lnTo>
                    <a:pt x="17368076" y="2653080"/>
                  </a:lnTo>
                  <a:lnTo>
                    <a:pt x="17404258" y="2596985"/>
                  </a:lnTo>
                  <a:close/>
                </a:path>
                <a:path w="18288000" h="9256395">
                  <a:moveTo>
                    <a:pt x="17414901" y="2318169"/>
                  </a:moveTo>
                  <a:lnTo>
                    <a:pt x="17413885" y="2313736"/>
                  </a:lnTo>
                  <a:lnTo>
                    <a:pt x="17409351" y="2310892"/>
                  </a:lnTo>
                  <a:lnTo>
                    <a:pt x="17408030" y="2310536"/>
                  </a:lnTo>
                  <a:lnTo>
                    <a:pt x="17404334" y="2310536"/>
                  </a:lnTo>
                  <a:lnTo>
                    <a:pt x="17401998" y="2311730"/>
                  </a:lnTo>
                  <a:lnTo>
                    <a:pt x="17370794" y="2361184"/>
                  </a:lnTo>
                  <a:lnTo>
                    <a:pt x="17371784" y="2365616"/>
                  </a:lnTo>
                  <a:lnTo>
                    <a:pt x="17375137" y="2367737"/>
                  </a:lnTo>
                  <a:lnTo>
                    <a:pt x="17378515" y="2369845"/>
                  </a:lnTo>
                  <a:lnTo>
                    <a:pt x="17382935" y="2368867"/>
                  </a:lnTo>
                  <a:lnTo>
                    <a:pt x="17414901" y="2318169"/>
                  </a:lnTo>
                  <a:close/>
                </a:path>
                <a:path w="18288000" h="9256395">
                  <a:moveTo>
                    <a:pt x="17424832" y="2038464"/>
                  </a:moveTo>
                  <a:lnTo>
                    <a:pt x="17423791" y="2034082"/>
                  </a:lnTo>
                  <a:lnTo>
                    <a:pt x="17419282" y="2031288"/>
                  </a:lnTo>
                  <a:lnTo>
                    <a:pt x="17417987" y="2030945"/>
                  </a:lnTo>
                  <a:lnTo>
                    <a:pt x="17414329" y="2030945"/>
                  </a:lnTo>
                  <a:lnTo>
                    <a:pt x="17411980" y="2032152"/>
                  </a:lnTo>
                  <a:lnTo>
                    <a:pt x="17384662" y="2076361"/>
                  </a:lnTo>
                  <a:lnTo>
                    <a:pt x="17385691" y="2080755"/>
                  </a:lnTo>
                  <a:lnTo>
                    <a:pt x="17392371" y="2084920"/>
                  </a:lnTo>
                  <a:lnTo>
                    <a:pt x="17396765" y="2083879"/>
                  </a:lnTo>
                  <a:lnTo>
                    <a:pt x="17424832" y="2038464"/>
                  </a:lnTo>
                  <a:close/>
                </a:path>
                <a:path w="18288000" h="9256395">
                  <a:moveTo>
                    <a:pt x="17433836" y="1758505"/>
                  </a:moveTo>
                  <a:lnTo>
                    <a:pt x="17432757" y="1754149"/>
                  </a:lnTo>
                  <a:lnTo>
                    <a:pt x="17428274" y="1751444"/>
                  </a:lnTo>
                  <a:lnTo>
                    <a:pt x="17427004" y="1751114"/>
                  </a:lnTo>
                  <a:lnTo>
                    <a:pt x="17423372" y="1751114"/>
                  </a:lnTo>
                  <a:lnTo>
                    <a:pt x="17421035" y="1752333"/>
                  </a:lnTo>
                  <a:lnTo>
                    <a:pt x="17397451" y="1791195"/>
                  </a:lnTo>
                  <a:lnTo>
                    <a:pt x="17398505" y="1795538"/>
                  </a:lnTo>
                  <a:lnTo>
                    <a:pt x="17405173" y="1799615"/>
                  </a:lnTo>
                  <a:lnTo>
                    <a:pt x="17409529" y="1798548"/>
                  </a:lnTo>
                  <a:lnTo>
                    <a:pt x="17433836" y="1758505"/>
                  </a:lnTo>
                  <a:close/>
                </a:path>
                <a:path w="18288000" h="9256395">
                  <a:moveTo>
                    <a:pt x="17442498" y="1477441"/>
                  </a:moveTo>
                  <a:lnTo>
                    <a:pt x="17441393" y="1473136"/>
                  </a:lnTo>
                  <a:lnTo>
                    <a:pt x="17436961" y="1470482"/>
                  </a:lnTo>
                  <a:lnTo>
                    <a:pt x="17435729" y="1470164"/>
                  </a:lnTo>
                  <a:lnTo>
                    <a:pt x="17432109" y="1470164"/>
                  </a:lnTo>
                  <a:lnTo>
                    <a:pt x="17429772" y="1471396"/>
                  </a:lnTo>
                  <a:lnTo>
                    <a:pt x="17409833" y="1504848"/>
                  </a:lnTo>
                  <a:lnTo>
                    <a:pt x="17410913" y="1509153"/>
                  </a:lnTo>
                  <a:lnTo>
                    <a:pt x="17417568" y="1513116"/>
                  </a:lnTo>
                  <a:lnTo>
                    <a:pt x="17421873" y="1512036"/>
                  </a:lnTo>
                  <a:lnTo>
                    <a:pt x="17442498" y="1477441"/>
                  </a:lnTo>
                  <a:close/>
                </a:path>
                <a:path w="18288000" h="9256395">
                  <a:moveTo>
                    <a:pt x="17450499" y="1196111"/>
                  </a:moveTo>
                  <a:lnTo>
                    <a:pt x="17449381" y="1191844"/>
                  </a:lnTo>
                  <a:lnTo>
                    <a:pt x="17444949" y="1189266"/>
                  </a:lnTo>
                  <a:lnTo>
                    <a:pt x="17443742" y="1188961"/>
                  </a:lnTo>
                  <a:lnTo>
                    <a:pt x="17440174" y="1188961"/>
                  </a:lnTo>
                  <a:lnTo>
                    <a:pt x="17437837" y="1190193"/>
                  </a:lnTo>
                  <a:lnTo>
                    <a:pt x="17421454" y="1218158"/>
                  </a:lnTo>
                  <a:lnTo>
                    <a:pt x="17422559" y="1222425"/>
                  </a:lnTo>
                  <a:lnTo>
                    <a:pt x="17429201" y="1226299"/>
                  </a:lnTo>
                  <a:lnTo>
                    <a:pt x="17433443" y="1225194"/>
                  </a:lnTo>
                  <a:lnTo>
                    <a:pt x="17450499" y="1196111"/>
                  </a:lnTo>
                  <a:close/>
                </a:path>
                <a:path w="18288000" h="9256395">
                  <a:moveTo>
                    <a:pt x="17458690" y="913180"/>
                  </a:moveTo>
                  <a:lnTo>
                    <a:pt x="17457547" y="908951"/>
                  </a:lnTo>
                  <a:lnTo>
                    <a:pt x="17453153" y="906424"/>
                  </a:lnTo>
                  <a:lnTo>
                    <a:pt x="17451985" y="906132"/>
                  </a:lnTo>
                  <a:lnTo>
                    <a:pt x="17448429" y="906132"/>
                  </a:lnTo>
                  <a:lnTo>
                    <a:pt x="17446105" y="907376"/>
                  </a:lnTo>
                  <a:lnTo>
                    <a:pt x="17433163" y="929792"/>
                  </a:lnTo>
                  <a:lnTo>
                    <a:pt x="17434306" y="934021"/>
                  </a:lnTo>
                  <a:lnTo>
                    <a:pt x="17440898" y="937844"/>
                  </a:lnTo>
                  <a:lnTo>
                    <a:pt x="17445127" y="936701"/>
                  </a:lnTo>
                  <a:lnTo>
                    <a:pt x="17458690" y="913180"/>
                  </a:lnTo>
                  <a:close/>
                </a:path>
                <a:path w="18288000" h="9256395">
                  <a:moveTo>
                    <a:pt x="17464647" y="632968"/>
                  </a:moveTo>
                  <a:lnTo>
                    <a:pt x="17463504" y="628789"/>
                  </a:lnTo>
                  <a:lnTo>
                    <a:pt x="17460202" y="626922"/>
                  </a:lnTo>
                  <a:lnTo>
                    <a:pt x="17459135" y="626338"/>
                  </a:lnTo>
                  <a:lnTo>
                    <a:pt x="17457966" y="626033"/>
                  </a:lnTo>
                  <a:lnTo>
                    <a:pt x="17454436" y="626033"/>
                  </a:lnTo>
                  <a:lnTo>
                    <a:pt x="17452112" y="627291"/>
                  </a:lnTo>
                  <a:lnTo>
                    <a:pt x="17442561" y="644105"/>
                  </a:lnTo>
                  <a:lnTo>
                    <a:pt x="17443704" y="648284"/>
                  </a:lnTo>
                  <a:lnTo>
                    <a:pt x="17450258" y="652043"/>
                  </a:lnTo>
                  <a:lnTo>
                    <a:pt x="17454461" y="650900"/>
                  </a:lnTo>
                  <a:lnTo>
                    <a:pt x="17464647" y="632968"/>
                  </a:lnTo>
                  <a:close/>
                </a:path>
                <a:path w="18288000" h="9256395">
                  <a:moveTo>
                    <a:pt x="17466399" y="3535934"/>
                  </a:moveTo>
                  <a:lnTo>
                    <a:pt x="17465536" y="3531298"/>
                  </a:lnTo>
                  <a:lnTo>
                    <a:pt x="17460849" y="3528085"/>
                  </a:lnTo>
                  <a:lnTo>
                    <a:pt x="17459376" y="3527666"/>
                  </a:lnTo>
                  <a:lnTo>
                    <a:pt x="17455553" y="3527666"/>
                  </a:lnTo>
                  <a:lnTo>
                    <a:pt x="17453217" y="3528796"/>
                  </a:lnTo>
                  <a:lnTo>
                    <a:pt x="17427753" y="3565804"/>
                  </a:lnTo>
                  <a:lnTo>
                    <a:pt x="17401185" y="3604006"/>
                  </a:lnTo>
                  <a:lnTo>
                    <a:pt x="17402010" y="3608641"/>
                  </a:lnTo>
                  <a:lnTo>
                    <a:pt x="17408754" y="3613366"/>
                  </a:lnTo>
                  <a:lnTo>
                    <a:pt x="17413389" y="3612540"/>
                  </a:lnTo>
                  <a:lnTo>
                    <a:pt x="17415764" y="3609162"/>
                  </a:lnTo>
                  <a:lnTo>
                    <a:pt x="17440009" y="3574288"/>
                  </a:lnTo>
                  <a:lnTo>
                    <a:pt x="17466399" y="3535934"/>
                  </a:lnTo>
                  <a:close/>
                </a:path>
                <a:path w="18288000" h="9256395">
                  <a:moveTo>
                    <a:pt x="17470184" y="352526"/>
                  </a:moveTo>
                  <a:lnTo>
                    <a:pt x="17469015" y="348373"/>
                  </a:lnTo>
                  <a:lnTo>
                    <a:pt x="17464697" y="345948"/>
                  </a:lnTo>
                  <a:lnTo>
                    <a:pt x="17463554" y="345681"/>
                  </a:lnTo>
                  <a:lnTo>
                    <a:pt x="17460049" y="345681"/>
                  </a:lnTo>
                  <a:lnTo>
                    <a:pt x="17457751" y="346925"/>
                  </a:lnTo>
                  <a:lnTo>
                    <a:pt x="17451477" y="358114"/>
                  </a:lnTo>
                  <a:lnTo>
                    <a:pt x="17452658" y="362254"/>
                  </a:lnTo>
                  <a:lnTo>
                    <a:pt x="17459211" y="365925"/>
                  </a:lnTo>
                  <a:lnTo>
                    <a:pt x="17463339" y="364744"/>
                  </a:lnTo>
                  <a:lnTo>
                    <a:pt x="17470184" y="352526"/>
                  </a:lnTo>
                  <a:close/>
                </a:path>
                <a:path w="18288000" h="9256395">
                  <a:moveTo>
                    <a:pt x="17475353" y="71843"/>
                  </a:moveTo>
                  <a:lnTo>
                    <a:pt x="17474197" y="67741"/>
                  </a:lnTo>
                  <a:lnTo>
                    <a:pt x="17470895" y="65913"/>
                  </a:lnTo>
                  <a:lnTo>
                    <a:pt x="17469879" y="65316"/>
                  </a:lnTo>
                  <a:lnTo>
                    <a:pt x="17468787" y="65049"/>
                  </a:lnTo>
                  <a:lnTo>
                    <a:pt x="17465307" y="65049"/>
                  </a:lnTo>
                  <a:lnTo>
                    <a:pt x="17463008" y="66332"/>
                  </a:lnTo>
                  <a:lnTo>
                    <a:pt x="17461726" y="68554"/>
                  </a:lnTo>
                  <a:lnTo>
                    <a:pt x="17459998" y="71843"/>
                  </a:lnTo>
                  <a:lnTo>
                    <a:pt x="17461116" y="75907"/>
                  </a:lnTo>
                  <a:lnTo>
                    <a:pt x="17467669" y="79552"/>
                  </a:lnTo>
                  <a:lnTo>
                    <a:pt x="17471771" y="78333"/>
                  </a:lnTo>
                  <a:lnTo>
                    <a:pt x="17473587" y="75095"/>
                  </a:lnTo>
                  <a:lnTo>
                    <a:pt x="17475353" y="71843"/>
                  </a:lnTo>
                  <a:close/>
                </a:path>
                <a:path w="18288000" h="9256395">
                  <a:moveTo>
                    <a:pt x="17479861" y="3259671"/>
                  </a:moveTo>
                  <a:lnTo>
                    <a:pt x="17478934" y="3255073"/>
                  </a:lnTo>
                  <a:lnTo>
                    <a:pt x="17474273" y="3251987"/>
                  </a:lnTo>
                  <a:lnTo>
                    <a:pt x="17472851" y="3251581"/>
                  </a:lnTo>
                  <a:lnTo>
                    <a:pt x="17469054" y="3251581"/>
                  </a:lnTo>
                  <a:lnTo>
                    <a:pt x="17466704" y="3252736"/>
                  </a:lnTo>
                  <a:lnTo>
                    <a:pt x="17454436" y="3271151"/>
                  </a:lnTo>
                  <a:lnTo>
                    <a:pt x="17421695" y="3319881"/>
                  </a:lnTo>
                  <a:lnTo>
                    <a:pt x="17419397" y="3323259"/>
                  </a:lnTo>
                  <a:lnTo>
                    <a:pt x="17420286" y="3327870"/>
                  </a:lnTo>
                  <a:lnTo>
                    <a:pt x="17427055" y="3332442"/>
                  </a:lnTo>
                  <a:lnTo>
                    <a:pt x="17431639" y="3331565"/>
                  </a:lnTo>
                  <a:lnTo>
                    <a:pt x="17466729" y="3279368"/>
                  </a:lnTo>
                  <a:lnTo>
                    <a:pt x="17479861" y="3259671"/>
                  </a:lnTo>
                  <a:close/>
                </a:path>
                <a:path w="18288000" h="9256395">
                  <a:moveTo>
                    <a:pt x="17491812" y="2982430"/>
                  </a:moveTo>
                  <a:lnTo>
                    <a:pt x="17490834" y="2977883"/>
                  </a:lnTo>
                  <a:lnTo>
                    <a:pt x="17486186" y="2974886"/>
                  </a:lnTo>
                  <a:lnTo>
                    <a:pt x="17484802" y="2974505"/>
                  </a:lnTo>
                  <a:lnTo>
                    <a:pt x="17481030" y="2974505"/>
                  </a:lnTo>
                  <a:lnTo>
                    <a:pt x="17478680" y="2975686"/>
                  </a:lnTo>
                  <a:lnTo>
                    <a:pt x="17467517" y="2992894"/>
                  </a:lnTo>
                  <a:lnTo>
                    <a:pt x="17435843" y="3041332"/>
                  </a:lnTo>
                  <a:lnTo>
                    <a:pt x="17436796" y="3045891"/>
                  </a:lnTo>
                  <a:lnTo>
                    <a:pt x="17443565" y="3050349"/>
                  </a:lnTo>
                  <a:lnTo>
                    <a:pt x="17448124" y="3049397"/>
                  </a:lnTo>
                  <a:lnTo>
                    <a:pt x="17479836" y="3000895"/>
                  </a:lnTo>
                  <a:lnTo>
                    <a:pt x="17491812" y="2982430"/>
                  </a:lnTo>
                  <a:close/>
                </a:path>
                <a:path w="18288000" h="9256395">
                  <a:moveTo>
                    <a:pt x="17502467" y="2704376"/>
                  </a:moveTo>
                  <a:lnTo>
                    <a:pt x="17501451" y="2699867"/>
                  </a:lnTo>
                  <a:lnTo>
                    <a:pt x="17496854" y="2696959"/>
                  </a:lnTo>
                  <a:lnTo>
                    <a:pt x="17495508" y="2696591"/>
                  </a:lnTo>
                  <a:lnTo>
                    <a:pt x="17491748" y="2696591"/>
                  </a:lnTo>
                  <a:lnTo>
                    <a:pt x="17489386" y="2697797"/>
                  </a:lnTo>
                  <a:lnTo>
                    <a:pt x="17479290" y="2713761"/>
                  </a:lnTo>
                  <a:lnTo>
                    <a:pt x="17450829" y="2758414"/>
                  </a:lnTo>
                  <a:lnTo>
                    <a:pt x="17451820" y="2762923"/>
                  </a:lnTo>
                  <a:lnTo>
                    <a:pt x="17458601" y="2767266"/>
                  </a:lnTo>
                  <a:lnTo>
                    <a:pt x="17463110" y="2766276"/>
                  </a:lnTo>
                  <a:lnTo>
                    <a:pt x="17502467" y="2704376"/>
                  </a:lnTo>
                  <a:close/>
                </a:path>
                <a:path w="18288000" h="9256395">
                  <a:moveTo>
                    <a:pt x="17512081" y="2425649"/>
                  </a:moveTo>
                  <a:lnTo>
                    <a:pt x="17511091" y="2421432"/>
                  </a:lnTo>
                  <a:lnTo>
                    <a:pt x="17511040" y="2421204"/>
                  </a:lnTo>
                  <a:lnTo>
                    <a:pt x="17506455" y="2418346"/>
                  </a:lnTo>
                  <a:lnTo>
                    <a:pt x="17505147" y="2418003"/>
                  </a:lnTo>
                  <a:lnTo>
                    <a:pt x="17501413" y="2418003"/>
                  </a:lnTo>
                  <a:lnTo>
                    <a:pt x="17499051" y="2419210"/>
                  </a:lnTo>
                  <a:lnTo>
                    <a:pt x="17497692" y="2421432"/>
                  </a:lnTo>
                  <a:lnTo>
                    <a:pt x="17482236" y="2446388"/>
                  </a:lnTo>
                  <a:lnTo>
                    <a:pt x="17464583" y="2474684"/>
                  </a:lnTo>
                  <a:lnTo>
                    <a:pt x="17465612" y="2479141"/>
                  </a:lnTo>
                  <a:lnTo>
                    <a:pt x="17472368" y="2483383"/>
                  </a:lnTo>
                  <a:lnTo>
                    <a:pt x="17476851" y="2482367"/>
                  </a:lnTo>
                  <a:lnTo>
                    <a:pt x="17502264" y="2441537"/>
                  </a:lnTo>
                  <a:lnTo>
                    <a:pt x="17512081" y="2425649"/>
                  </a:lnTo>
                  <a:close/>
                </a:path>
                <a:path w="18288000" h="9256395">
                  <a:moveTo>
                    <a:pt x="17520806" y="2146363"/>
                  </a:moveTo>
                  <a:lnTo>
                    <a:pt x="17519714" y="2141956"/>
                  </a:lnTo>
                  <a:lnTo>
                    <a:pt x="17515167" y="2139188"/>
                  </a:lnTo>
                  <a:lnTo>
                    <a:pt x="17513885" y="2138857"/>
                  </a:lnTo>
                  <a:lnTo>
                    <a:pt x="17510189" y="2138857"/>
                  </a:lnTo>
                  <a:lnTo>
                    <a:pt x="17507827" y="2140089"/>
                  </a:lnTo>
                  <a:lnTo>
                    <a:pt x="17477283" y="2190280"/>
                  </a:lnTo>
                  <a:lnTo>
                    <a:pt x="17478350" y="2194687"/>
                  </a:lnTo>
                  <a:lnTo>
                    <a:pt x="17481728" y="2196769"/>
                  </a:lnTo>
                  <a:lnTo>
                    <a:pt x="17485119" y="2198814"/>
                  </a:lnTo>
                  <a:lnTo>
                    <a:pt x="17489526" y="2197773"/>
                  </a:lnTo>
                  <a:lnTo>
                    <a:pt x="17505210" y="2172081"/>
                  </a:lnTo>
                  <a:lnTo>
                    <a:pt x="17520806" y="2146363"/>
                  </a:lnTo>
                  <a:close/>
                </a:path>
                <a:path w="18288000" h="9256395">
                  <a:moveTo>
                    <a:pt x="17529150" y="1865909"/>
                  </a:moveTo>
                  <a:lnTo>
                    <a:pt x="17528045" y="1861527"/>
                  </a:lnTo>
                  <a:lnTo>
                    <a:pt x="17523511" y="1858835"/>
                  </a:lnTo>
                  <a:lnTo>
                    <a:pt x="17522267" y="1858518"/>
                  </a:lnTo>
                  <a:lnTo>
                    <a:pt x="17518596" y="1858518"/>
                  </a:lnTo>
                  <a:lnTo>
                    <a:pt x="17516221" y="1859762"/>
                  </a:lnTo>
                  <a:lnTo>
                    <a:pt x="17489577" y="1904428"/>
                  </a:lnTo>
                  <a:lnTo>
                    <a:pt x="17490682" y="1908797"/>
                  </a:lnTo>
                  <a:lnTo>
                    <a:pt x="17497425" y="1912835"/>
                  </a:lnTo>
                  <a:lnTo>
                    <a:pt x="17501820" y="1911731"/>
                  </a:lnTo>
                  <a:lnTo>
                    <a:pt x="17529150" y="1865909"/>
                  </a:lnTo>
                  <a:close/>
                </a:path>
                <a:path w="18288000" h="9256395">
                  <a:moveTo>
                    <a:pt x="17536795" y="1585087"/>
                  </a:moveTo>
                  <a:lnTo>
                    <a:pt x="17535652" y="1580769"/>
                  </a:lnTo>
                  <a:lnTo>
                    <a:pt x="17531157" y="1578140"/>
                  </a:lnTo>
                  <a:lnTo>
                    <a:pt x="17529950" y="1577822"/>
                  </a:lnTo>
                  <a:lnTo>
                    <a:pt x="17526305" y="1577822"/>
                  </a:lnTo>
                  <a:lnTo>
                    <a:pt x="17523930" y="1579067"/>
                  </a:lnTo>
                  <a:lnTo>
                    <a:pt x="17500931" y="1618322"/>
                  </a:lnTo>
                  <a:lnTo>
                    <a:pt x="17502061" y="1622653"/>
                  </a:lnTo>
                  <a:lnTo>
                    <a:pt x="17508792" y="1626641"/>
                  </a:lnTo>
                  <a:lnTo>
                    <a:pt x="17513123" y="1625498"/>
                  </a:lnTo>
                  <a:lnTo>
                    <a:pt x="17536795" y="1585087"/>
                  </a:lnTo>
                  <a:close/>
                </a:path>
                <a:path w="18288000" h="9256395">
                  <a:moveTo>
                    <a:pt x="17544212" y="1303235"/>
                  </a:moveTo>
                  <a:lnTo>
                    <a:pt x="17543056" y="1298930"/>
                  </a:lnTo>
                  <a:lnTo>
                    <a:pt x="17538611" y="1296377"/>
                  </a:lnTo>
                  <a:lnTo>
                    <a:pt x="17537405" y="1296073"/>
                  </a:lnTo>
                  <a:lnTo>
                    <a:pt x="17533798" y="1296073"/>
                  </a:lnTo>
                  <a:lnTo>
                    <a:pt x="17531436" y="1297330"/>
                  </a:lnTo>
                  <a:lnTo>
                    <a:pt x="17511980" y="1331112"/>
                  </a:lnTo>
                  <a:lnTo>
                    <a:pt x="17513123" y="1335405"/>
                  </a:lnTo>
                  <a:lnTo>
                    <a:pt x="17519841" y="1339265"/>
                  </a:lnTo>
                  <a:lnTo>
                    <a:pt x="17524121" y="1338122"/>
                  </a:lnTo>
                  <a:lnTo>
                    <a:pt x="17544212" y="1303235"/>
                  </a:lnTo>
                  <a:close/>
                </a:path>
                <a:path w="18288000" h="9256395">
                  <a:moveTo>
                    <a:pt x="17551083" y="1021194"/>
                  </a:moveTo>
                  <a:lnTo>
                    <a:pt x="17549902" y="1016952"/>
                  </a:lnTo>
                  <a:lnTo>
                    <a:pt x="17545457" y="1014450"/>
                  </a:lnTo>
                  <a:lnTo>
                    <a:pt x="17544288" y="1014158"/>
                  </a:lnTo>
                  <a:lnTo>
                    <a:pt x="17540694" y="1014158"/>
                  </a:lnTo>
                  <a:lnTo>
                    <a:pt x="17538345" y="1015428"/>
                  </a:lnTo>
                  <a:lnTo>
                    <a:pt x="17522355" y="1043647"/>
                  </a:lnTo>
                  <a:lnTo>
                    <a:pt x="17523511" y="1047902"/>
                  </a:lnTo>
                  <a:lnTo>
                    <a:pt x="17530204" y="1051712"/>
                  </a:lnTo>
                  <a:lnTo>
                    <a:pt x="17534446" y="1050531"/>
                  </a:lnTo>
                  <a:lnTo>
                    <a:pt x="17551083" y="1021194"/>
                  </a:lnTo>
                  <a:close/>
                </a:path>
                <a:path w="18288000" h="9256395">
                  <a:moveTo>
                    <a:pt x="17558169" y="737565"/>
                  </a:moveTo>
                  <a:lnTo>
                    <a:pt x="17556976" y="733361"/>
                  </a:lnTo>
                  <a:lnTo>
                    <a:pt x="17553636" y="731494"/>
                  </a:lnTo>
                  <a:lnTo>
                    <a:pt x="17552569" y="730923"/>
                  </a:lnTo>
                  <a:lnTo>
                    <a:pt x="17551413" y="730631"/>
                  </a:lnTo>
                  <a:lnTo>
                    <a:pt x="17547857" y="730631"/>
                  </a:lnTo>
                  <a:lnTo>
                    <a:pt x="17545508" y="731913"/>
                  </a:lnTo>
                  <a:lnTo>
                    <a:pt x="17532871" y="754532"/>
                  </a:lnTo>
                  <a:lnTo>
                    <a:pt x="17534065" y="758736"/>
                  </a:lnTo>
                  <a:lnTo>
                    <a:pt x="17540732" y="762469"/>
                  </a:lnTo>
                  <a:lnTo>
                    <a:pt x="17544936" y="761263"/>
                  </a:lnTo>
                  <a:lnTo>
                    <a:pt x="17558169" y="737565"/>
                  </a:lnTo>
                  <a:close/>
                </a:path>
                <a:path w="18288000" h="9256395">
                  <a:moveTo>
                    <a:pt x="17563148" y="456806"/>
                  </a:moveTo>
                  <a:lnTo>
                    <a:pt x="17561941" y="452640"/>
                  </a:lnTo>
                  <a:lnTo>
                    <a:pt x="17558614" y="450811"/>
                  </a:lnTo>
                  <a:lnTo>
                    <a:pt x="17557573" y="450215"/>
                  </a:lnTo>
                  <a:lnTo>
                    <a:pt x="17556430" y="449948"/>
                  </a:lnTo>
                  <a:lnTo>
                    <a:pt x="17552899" y="449948"/>
                  </a:lnTo>
                  <a:lnTo>
                    <a:pt x="17550562" y="451231"/>
                  </a:lnTo>
                  <a:lnTo>
                    <a:pt x="17541215" y="468198"/>
                  </a:lnTo>
                  <a:lnTo>
                    <a:pt x="17542409" y="472376"/>
                  </a:lnTo>
                  <a:lnTo>
                    <a:pt x="17549038" y="476034"/>
                  </a:lnTo>
                  <a:lnTo>
                    <a:pt x="17553204" y="474840"/>
                  </a:lnTo>
                  <a:lnTo>
                    <a:pt x="17563148" y="456806"/>
                  </a:lnTo>
                  <a:close/>
                </a:path>
                <a:path w="18288000" h="9256395">
                  <a:moveTo>
                    <a:pt x="17567771" y="175780"/>
                  </a:moveTo>
                  <a:lnTo>
                    <a:pt x="17566551" y="171653"/>
                  </a:lnTo>
                  <a:lnTo>
                    <a:pt x="17562208" y="169303"/>
                  </a:lnTo>
                  <a:lnTo>
                    <a:pt x="17561103" y="169024"/>
                  </a:lnTo>
                  <a:lnTo>
                    <a:pt x="17557598" y="169024"/>
                  </a:lnTo>
                  <a:lnTo>
                    <a:pt x="17555261" y="170319"/>
                  </a:lnTo>
                  <a:lnTo>
                    <a:pt x="17549127" y="181597"/>
                  </a:lnTo>
                  <a:lnTo>
                    <a:pt x="17550346" y="185724"/>
                  </a:lnTo>
                  <a:lnTo>
                    <a:pt x="17556950" y="189331"/>
                  </a:lnTo>
                  <a:lnTo>
                    <a:pt x="17561065" y="188112"/>
                  </a:lnTo>
                  <a:lnTo>
                    <a:pt x="17567771" y="175780"/>
                  </a:lnTo>
                  <a:close/>
                </a:path>
                <a:path w="18288000" h="9256395">
                  <a:moveTo>
                    <a:pt x="17579036" y="3367671"/>
                  </a:moveTo>
                  <a:lnTo>
                    <a:pt x="17578070" y="3363049"/>
                  </a:lnTo>
                  <a:lnTo>
                    <a:pt x="17573371" y="3359975"/>
                  </a:lnTo>
                  <a:lnTo>
                    <a:pt x="17571962" y="3359581"/>
                  </a:lnTo>
                  <a:lnTo>
                    <a:pt x="17568126" y="3359581"/>
                  </a:lnTo>
                  <a:lnTo>
                    <a:pt x="17565751" y="3360775"/>
                  </a:lnTo>
                  <a:lnTo>
                    <a:pt x="17541024" y="3398342"/>
                  </a:lnTo>
                  <a:lnTo>
                    <a:pt x="17515256" y="3437077"/>
                  </a:lnTo>
                  <a:lnTo>
                    <a:pt x="17516183" y="3441712"/>
                  </a:lnTo>
                  <a:lnTo>
                    <a:pt x="17523041" y="3446272"/>
                  </a:lnTo>
                  <a:lnTo>
                    <a:pt x="17527664" y="3445370"/>
                  </a:lnTo>
                  <a:lnTo>
                    <a:pt x="17553445" y="3406559"/>
                  </a:lnTo>
                  <a:lnTo>
                    <a:pt x="17579036" y="3367671"/>
                  </a:lnTo>
                  <a:close/>
                </a:path>
                <a:path w="18288000" h="9256395">
                  <a:moveTo>
                    <a:pt x="17590237" y="3089935"/>
                  </a:moveTo>
                  <a:lnTo>
                    <a:pt x="17589208" y="3085363"/>
                  </a:lnTo>
                  <a:lnTo>
                    <a:pt x="17584535" y="3082379"/>
                  </a:lnTo>
                  <a:lnTo>
                    <a:pt x="17583163" y="3082010"/>
                  </a:lnTo>
                  <a:lnTo>
                    <a:pt x="17579366" y="3082010"/>
                  </a:lnTo>
                  <a:lnTo>
                    <a:pt x="17576965" y="3083217"/>
                  </a:lnTo>
                  <a:lnTo>
                    <a:pt x="17554486" y="3118383"/>
                  </a:lnTo>
                  <a:lnTo>
                    <a:pt x="17531055" y="3154718"/>
                  </a:lnTo>
                  <a:lnTo>
                    <a:pt x="17532033" y="3159290"/>
                  </a:lnTo>
                  <a:lnTo>
                    <a:pt x="17538891" y="3163735"/>
                  </a:lnTo>
                  <a:lnTo>
                    <a:pt x="17543463" y="3162757"/>
                  </a:lnTo>
                  <a:lnTo>
                    <a:pt x="17566932" y="3126384"/>
                  </a:lnTo>
                  <a:lnTo>
                    <a:pt x="17590237" y="3089935"/>
                  </a:lnTo>
                  <a:close/>
                </a:path>
                <a:path w="18288000" h="9256395">
                  <a:moveTo>
                    <a:pt x="17600130" y="2811399"/>
                  </a:moveTo>
                  <a:lnTo>
                    <a:pt x="17599076" y="2806865"/>
                  </a:lnTo>
                  <a:lnTo>
                    <a:pt x="17594441" y="2803969"/>
                  </a:lnTo>
                  <a:lnTo>
                    <a:pt x="17593094" y="2803626"/>
                  </a:lnTo>
                  <a:lnTo>
                    <a:pt x="17589323" y="2803626"/>
                  </a:lnTo>
                  <a:lnTo>
                    <a:pt x="17586922" y="2804858"/>
                  </a:lnTo>
                  <a:lnTo>
                    <a:pt x="17566564" y="2837523"/>
                  </a:lnTo>
                  <a:lnTo>
                    <a:pt x="17545330" y="2871355"/>
                  </a:lnTo>
                  <a:lnTo>
                    <a:pt x="17546358" y="2875889"/>
                  </a:lnTo>
                  <a:lnTo>
                    <a:pt x="17553229" y="2880207"/>
                  </a:lnTo>
                  <a:lnTo>
                    <a:pt x="17557750" y="2879179"/>
                  </a:lnTo>
                  <a:lnTo>
                    <a:pt x="17588522" y="2830080"/>
                  </a:lnTo>
                  <a:lnTo>
                    <a:pt x="17600130" y="2811399"/>
                  </a:lnTo>
                  <a:close/>
                </a:path>
                <a:path w="18288000" h="9256395">
                  <a:moveTo>
                    <a:pt x="17608995" y="2532215"/>
                  </a:moveTo>
                  <a:lnTo>
                    <a:pt x="17607890" y="2527731"/>
                  </a:lnTo>
                  <a:lnTo>
                    <a:pt x="17603267" y="2524912"/>
                  </a:lnTo>
                  <a:lnTo>
                    <a:pt x="17601959" y="2524569"/>
                  </a:lnTo>
                  <a:lnTo>
                    <a:pt x="17598225" y="2524569"/>
                  </a:lnTo>
                  <a:lnTo>
                    <a:pt x="17595825" y="2525826"/>
                  </a:lnTo>
                  <a:lnTo>
                    <a:pt x="17577499" y="2555938"/>
                  </a:lnTo>
                  <a:lnTo>
                    <a:pt x="17558347" y="2587180"/>
                  </a:lnTo>
                  <a:lnTo>
                    <a:pt x="17559414" y="2591663"/>
                  </a:lnTo>
                  <a:lnTo>
                    <a:pt x="17566272" y="2595880"/>
                  </a:lnTo>
                  <a:lnTo>
                    <a:pt x="17570755" y="2594813"/>
                  </a:lnTo>
                  <a:lnTo>
                    <a:pt x="17598428" y="2549601"/>
                  </a:lnTo>
                  <a:lnTo>
                    <a:pt x="17608995" y="2532215"/>
                  </a:lnTo>
                  <a:close/>
                </a:path>
                <a:path w="18288000" h="9256395">
                  <a:moveTo>
                    <a:pt x="17616958" y="2252472"/>
                  </a:moveTo>
                  <a:lnTo>
                    <a:pt x="17615827" y="2248027"/>
                  </a:lnTo>
                  <a:lnTo>
                    <a:pt x="17611217" y="2245283"/>
                  </a:lnTo>
                  <a:lnTo>
                    <a:pt x="17609947" y="2244966"/>
                  </a:lnTo>
                  <a:lnTo>
                    <a:pt x="17606226" y="2244966"/>
                  </a:lnTo>
                  <a:lnTo>
                    <a:pt x="17603826" y="2246236"/>
                  </a:lnTo>
                  <a:lnTo>
                    <a:pt x="17587456" y="2273719"/>
                  </a:lnTo>
                  <a:lnTo>
                    <a:pt x="17570298" y="2302319"/>
                  </a:lnTo>
                  <a:lnTo>
                    <a:pt x="17571403" y="2306764"/>
                  </a:lnTo>
                  <a:lnTo>
                    <a:pt x="17578248" y="2310892"/>
                  </a:lnTo>
                  <a:lnTo>
                    <a:pt x="17582706" y="2309787"/>
                  </a:lnTo>
                  <a:lnTo>
                    <a:pt x="17599876" y="2281136"/>
                  </a:lnTo>
                  <a:lnTo>
                    <a:pt x="17616958" y="2252472"/>
                  </a:lnTo>
                  <a:close/>
                </a:path>
                <a:path w="18288000" h="9256395">
                  <a:moveTo>
                    <a:pt x="17624146" y="1972284"/>
                  </a:moveTo>
                  <a:lnTo>
                    <a:pt x="17622990" y="1967877"/>
                  </a:lnTo>
                  <a:lnTo>
                    <a:pt x="17618431" y="1965223"/>
                  </a:lnTo>
                  <a:lnTo>
                    <a:pt x="17617186" y="1964905"/>
                  </a:lnTo>
                  <a:lnTo>
                    <a:pt x="17613491" y="1964905"/>
                  </a:lnTo>
                  <a:lnTo>
                    <a:pt x="17611090" y="1966175"/>
                  </a:lnTo>
                  <a:lnTo>
                    <a:pt x="17596600" y="1990991"/>
                  </a:lnTo>
                  <a:lnTo>
                    <a:pt x="17581360" y="2016912"/>
                  </a:lnTo>
                  <a:lnTo>
                    <a:pt x="17582515" y="2021306"/>
                  </a:lnTo>
                  <a:lnTo>
                    <a:pt x="17589323" y="2025345"/>
                  </a:lnTo>
                  <a:lnTo>
                    <a:pt x="17593729" y="2024189"/>
                  </a:lnTo>
                  <a:lnTo>
                    <a:pt x="17615573" y="1986978"/>
                  </a:lnTo>
                  <a:lnTo>
                    <a:pt x="17624146" y="1972284"/>
                  </a:lnTo>
                  <a:close/>
                </a:path>
                <a:path w="18288000" h="9256395">
                  <a:moveTo>
                    <a:pt x="17630674" y="1691754"/>
                  </a:moveTo>
                  <a:lnTo>
                    <a:pt x="17629493" y="1687410"/>
                  </a:lnTo>
                  <a:lnTo>
                    <a:pt x="17624959" y="1684807"/>
                  </a:lnTo>
                  <a:lnTo>
                    <a:pt x="17623740" y="1684515"/>
                  </a:lnTo>
                  <a:lnTo>
                    <a:pt x="17620069" y="1684515"/>
                  </a:lnTo>
                  <a:lnTo>
                    <a:pt x="17617669" y="1685798"/>
                  </a:lnTo>
                  <a:lnTo>
                    <a:pt x="17591723" y="1730883"/>
                  </a:lnTo>
                  <a:lnTo>
                    <a:pt x="17592891" y="1735239"/>
                  </a:lnTo>
                  <a:lnTo>
                    <a:pt x="17599698" y="1739201"/>
                  </a:lnTo>
                  <a:lnTo>
                    <a:pt x="17604080" y="1738020"/>
                  </a:lnTo>
                  <a:lnTo>
                    <a:pt x="17628731" y="1695170"/>
                  </a:lnTo>
                  <a:lnTo>
                    <a:pt x="17630674" y="1691754"/>
                  </a:lnTo>
                  <a:close/>
                </a:path>
                <a:path w="18288000" h="9256395">
                  <a:moveTo>
                    <a:pt x="17637075" y="1410157"/>
                  </a:moveTo>
                  <a:lnTo>
                    <a:pt x="17635881" y="1405839"/>
                  </a:lnTo>
                  <a:lnTo>
                    <a:pt x="17631372" y="1403311"/>
                  </a:lnTo>
                  <a:lnTo>
                    <a:pt x="17630191" y="1403019"/>
                  </a:lnTo>
                  <a:lnTo>
                    <a:pt x="17626546" y="1403019"/>
                  </a:lnTo>
                  <a:lnTo>
                    <a:pt x="17624159" y="1404315"/>
                  </a:lnTo>
                  <a:lnTo>
                    <a:pt x="17601743" y="1443939"/>
                  </a:lnTo>
                  <a:lnTo>
                    <a:pt x="17602937" y="1448257"/>
                  </a:lnTo>
                  <a:lnTo>
                    <a:pt x="17609706" y="1452105"/>
                  </a:lnTo>
                  <a:lnTo>
                    <a:pt x="17614037" y="1450911"/>
                  </a:lnTo>
                  <a:lnTo>
                    <a:pt x="17637075" y="1410157"/>
                  </a:lnTo>
                  <a:close/>
                </a:path>
                <a:path w="18288000" h="9256395">
                  <a:moveTo>
                    <a:pt x="17643348" y="1127569"/>
                  </a:moveTo>
                  <a:lnTo>
                    <a:pt x="17642129" y="1123302"/>
                  </a:lnTo>
                  <a:lnTo>
                    <a:pt x="17637671" y="1120838"/>
                  </a:lnTo>
                  <a:lnTo>
                    <a:pt x="17636503" y="1120559"/>
                  </a:lnTo>
                  <a:lnTo>
                    <a:pt x="17632871" y="1120559"/>
                  </a:lnTo>
                  <a:lnTo>
                    <a:pt x="17630483" y="1121854"/>
                  </a:lnTo>
                  <a:lnTo>
                    <a:pt x="17611522" y="1155915"/>
                  </a:lnTo>
                  <a:lnTo>
                    <a:pt x="17612729" y="1160208"/>
                  </a:lnTo>
                  <a:lnTo>
                    <a:pt x="17619485" y="1163967"/>
                  </a:lnTo>
                  <a:lnTo>
                    <a:pt x="17623765" y="1162773"/>
                  </a:lnTo>
                  <a:lnTo>
                    <a:pt x="17643348" y="1127569"/>
                  </a:lnTo>
                  <a:close/>
                </a:path>
                <a:path w="18288000" h="9256395">
                  <a:moveTo>
                    <a:pt x="17649101" y="844918"/>
                  </a:moveTo>
                  <a:lnTo>
                    <a:pt x="17647882" y="840689"/>
                  </a:lnTo>
                  <a:lnTo>
                    <a:pt x="17643450" y="838250"/>
                  </a:lnTo>
                  <a:lnTo>
                    <a:pt x="17642294" y="837971"/>
                  </a:lnTo>
                  <a:lnTo>
                    <a:pt x="17638700" y="837971"/>
                  </a:lnTo>
                  <a:lnTo>
                    <a:pt x="17636325" y="839266"/>
                  </a:lnTo>
                  <a:lnTo>
                    <a:pt x="17620704" y="867752"/>
                  </a:lnTo>
                  <a:lnTo>
                    <a:pt x="17621936" y="871994"/>
                  </a:lnTo>
                  <a:lnTo>
                    <a:pt x="17628667" y="875690"/>
                  </a:lnTo>
                  <a:lnTo>
                    <a:pt x="17632922" y="874471"/>
                  </a:lnTo>
                  <a:lnTo>
                    <a:pt x="17649101" y="844918"/>
                  </a:lnTo>
                  <a:close/>
                </a:path>
                <a:path w="18288000" h="9256395">
                  <a:moveTo>
                    <a:pt x="17655210" y="560666"/>
                  </a:moveTo>
                  <a:lnTo>
                    <a:pt x="17653953" y="556475"/>
                  </a:lnTo>
                  <a:lnTo>
                    <a:pt x="17650600" y="554659"/>
                  </a:lnTo>
                  <a:lnTo>
                    <a:pt x="17649546" y="554113"/>
                  </a:lnTo>
                  <a:lnTo>
                    <a:pt x="17648428" y="553847"/>
                  </a:lnTo>
                  <a:lnTo>
                    <a:pt x="17644860" y="553847"/>
                  </a:lnTo>
                  <a:lnTo>
                    <a:pt x="17642485" y="555167"/>
                  </a:lnTo>
                  <a:lnTo>
                    <a:pt x="17630140" y="577964"/>
                  </a:lnTo>
                  <a:lnTo>
                    <a:pt x="17631385" y="582168"/>
                  </a:lnTo>
                  <a:lnTo>
                    <a:pt x="17638103" y="585800"/>
                  </a:lnTo>
                  <a:lnTo>
                    <a:pt x="17642294" y="584555"/>
                  </a:lnTo>
                  <a:lnTo>
                    <a:pt x="17655210" y="560666"/>
                  </a:lnTo>
                  <a:close/>
                </a:path>
                <a:path w="18288000" h="9256395">
                  <a:moveTo>
                    <a:pt x="17659261" y="279323"/>
                  </a:moveTo>
                  <a:lnTo>
                    <a:pt x="17657991" y="275170"/>
                  </a:lnTo>
                  <a:lnTo>
                    <a:pt x="17653635" y="272846"/>
                  </a:lnTo>
                  <a:lnTo>
                    <a:pt x="17652530" y="272580"/>
                  </a:lnTo>
                  <a:lnTo>
                    <a:pt x="17648987" y="272580"/>
                  </a:lnTo>
                  <a:lnTo>
                    <a:pt x="17646625" y="273900"/>
                  </a:lnTo>
                  <a:lnTo>
                    <a:pt x="17637468" y="291020"/>
                  </a:lnTo>
                  <a:lnTo>
                    <a:pt x="17638738" y="295173"/>
                  </a:lnTo>
                  <a:lnTo>
                    <a:pt x="17645380" y="298729"/>
                  </a:lnTo>
                  <a:lnTo>
                    <a:pt x="17649559" y="297484"/>
                  </a:lnTo>
                  <a:lnTo>
                    <a:pt x="17659261" y="279323"/>
                  </a:lnTo>
                  <a:close/>
                </a:path>
                <a:path w="18288000" h="9256395">
                  <a:moveTo>
                    <a:pt x="17661890" y="0"/>
                  </a:moveTo>
                  <a:lnTo>
                    <a:pt x="17646523" y="0"/>
                  </a:lnTo>
                  <a:lnTo>
                    <a:pt x="17644479" y="3898"/>
                  </a:lnTo>
                  <a:lnTo>
                    <a:pt x="17645761" y="8001"/>
                  </a:lnTo>
                  <a:lnTo>
                    <a:pt x="17652416" y="11493"/>
                  </a:lnTo>
                  <a:lnTo>
                    <a:pt x="17656506" y="10210"/>
                  </a:lnTo>
                  <a:lnTo>
                    <a:pt x="17661890" y="0"/>
                  </a:lnTo>
                  <a:close/>
                </a:path>
                <a:path w="18288000" h="9256395">
                  <a:moveTo>
                    <a:pt x="17688065" y="3197034"/>
                  </a:moveTo>
                  <a:lnTo>
                    <a:pt x="17686998" y="3192437"/>
                  </a:lnTo>
                  <a:lnTo>
                    <a:pt x="17682274" y="3189490"/>
                  </a:lnTo>
                  <a:lnTo>
                    <a:pt x="17680915" y="3189122"/>
                  </a:lnTo>
                  <a:lnTo>
                    <a:pt x="17677080" y="3189122"/>
                  </a:lnTo>
                  <a:lnTo>
                    <a:pt x="17674641" y="3190354"/>
                  </a:lnTo>
                  <a:lnTo>
                    <a:pt x="17650714" y="3228517"/>
                  </a:lnTo>
                  <a:lnTo>
                    <a:pt x="17625797" y="3267799"/>
                  </a:lnTo>
                  <a:lnTo>
                    <a:pt x="17626826" y="3272409"/>
                  </a:lnTo>
                  <a:lnTo>
                    <a:pt x="17633760" y="3276828"/>
                  </a:lnTo>
                  <a:lnTo>
                    <a:pt x="17638370" y="3275825"/>
                  </a:lnTo>
                  <a:lnTo>
                    <a:pt x="17663325" y="3236468"/>
                  </a:lnTo>
                  <a:lnTo>
                    <a:pt x="17688065" y="3197034"/>
                  </a:lnTo>
                  <a:close/>
                </a:path>
                <a:path w="18288000" h="9256395">
                  <a:moveTo>
                    <a:pt x="17697146" y="2917964"/>
                  </a:moveTo>
                  <a:lnTo>
                    <a:pt x="17696041" y="2913418"/>
                  </a:lnTo>
                  <a:lnTo>
                    <a:pt x="17691342" y="2910573"/>
                  </a:lnTo>
                  <a:lnTo>
                    <a:pt x="17690008" y="2910217"/>
                  </a:lnTo>
                  <a:lnTo>
                    <a:pt x="17686211" y="2910217"/>
                  </a:lnTo>
                  <a:lnTo>
                    <a:pt x="17683772" y="2911487"/>
                  </a:lnTo>
                  <a:lnTo>
                    <a:pt x="17661992" y="2947162"/>
                  </a:lnTo>
                  <a:lnTo>
                    <a:pt x="17639297" y="2983954"/>
                  </a:lnTo>
                  <a:lnTo>
                    <a:pt x="17640377" y="2988526"/>
                  </a:lnTo>
                  <a:lnTo>
                    <a:pt x="17647323" y="2992818"/>
                  </a:lnTo>
                  <a:lnTo>
                    <a:pt x="17651870" y="2991739"/>
                  </a:lnTo>
                  <a:lnTo>
                    <a:pt x="17674603" y="2954896"/>
                  </a:lnTo>
                  <a:lnTo>
                    <a:pt x="17697146" y="2917964"/>
                  </a:lnTo>
                  <a:close/>
                </a:path>
                <a:path w="18288000" h="9256395">
                  <a:moveTo>
                    <a:pt x="17705159" y="2638285"/>
                  </a:moveTo>
                  <a:lnTo>
                    <a:pt x="17704004" y="2633776"/>
                  </a:lnTo>
                  <a:lnTo>
                    <a:pt x="17699343" y="2631008"/>
                  </a:lnTo>
                  <a:lnTo>
                    <a:pt x="17698047" y="2630678"/>
                  </a:lnTo>
                  <a:lnTo>
                    <a:pt x="17694275" y="2630678"/>
                  </a:lnTo>
                  <a:lnTo>
                    <a:pt x="17691837" y="2631960"/>
                  </a:lnTo>
                  <a:lnTo>
                    <a:pt x="17672101" y="2665069"/>
                  </a:lnTo>
                  <a:lnTo>
                    <a:pt x="17651514" y="2699296"/>
                  </a:lnTo>
                  <a:lnTo>
                    <a:pt x="17652632" y="2703817"/>
                  </a:lnTo>
                  <a:lnTo>
                    <a:pt x="17659554" y="2708021"/>
                  </a:lnTo>
                  <a:lnTo>
                    <a:pt x="17664075" y="2706890"/>
                  </a:lnTo>
                  <a:lnTo>
                    <a:pt x="17684700" y="2672613"/>
                  </a:lnTo>
                  <a:lnTo>
                    <a:pt x="17705159" y="2638285"/>
                  </a:lnTo>
                  <a:close/>
                </a:path>
                <a:path w="18288000" h="9256395">
                  <a:moveTo>
                    <a:pt x="17712309" y="2358085"/>
                  </a:moveTo>
                  <a:lnTo>
                    <a:pt x="17711128" y="2353614"/>
                  </a:lnTo>
                  <a:lnTo>
                    <a:pt x="17706493" y="2350935"/>
                  </a:lnTo>
                  <a:lnTo>
                    <a:pt x="17705235" y="2350617"/>
                  </a:lnTo>
                  <a:lnTo>
                    <a:pt x="17701476" y="2350617"/>
                  </a:lnTo>
                  <a:lnTo>
                    <a:pt x="17699038" y="2351913"/>
                  </a:lnTo>
                  <a:lnTo>
                    <a:pt x="17681258" y="2382405"/>
                  </a:lnTo>
                  <a:lnTo>
                    <a:pt x="17662690" y="2413990"/>
                  </a:lnTo>
                  <a:lnTo>
                    <a:pt x="17663846" y="2418461"/>
                  </a:lnTo>
                  <a:lnTo>
                    <a:pt x="17670768" y="2422550"/>
                  </a:lnTo>
                  <a:lnTo>
                    <a:pt x="17675251" y="2421394"/>
                  </a:lnTo>
                  <a:lnTo>
                    <a:pt x="17693831" y="2389759"/>
                  </a:lnTo>
                  <a:lnTo>
                    <a:pt x="17712309" y="2358085"/>
                  </a:lnTo>
                  <a:close/>
                </a:path>
                <a:path w="18288000" h="9256395">
                  <a:moveTo>
                    <a:pt x="17718723" y="2077453"/>
                  </a:moveTo>
                  <a:lnTo>
                    <a:pt x="17717516" y="2073046"/>
                  </a:lnTo>
                  <a:lnTo>
                    <a:pt x="17712919" y="2070417"/>
                  </a:lnTo>
                  <a:lnTo>
                    <a:pt x="17711687" y="2070100"/>
                  </a:lnTo>
                  <a:lnTo>
                    <a:pt x="17707953" y="2070100"/>
                  </a:lnTo>
                  <a:lnTo>
                    <a:pt x="17705515" y="2071420"/>
                  </a:lnTo>
                  <a:lnTo>
                    <a:pt x="17689614" y="2099233"/>
                  </a:lnTo>
                  <a:lnTo>
                    <a:pt x="17672977" y="2128139"/>
                  </a:lnTo>
                  <a:lnTo>
                    <a:pt x="17674159" y="2132558"/>
                  </a:lnTo>
                  <a:lnTo>
                    <a:pt x="17681093" y="2136559"/>
                  </a:lnTo>
                  <a:lnTo>
                    <a:pt x="17685512" y="2135365"/>
                  </a:lnTo>
                  <a:lnTo>
                    <a:pt x="17702162" y="2106434"/>
                  </a:lnTo>
                  <a:lnTo>
                    <a:pt x="17718723" y="2077453"/>
                  </a:lnTo>
                  <a:close/>
                </a:path>
                <a:path w="18288000" h="9256395">
                  <a:moveTo>
                    <a:pt x="17724539" y="1796478"/>
                  </a:moveTo>
                  <a:lnTo>
                    <a:pt x="17723308" y="1792109"/>
                  </a:lnTo>
                  <a:lnTo>
                    <a:pt x="17718723" y="1789544"/>
                  </a:lnTo>
                  <a:lnTo>
                    <a:pt x="17717529" y="1789252"/>
                  </a:lnTo>
                  <a:lnTo>
                    <a:pt x="17713821" y="1789252"/>
                  </a:lnTo>
                  <a:lnTo>
                    <a:pt x="17711382" y="1790573"/>
                  </a:lnTo>
                  <a:lnTo>
                    <a:pt x="17697298" y="1815668"/>
                  </a:lnTo>
                  <a:lnTo>
                    <a:pt x="17682515" y="1841842"/>
                  </a:lnTo>
                  <a:lnTo>
                    <a:pt x="17683734" y="1846224"/>
                  </a:lnTo>
                  <a:lnTo>
                    <a:pt x="17690656" y="1850136"/>
                  </a:lnTo>
                  <a:lnTo>
                    <a:pt x="17695012" y="1848916"/>
                  </a:lnTo>
                  <a:lnTo>
                    <a:pt x="17709807" y="1822716"/>
                  </a:lnTo>
                  <a:lnTo>
                    <a:pt x="17724539" y="1796478"/>
                  </a:lnTo>
                  <a:close/>
                </a:path>
                <a:path w="18288000" h="9256395">
                  <a:moveTo>
                    <a:pt x="17729797" y="1515237"/>
                  </a:moveTo>
                  <a:lnTo>
                    <a:pt x="17728527" y="1510893"/>
                  </a:lnTo>
                  <a:lnTo>
                    <a:pt x="17724006" y="1508391"/>
                  </a:lnTo>
                  <a:lnTo>
                    <a:pt x="17722825" y="1508112"/>
                  </a:lnTo>
                  <a:lnTo>
                    <a:pt x="17719155" y="1508112"/>
                  </a:lnTo>
                  <a:lnTo>
                    <a:pt x="17716716" y="1509433"/>
                  </a:lnTo>
                  <a:lnTo>
                    <a:pt x="17691392" y="1555191"/>
                  </a:lnTo>
                  <a:lnTo>
                    <a:pt x="17692624" y="1559534"/>
                  </a:lnTo>
                  <a:lnTo>
                    <a:pt x="17699508" y="1563357"/>
                  </a:lnTo>
                  <a:lnTo>
                    <a:pt x="17703838" y="1562112"/>
                  </a:lnTo>
                  <a:lnTo>
                    <a:pt x="17729797" y="1515237"/>
                  </a:lnTo>
                  <a:close/>
                </a:path>
                <a:path w="18288000" h="9256395">
                  <a:moveTo>
                    <a:pt x="17734611" y="1233728"/>
                  </a:moveTo>
                  <a:lnTo>
                    <a:pt x="17733328" y="1229436"/>
                  </a:lnTo>
                  <a:lnTo>
                    <a:pt x="17728845" y="1226985"/>
                  </a:lnTo>
                  <a:lnTo>
                    <a:pt x="17727676" y="1226705"/>
                  </a:lnTo>
                  <a:lnTo>
                    <a:pt x="17724019" y="1226705"/>
                  </a:lnTo>
                  <a:lnTo>
                    <a:pt x="17721593" y="1228051"/>
                  </a:lnTo>
                  <a:lnTo>
                    <a:pt x="17699813" y="1268044"/>
                  </a:lnTo>
                  <a:lnTo>
                    <a:pt x="17701070" y="1272349"/>
                  </a:lnTo>
                  <a:lnTo>
                    <a:pt x="17707902" y="1276083"/>
                  </a:lnTo>
                  <a:lnTo>
                    <a:pt x="17712195" y="1274838"/>
                  </a:lnTo>
                  <a:lnTo>
                    <a:pt x="17734611" y="1233728"/>
                  </a:lnTo>
                  <a:close/>
                </a:path>
                <a:path w="18288000" h="9256395">
                  <a:moveTo>
                    <a:pt x="17739805" y="950506"/>
                  </a:moveTo>
                  <a:lnTo>
                    <a:pt x="17738522" y="946251"/>
                  </a:lnTo>
                  <a:lnTo>
                    <a:pt x="17734052" y="943864"/>
                  </a:lnTo>
                  <a:lnTo>
                    <a:pt x="17732921" y="943597"/>
                  </a:lnTo>
                  <a:lnTo>
                    <a:pt x="17729302" y="943597"/>
                  </a:lnTo>
                  <a:lnTo>
                    <a:pt x="17726876" y="944956"/>
                  </a:lnTo>
                  <a:lnTo>
                    <a:pt x="17708410" y="979322"/>
                  </a:lnTo>
                  <a:lnTo>
                    <a:pt x="17709693" y="983576"/>
                  </a:lnTo>
                  <a:lnTo>
                    <a:pt x="17716488" y="987221"/>
                  </a:lnTo>
                  <a:lnTo>
                    <a:pt x="17720755" y="985964"/>
                  </a:lnTo>
                  <a:lnTo>
                    <a:pt x="17739805" y="950506"/>
                  </a:lnTo>
                  <a:close/>
                </a:path>
                <a:path w="18288000" h="9256395">
                  <a:moveTo>
                    <a:pt x="17744580" y="667232"/>
                  </a:moveTo>
                  <a:lnTo>
                    <a:pt x="17743285" y="663016"/>
                  </a:lnTo>
                  <a:lnTo>
                    <a:pt x="17738852" y="660679"/>
                  </a:lnTo>
                  <a:lnTo>
                    <a:pt x="17737735" y="660412"/>
                  </a:lnTo>
                  <a:lnTo>
                    <a:pt x="17734153" y="660412"/>
                  </a:lnTo>
                  <a:lnTo>
                    <a:pt x="17731728" y="661758"/>
                  </a:lnTo>
                  <a:lnTo>
                    <a:pt x="17716526" y="690486"/>
                  </a:lnTo>
                  <a:lnTo>
                    <a:pt x="17717808" y="694702"/>
                  </a:lnTo>
                  <a:lnTo>
                    <a:pt x="17724616" y="698296"/>
                  </a:lnTo>
                  <a:lnTo>
                    <a:pt x="17728807" y="697001"/>
                  </a:lnTo>
                  <a:lnTo>
                    <a:pt x="17744580" y="667232"/>
                  </a:lnTo>
                  <a:close/>
                </a:path>
                <a:path w="18288000" h="9256395">
                  <a:moveTo>
                    <a:pt x="17749736" y="382460"/>
                  </a:moveTo>
                  <a:lnTo>
                    <a:pt x="17748428" y="378282"/>
                  </a:lnTo>
                  <a:lnTo>
                    <a:pt x="17744021" y="375970"/>
                  </a:lnTo>
                  <a:lnTo>
                    <a:pt x="17742929" y="375716"/>
                  </a:lnTo>
                  <a:lnTo>
                    <a:pt x="17739360" y="375716"/>
                  </a:lnTo>
                  <a:lnTo>
                    <a:pt x="17736960" y="377075"/>
                  </a:lnTo>
                  <a:lnTo>
                    <a:pt x="17724920" y="400088"/>
                  </a:lnTo>
                  <a:lnTo>
                    <a:pt x="17726229" y="404266"/>
                  </a:lnTo>
                  <a:lnTo>
                    <a:pt x="17732998" y="407809"/>
                  </a:lnTo>
                  <a:lnTo>
                    <a:pt x="17737163" y="406501"/>
                  </a:lnTo>
                  <a:lnTo>
                    <a:pt x="17749736" y="382460"/>
                  </a:lnTo>
                  <a:close/>
                </a:path>
                <a:path w="18288000" h="9256395">
                  <a:moveTo>
                    <a:pt x="17752962" y="100622"/>
                  </a:moveTo>
                  <a:lnTo>
                    <a:pt x="17751654" y="96481"/>
                  </a:lnTo>
                  <a:lnTo>
                    <a:pt x="17747285" y="94221"/>
                  </a:lnTo>
                  <a:lnTo>
                    <a:pt x="17746218" y="93980"/>
                  </a:lnTo>
                  <a:lnTo>
                    <a:pt x="17742675" y="93980"/>
                  </a:lnTo>
                  <a:lnTo>
                    <a:pt x="17740275" y="95338"/>
                  </a:lnTo>
                  <a:lnTo>
                    <a:pt x="17731359" y="112610"/>
                  </a:lnTo>
                  <a:lnTo>
                    <a:pt x="17732667" y="116751"/>
                  </a:lnTo>
                  <a:lnTo>
                    <a:pt x="17739411" y="120218"/>
                  </a:lnTo>
                  <a:lnTo>
                    <a:pt x="17743513" y="118897"/>
                  </a:lnTo>
                  <a:lnTo>
                    <a:pt x="17752962" y="100622"/>
                  </a:lnTo>
                  <a:close/>
                </a:path>
                <a:path w="18288000" h="9256395">
                  <a:moveTo>
                    <a:pt x="17793297" y="3024035"/>
                  </a:moveTo>
                  <a:lnTo>
                    <a:pt x="17792129" y="3019463"/>
                  </a:lnTo>
                  <a:lnTo>
                    <a:pt x="17787404" y="3016656"/>
                  </a:lnTo>
                  <a:lnTo>
                    <a:pt x="17786096" y="3016313"/>
                  </a:lnTo>
                  <a:lnTo>
                    <a:pt x="17782261" y="3016313"/>
                  </a:lnTo>
                  <a:lnTo>
                    <a:pt x="17779772" y="3017621"/>
                  </a:lnTo>
                  <a:lnTo>
                    <a:pt x="17756670" y="3056344"/>
                  </a:lnTo>
                  <a:lnTo>
                    <a:pt x="17732629" y="3096171"/>
                  </a:lnTo>
                  <a:lnTo>
                    <a:pt x="17733747" y="3100755"/>
                  </a:lnTo>
                  <a:lnTo>
                    <a:pt x="17737265" y="3102889"/>
                  </a:lnTo>
                  <a:lnTo>
                    <a:pt x="17740745" y="3105048"/>
                  </a:lnTo>
                  <a:lnTo>
                    <a:pt x="17745355" y="3103918"/>
                  </a:lnTo>
                  <a:lnTo>
                    <a:pt x="17769447" y="3064014"/>
                  </a:lnTo>
                  <a:lnTo>
                    <a:pt x="17793297" y="3024035"/>
                  </a:lnTo>
                  <a:close/>
                </a:path>
                <a:path w="18288000" h="9256395">
                  <a:moveTo>
                    <a:pt x="17800435" y="2743809"/>
                  </a:moveTo>
                  <a:lnTo>
                    <a:pt x="17799228" y="2739288"/>
                  </a:lnTo>
                  <a:lnTo>
                    <a:pt x="17794516" y="2736558"/>
                  </a:lnTo>
                  <a:lnTo>
                    <a:pt x="17793246" y="2736240"/>
                  </a:lnTo>
                  <a:lnTo>
                    <a:pt x="17789424" y="2736240"/>
                  </a:lnTo>
                  <a:lnTo>
                    <a:pt x="17786947" y="2737561"/>
                  </a:lnTo>
                  <a:lnTo>
                    <a:pt x="17775759" y="2756839"/>
                  </a:lnTo>
                  <a:lnTo>
                    <a:pt x="17765903" y="2773730"/>
                  </a:lnTo>
                  <a:lnTo>
                    <a:pt x="17743996" y="2810992"/>
                  </a:lnTo>
                  <a:lnTo>
                    <a:pt x="17745164" y="2815526"/>
                  </a:lnTo>
                  <a:lnTo>
                    <a:pt x="17752200" y="2819692"/>
                  </a:lnTo>
                  <a:lnTo>
                    <a:pt x="17756747" y="2818523"/>
                  </a:lnTo>
                  <a:lnTo>
                    <a:pt x="17778680" y="2781198"/>
                  </a:lnTo>
                  <a:lnTo>
                    <a:pt x="17800435" y="2743809"/>
                  </a:lnTo>
                  <a:close/>
                </a:path>
                <a:path w="18288000" h="9256395">
                  <a:moveTo>
                    <a:pt x="17806721" y="2463101"/>
                  </a:moveTo>
                  <a:lnTo>
                    <a:pt x="17805477" y="2458631"/>
                  </a:lnTo>
                  <a:lnTo>
                    <a:pt x="17800803" y="2455989"/>
                  </a:lnTo>
                  <a:lnTo>
                    <a:pt x="17799558" y="2455684"/>
                  </a:lnTo>
                  <a:lnTo>
                    <a:pt x="17795774" y="2455684"/>
                  </a:lnTo>
                  <a:lnTo>
                    <a:pt x="17793285" y="2457018"/>
                  </a:lnTo>
                  <a:lnTo>
                    <a:pt x="17774196" y="2490559"/>
                  </a:lnTo>
                  <a:lnTo>
                    <a:pt x="17754308" y="2525191"/>
                  </a:lnTo>
                  <a:lnTo>
                    <a:pt x="17755515" y="2529687"/>
                  </a:lnTo>
                  <a:lnTo>
                    <a:pt x="17762551" y="2533739"/>
                  </a:lnTo>
                  <a:lnTo>
                    <a:pt x="17767034" y="2532532"/>
                  </a:lnTo>
                  <a:lnTo>
                    <a:pt x="17786947" y="2497848"/>
                  </a:lnTo>
                  <a:lnTo>
                    <a:pt x="17806721" y="2463101"/>
                  </a:lnTo>
                  <a:close/>
                </a:path>
                <a:path w="18288000" h="9256395">
                  <a:moveTo>
                    <a:pt x="17812296" y="2182025"/>
                  </a:moveTo>
                  <a:lnTo>
                    <a:pt x="17811026" y="2177592"/>
                  </a:lnTo>
                  <a:lnTo>
                    <a:pt x="17806404" y="2175014"/>
                  </a:lnTo>
                  <a:lnTo>
                    <a:pt x="17805197" y="2174722"/>
                  </a:lnTo>
                  <a:lnTo>
                    <a:pt x="17801425" y="2174722"/>
                  </a:lnTo>
                  <a:lnTo>
                    <a:pt x="17798949" y="2176068"/>
                  </a:lnTo>
                  <a:lnTo>
                    <a:pt x="17781728" y="2206942"/>
                  </a:lnTo>
                  <a:lnTo>
                    <a:pt x="17763757" y="2238883"/>
                  </a:lnTo>
                  <a:lnTo>
                    <a:pt x="17765002" y="2243328"/>
                  </a:lnTo>
                  <a:lnTo>
                    <a:pt x="17772012" y="2247290"/>
                  </a:lnTo>
                  <a:lnTo>
                    <a:pt x="17776444" y="2246045"/>
                  </a:lnTo>
                  <a:lnTo>
                    <a:pt x="17778426" y="2242540"/>
                  </a:lnTo>
                  <a:lnTo>
                    <a:pt x="17794440" y="2214067"/>
                  </a:lnTo>
                  <a:lnTo>
                    <a:pt x="17812296" y="2182025"/>
                  </a:lnTo>
                  <a:close/>
                </a:path>
                <a:path w="18288000" h="9256395">
                  <a:moveTo>
                    <a:pt x="17817338" y="1900618"/>
                  </a:moveTo>
                  <a:lnTo>
                    <a:pt x="17816043" y="1896237"/>
                  </a:lnTo>
                  <a:lnTo>
                    <a:pt x="17811433" y="1893709"/>
                  </a:lnTo>
                  <a:lnTo>
                    <a:pt x="17810252" y="1893430"/>
                  </a:lnTo>
                  <a:lnTo>
                    <a:pt x="17806518" y="1893430"/>
                  </a:lnTo>
                  <a:lnTo>
                    <a:pt x="17804041" y="1894776"/>
                  </a:lnTo>
                  <a:lnTo>
                    <a:pt x="17788624" y="1922919"/>
                  </a:lnTo>
                  <a:lnTo>
                    <a:pt x="17772520" y="1952129"/>
                  </a:lnTo>
                  <a:lnTo>
                    <a:pt x="17773777" y="1956523"/>
                  </a:lnTo>
                  <a:lnTo>
                    <a:pt x="17780775" y="1960397"/>
                  </a:lnTo>
                  <a:lnTo>
                    <a:pt x="17785169" y="1959140"/>
                  </a:lnTo>
                  <a:lnTo>
                    <a:pt x="17794224" y="1942769"/>
                  </a:lnTo>
                  <a:lnTo>
                    <a:pt x="17817338" y="1900618"/>
                  </a:lnTo>
                  <a:close/>
                </a:path>
                <a:path w="18288000" h="9256395">
                  <a:moveTo>
                    <a:pt x="17821847" y="1618945"/>
                  </a:moveTo>
                  <a:lnTo>
                    <a:pt x="17820539" y="1614601"/>
                  </a:lnTo>
                  <a:lnTo>
                    <a:pt x="17815979" y="1612138"/>
                  </a:lnTo>
                  <a:lnTo>
                    <a:pt x="17814811" y="1611858"/>
                  </a:lnTo>
                  <a:lnTo>
                    <a:pt x="17811103" y="1611858"/>
                  </a:lnTo>
                  <a:lnTo>
                    <a:pt x="17808626" y="1613230"/>
                  </a:lnTo>
                  <a:lnTo>
                    <a:pt x="17780648" y="1665046"/>
                  </a:lnTo>
                  <a:lnTo>
                    <a:pt x="17781931" y="1669402"/>
                  </a:lnTo>
                  <a:lnTo>
                    <a:pt x="17788878" y="1673199"/>
                  </a:lnTo>
                  <a:lnTo>
                    <a:pt x="17793234" y="1671891"/>
                  </a:lnTo>
                  <a:lnTo>
                    <a:pt x="17801374" y="1656930"/>
                  </a:lnTo>
                  <a:lnTo>
                    <a:pt x="17821847" y="1618945"/>
                  </a:lnTo>
                  <a:close/>
                </a:path>
                <a:path w="18288000" h="9256395">
                  <a:moveTo>
                    <a:pt x="17825949" y="1337081"/>
                  </a:moveTo>
                  <a:lnTo>
                    <a:pt x="17824615" y="1332776"/>
                  </a:lnTo>
                  <a:lnTo>
                    <a:pt x="17820094" y="1330363"/>
                  </a:lnTo>
                  <a:lnTo>
                    <a:pt x="17818951" y="1330096"/>
                  </a:lnTo>
                  <a:lnTo>
                    <a:pt x="17815268" y="1330096"/>
                  </a:lnTo>
                  <a:lnTo>
                    <a:pt x="17812792" y="1331468"/>
                  </a:lnTo>
                  <a:lnTo>
                    <a:pt x="17795456" y="1364132"/>
                  </a:lnTo>
                  <a:lnTo>
                    <a:pt x="17788217" y="1377670"/>
                  </a:lnTo>
                  <a:lnTo>
                    <a:pt x="17789525" y="1381988"/>
                  </a:lnTo>
                  <a:lnTo>
                    <a:pt x="17796472" y="1385709"/>
                  </a:lnTo>
                  <a:lnTo>
                    <a:pt x="17800790" y="1384388"/>
                  </a:lnTo>
                  <a:lnTo>
                    <a:pt x="17813401" y="1360741"/>
                  </a:lnTo>
                  <a:lnTo>
                    <a:pt x="17825949" y="1337081"/>
                  </a:lnTo>
                  <a:close/>
                </a:path>
                <a:path w="18288000" h="9256395">
                  <a:moveTo>
                    <a:pt x="17829708" y="1055014"/>
                  </a:moveTo>
                  <a:lnTo>
                    <a:pt x="17828362" y="1050747"/>
                  </a:lnTo>
                  <a:lnTo>
                    <a:pt x="17823853" y="1048385"/>
                  </a:lnTo>
                  <a:lnTo>
                    <a:pt x="17822736" y="1048131"/>
                  </a:lnTo>
                  <a:lnTo>
                    <a:pt x="17819091" y="1048131"/>
                  </a:lnTo>
                  <a:lnTo>
                    <a:pt x="17816627" y="1049515"/>
                  </a:lnTo>
                  <a:lnTo>
                    <a:pt x="17801755" y="1077937"/>
                  </a:lnTo>
                  <a:lnTo>
                    <a:pt x="17795380" y="1090053"/>
                  </a:lnTo>
                  <a:lnTo>
                    <a:pt x="17796701" y="1094333"/>
                  </a:lnTo>
                  <a:lnTo>
                    <a:pt x="17803622" y="1097965"/>
                  </a:lnTo>
                  <a:lnTo>
                    <a:pt x="17807902" y="1096632"/>
                  </a:lnTo>
                  <a:lnTo>
                    <a:pt x="17823371" y="1067155"/>
                  </a:lnTo>
                  <a:lnTo>
                    <a:pt x="17829708" y="1055014"/>
                  </a:lnTo>
                  <a:close/>
                </a:path>
                <a:path w="18288000" h="9256395">
                  <a:moveTo>
                    <a:pt x="17833531" y="771982"/>
                  </a:moveTo>
                  <a:lnTo>
                    <a:pt x="17832172" y="767753"/>
                  </a:lnTo>
                  <a:lnTo>
                    <a:pt x="17828730" y="765975"/>
                  </a:lnTo>
                  <a:lnTo>
                    <a:pt x="17827702" y="765467"/>
                  </a:lnTo>
                  <a:lnTo>
                    <a:pt x="17826597" y="765213"/>
                  </a:lnTo>
                  <a:lnTo>
                    <a:pt x="17822990" y="765213"/>
                  </a:lnTo>
                  <a:lnTo>
                    <a:pt x="17820526" y="766610"/>
                  </a:lnTo>
                  <a:lnTo>
                    <a:pt x="17802581" y="801281"/>
                  </a:lnTo>
                  <a:lnTo>
                    <a:pt x="17803914" y="805510"/>
                  </a:lnTo>
                  <a:lnTo>
                    <a:pt x="17810798" y="809104"/>
                  </a:lnTo>
                  <a:lnTo>
                    <a:pt x="17815040" y="807745"/>
                  </a:lnTo>
                  <a:lnTo>
                    <a:pt x="17833531" y="771982"/>
                  </a:lnTo>
                  <a:close/>
                </a:path>
                <a:path w="18288000" h="9256395">
                  <a:moveTo>
                    <a:pt x="17837392" y="488226"/>
                  </a:moveTo>
                  <a:lnTo>
                    <a:pt x="17836020" y="484022"/>
                  </a:lnTo>
                  <a:lnTo>
                    <a:pt x="17831588" y="481749"/>
                  </a:lnTo>
                  <a:lnTo>
                    <a:pt x="17830508" y="481507"/>
                  </a:lnTo>
                  <a:lnTo>
                    <a:pt x="17826914" y="481507"/>
                  </a:lnTo>
                  <a:lnTo>
                    <a:pt x="17824476" y="482904"/>
                  </a:lnTo>
                  <a:lnTo>
                    <a:pt x="17809680" y="511873"/>
                  </a:lnTo>
                  <a:lnTo>
                    <a:pt x="17811026" y="516064"/>
                  </a:lnTo>
                  <a:lnTo>
                    <a:pt x="17817846" y="519569"/>
                  </a:lnTo>
                  <a:lnTo>
                    <a:pt x="17822050" y="518223"/>
                  </a:lnTo>
                  <a:lnTo>
                    <a:pt x="17823815" y="514807"/>
                  </a:lnTo>
                  <a:lnTo>
                    <a:pt x="17837392" y="488226"/>
                  </a:lnTo>
                  <a:close/>
                </a:path>
                <a:path w="18288000" h="9256395">
                  <a:moveTo>
                    <a:pt x="17841684" y="202933"/>
                  </a:moveTo>
                  <a:lnTo>
                    <a:pt x="17840313" y="198767"/>
                  </a:lnTo>
                  <a:lnTo>
                    <a:pt x="17835918" y="196545"/>
                  </a:lnTo>
                  <a:lnTo>
                    <a:pt x="17834839" y="196303"/>
                  </a:lnTo>
                  <a:lnTo>
                    <a:pt x="17831270" y="196303"/>
                  </a:lnTo>
                  <a:lnTo>
                    <a:pt x="17828845" y="197700"/>
                  </a:lnTo>
                  <a:lnTo>
                    <a:pt x="17817122" y="220916"/>
                  </a:lnTo>
                  <a:lnTo>
                    <a:pt x="17818494" y="225069"/>
                  </a:lnTo>
                  <a:lnTo>
                    <a:pt x="17825289" y="228536"/>
                  </a:lnTo>
                  <a:lnTo>
                    <a:pt x="17829441" y="227152"/>
                  </a:lnTo>
                  <a:lnTo>
                    <a:pt x="17841684" y="202933"/>
                  </a:lnTo>
                  <a:close/>
                </a:path>
                <a:path w="18288000" h="9256395">
                  <a:moveTo>
                    <a:pt x="17894592" y="2848699"/>
                  </a:moveTo>
                  <a:lnTo>
                    <a:pt x="17893322" y="2844152"/>
                  </a:lnTo>
                  <a:lnTo>
                    <a:pt x="17888573" y="2841472"/>
                  </a:lnTo>
                  <a:lnTo>
                    <a:pt x="17887315" y="2841167"/>
                  </a:lnTo>
                  <a:lnTo>
                    <a:pt x="17883480" y="2841167"/>
                  </a:lnTo>
                  <a:lnTo>
                    <a:pt x="17880953" y="2842526"/>
                  </a:lnTo>
                  <a:lnTo>
                    <a:pt x="17869167" y="2863405"/>
                  </a:lnTo>
                  <a:lnTo>
                    <a:pt x="17848199" y="2900235"/>
                  </a:lnTo>
                  <a:lnTo>
                    <a:pt x="17835588" y="2922206"/>
                  </a:lnTo>
                  <a:lnTo>
                    <a:pt x="17836820" y="2926765"/>
                  </a:lnTo>
                  <a:lnTo>
                    <a:pt x="17843945" y="2930880"/>
                  </a:lnTo>
                  <a:lnTo>
                    <a:pt x="17848504" y="2929623"/>
                  </a:lnTo>
                  <a:lnTo>
                    <a:pt x="17861128" y="2907652"/>
                  </a:lnTo>
                  <a:lnTo>
                    <a:pt x="17882134" y="2870746"/>
                  </a:lnTo>
                  <a:lnTo>
                    <a:pt x="17894592" y="2848699"/>
                  </a:lnTo>
                  <a:close/>
                </a:path>
                <a:path w="18288000" h="9256395">
                  <a:moveTo>
                    <a:pt x="17899952" y="2567482"/>
                  </a:moveTo>
                  <a:lnTo>
                    <a:pt x="17898644" y="2562974"/>
                  </a:lnTo>
                  <a:lnTo>
                    <a:pt x="17893945" y="2560383"/>
                  </a:lnTo>
                  <a:lnTo>
                    <a:pt x="17892713" y="2560091"/>
                  </a:lnTo>
                  <a:lnTo>
                    <a:pt x="17888903" y="2560091"/>
                  </a:lnTo>
                  <a:lnTo>
                    <a:pt x="17886376" y="2561475"/>
                  </a:lnTo>
                  <a:lnTo>
                    <a:pt x="17866081" y="2598140"/>
                  </a:lnTo>
                  <a:lnTo>
                    <a:pt x="17844986" y="2635872"/>
                  </a:lnTo>
                  <a:lnTo>
                    <a:pt x="17846256" y="2640380"/>
                  </a:lnTo>
                  <a:lnTo>
                    <a:pt x="17853381" y="2644381"/>
                  </a:lnTo>
                  <a:lnTo>
                    <a:pt x="17857877" y="2643111"/>
                  </a:lnTo>
                  <a:lnTo>
                    <a:pt x="17879010" y="2605328"/>
                  </a:lnTo>
                  <a:lnTo>
                    <a:pt x="17899952" y="2567482"/>
                  </a:lnTo>
                  <a:close/>
                </a:path>
                <a:path w="18288000" h="9256395">
                  <a:moveTo>
                    <a:pt x="17904676" y="2285911"/>
                  </a:moveTo>
                  <a:lnTo>
                    <a:pt x="17903343" y="2281453"/>
                  </a:lnTo>
                  <a:lnTo>
                    <a:pt x="17898669" y="2278938"/>
                  </a:lnTo>
                  <a:lnTo>
                    <a:pt x="17897475" y="2278659"/>
                  </a:lnTo>
                  <a:lnTo>
                    <a:pt x="17893691" y="2278659"/>
                  </a:lnTo>
                  <a:lnTo>
                    <a:pt x="17891163" y="2280056"/>
                  </a:lnTo>
                  <a:lnTo>
                    <a:pt x="17872736" y="2314029"/>
                  </a:lnTo>
                  <a:lnTo>
                    <a:pt x="17853559" y="2349055"/>
                  </a:lnTo>
                  <a:lnTo>
                    <a:pt x="17854841" y="2353513"/>
                  </a:lnTo>
                  <a:lnTo>
                    <a:pt x="17861953" y="2357412"/>
                  </a:lnTo>
                  <a:lnTo>
                    <a:pt x="17866437" y="2356129"/>
                  </a:lnTo>
                  <a:lnTo>
                    <a:pt x="17885626" y="2321052"/>
                  </a:lnTo>
                  <a:lnTo>
                    <a:pt x="17904676" y="2285911"/>
                  </a:lnTo>
                  <a:close/>
                </a:path>
                <a:path w="18288000" h="9256395">
                  <a:moveTo>
                    <a:pt x="17908867" y="2004085"/>
                  </a:moveTo>
                  <a:lnTo>
                    <a:pt x="17907508" y="1999665"/>
                  </a:lnTo>
                  <a:lnTo>
                    <a:pt x="17902873" y="1997202"/>
                  </a:lnTo>
                  <a:lnTo>
                    <a:pt x="17901704" y="1996922"/>
                  </a:lnTo>
                  <a:lnTo>
                    <a:pt x="17897945" y="1996922"/>
                  </a:lnTo>
                  <a:lnTo>
                    <a:pt x="17895418" y="1998345"/>
                  </a:lnTo>
                  <a:lnTo>
                    <a:pt x="17878794" y="2029574"/>
                  </a:lnTo>
                  <a:lnTo>
                    <a:pt x="17861445" y="2061870"/>
                  </a:lnTo>
                  <a:lnTo>
                    <a:pt x="17862766" y="2066277"/>
                  </a:lnTo>
                  <a:lnTo>
                    <a:pt x="17869866" y="2070100"/>
                  </a:lnTo>
                  <a:lnTo>
                    <a:pt x="17874272" y="2068779"/>
                  </a:lnTo>
                  <a:lnTo>
                    <a:pt x="17883924" y="2050859"/>
                  </a:lnTo>
                  <a:lnTo>
                    <a:pt x="17899317" y="2022055"/>
                  </a:lnTo>
                  <a:lnTo>
                    <a:pt x="17908867" y="2004085"/>
                  </a:lnTo>
                  <a:close/>
                </a:path>
                <a:path w="18288000" h="9256395">
                  <a:moveTo>
                    <a:pt x="17912614" y="1722018"/>
                  </a:moveTo>
                  <a:lnTo>
                    <a:pt x="17911255" y="1717636"/>
                  </a:lnTo>
                  <a:lnTo>
                    <a:pt x="17906657" y="1715223"/>
                  </a:lnTo>
                  <a:lnTo>
                    <a:pt x="17905514" y="1714957"/>
                  </a:lnTo>
                  <a:lnTo>
                    <a:pt x="17901768" y="1714957"/>
                  </a:lnTo>
                  <a:lnTo>
                    <a:pt x="17899241" y="1716366"/>
                  </a:lnTo>
                  <a:lnTo>
                    <a:pt x="17891151" y="1731848"/>
                  </a:lnTo>
                  <a:lnTo>
                    <a:pt x="17877511" y="1757832"/>
                  </a:lnTo>
                  <a:lnTo>
                    <a:pt x="17868786" y="1774342"/>
                  </a:lnTo>
                  <a:lnTo>
                    <a:pt x="17870132" y="1778711"/>
                  </a:lnTo>
                  <a:lnTo>
                    <a:pt x="17877181" y="1782457"/>
                  </a:lnTo>
                  <a:lnTo>
                    <a:pt x="17881575" y="1781098"/>
                  </a:lnTo>
                  <a:lnTo>
                    <a:pt x="17890300" y="1764576"/>
                  </a:lnTo>
                  <a:lnTo>
                    <a:pt x="17903978" y="1738566"/>
                  </a:lnTo>
                  <a:lnTo>
                    <a:pt x="17912614" y="1722018"/>
                  </a:lnTo>
                  <a:close/>
                </a:path>
                <a:path w="18288000" h="9256395">
                  <a:moveTo>
                    <a:pt x="17916017" y="1439722"/>
                  </a:moveTo>
                  <a:lnTo>
                    <a:pt x="17914633" y="1435392"/>
                  </a:lnTo>
                  <a:lnTo>
                    <a:pt x="17910048" y="1433042"/>
                  </a:lnTo>
                  <a:lnTo>
                    <a:pt x="17908931" y="1432788"/>
                  </a:lnTo>
                  <a:lnTo>
                    <a:pt x="17905210" y="1432788"/>
                  </a:lnTo>
                  <a:lnTo>
                    <a:pt x="17902695" y="1434211"/>
                  </a:lnTo>
                  <a:lnTo>
                    <a:pt x="17895469" y="1448282"/>
                  </a:lnTo>
                  <a:lnTo>
                    <a:pt x="17875619" y="1486547"/>
                  </a:lnTo>
                  <a:lnTo>
                    <a:pt x="17876990" y="1490878"/>
                  </a:lnTo>
                  <a:lnTo>
                    <a:pt x="17884026" y="1494561"/>
                  </a:lnTo>
                  <a:lnTo>
                    <a:pt x="17888369" y="1493177"/>
                  </a:lnTo>
                  <a:lnTo>
                    <a:pt x="17902225" y="1466469"/>
                  </a:lnTo>
                  <a:lnTo>
                    <a:pt x="17916017" y="1439722"/>
                  </a:lnTo>
                  <a:close/>
                </a:path>
                <a:path w="18288000" h="9256395">
                  <a:moveTo>
                    <a:pt x="17919065" y="1157300"/>
                  </a:moveTo>
                  <a:lnTo>
                    <a:pt x="17917668" y="1153020"/>
                  </a:lnTo>
                  <a:lnTo>
                    <a:pt x="17913147" y="1150721"/>
                  </a:lnTo>
                  <a:lnTo>
                    <a:pt x="17912030" y="1150467"/>
                  </a:lnTo>
                  <a:lnTo>
                    <a:pt x="17908347" y="1150467"/>
                  </a:lnTo>
                  <a:lnTo>
                    <a:pt x="17905845" y="1151890"/>
                  </a:lnTo>
                  <a:lnTo>
                    <a:pt x="17894250" y="1174711"/>
                  </a:lnTo>
                  <a:lnTo>
                    <a:pt x="17882058" y="1198549"/>
                  </a:lnTo>
                  <a:lnTo>
                    <a:pt x="17883442" y="1202842"/>
                  </a:lnTo>
                  <a:lnTo>
                    <a:pt x="17890427" y="1206423"/>
                  </a:lnTo>
                  <a:lnTo>
                    <a:pt x="17894732" y="1205039"/>
                  </a:lnTo>
                  <a:lnTo>
                    <a:pt x="17912118" y="1171003"/>
                  </a:lnTo>
                  <a:lnTo>
                    <a:pt x="17919065" y="1157300"/>
                  </a:lnTo>
                  <a:close/>
                </a:path>
                <a:path w="18288000" h="9256395">
                  <a:moveTo>
                    <a:pt x="17921872" y="874763"/>
                  </a:moveTo>
                  <a:lnTo>
                    <a:pt x="17920450" y="870508"/>
                  </a:lnTo>
                  <a:lnTo>
                    <a:pt x="17915954" y="868248"/>
                  </a:lnTo>
                  <a:lnTo>
                    <a:pt x="17914874" y="868006"/>
                  </a:lnTo>
                  <a:lnTo>
                    <a:pt x="17911204" y="868006"/>
                  </a:lnTo>
                  <a:lnTo>
                    <a:pt x="17908715" y="869442"/>
                  </a:lnTo>
                  <a:lnTo>
                    <a:pt x="17888128" y="910361"/>
                  </a:lnTo>
                  <a:lnTo>
                    <a:pt x="17889525" y="914603"/>
                  </a:lnTo>
                  <a:lnTo>
                    <a:pt x="17896472" y="918146"/>
                  </a:lnTo>
                  <a:lnTo>
                    <a:pt x="17900739" y="916749"/>
                  </a:lnTo>
                  <a:lnTo>
                    <a:pt x="17921872" y="874763"/>
                  </a:lnTo>
                  <a:close/>
                </a:path>
                <a:path w="18288000" h="9256395">
                  <a:moveTo>
                    <a:pt x="17924412" y="592086"/>
                  </a:moveTo>
                  <a:lnTo>
                    <a:pt x="17922977" y="587870"/>
                  </a:lnTo>
                  <a:lnTo>
                    <a:pt x="17918519" y="585647"/>
                  </a:lnTo>
                  <a:lnTo>
                    <a:pt x="17917465" y="585419"/>
                  </a:lnTo>
                  <a:lnTo>
                    <a:pt x="17913833" y="585419"/>
                  </a:lnTo>
                  <a:lnTo>
                    <a:pt x="17911344" y="586854"/>
                  </a:lnTo>
                  <a:lnTo>
                    <a:pt x="17893932" y="621855"/>
                  </a:lnTo>
                  <a:lnTo>
                    <a:pt x="17895342" y="626059"/>
                  </a:lnTo>
                  <a:lnTo>
                    <a:pt x="17902276" y="629539"/>
                  </a:lnTo>
                  <a:lnTo>
                    <a:pt x="17906492" y="628116"/>
                  </a:lnTo>
                  <a:lnTo>
                    <a:pt x="17924412" y="592086"/>
                  </a:lnTo>
                  <a:close/>
                </a:path>
                <a:path w="18288000" h="9256395">
                  <a:moveTo>
                    <a:pt x="17927485" y="307809"/>
                  </a:moveTo>
                  <a:lnTo>
                    <a:pt x="17926063" y="303644"/>
                  </a:lnTo>
                  <a:lnTo>
                    <a:pt x="17921631" y="301472"/>
                  </a:lnTo>
                  <a:lnTo>
                    <a:pt x="17920577" y="301256"/>
                  </a:lnTo>
                  <a:lnTo>
                    <a:pt x="17916983" y="301256"/>
                  </a:lnTo>
                  <a:lnTo>
                    <a:pt x="17914506" y="302679"/>
                  </a:lnTo>
                  <a:lnTo>
                    <a:pt x="17900130" y="331889"/>
                  </a:lnTo>
                  <a:lnTo>
                    <a:pt x="17901552" y="336080"/>
                  </a:lnTo>
                  <a:lnTo>
                    <a:pt x="17908423" y="339471"/>
                  </a:lnTo>
                  <a:lnTo>
                    <a:pt x="17912614" y="338061"/>
                  </a:lnTo>
                  <a:lnTo>
                    <a:pt x="17927485" y="307809"/>
                  </a:lnTo>
                  <a:close/>
                </a:path>
                <a:path w="18288000" h="9256395">
                  <a:moveTo>
                    <a:pt x="17931029" y="22110"/>
                  </a:moveTo>
                  <a:lnTo>
                    <a:pt x="17929594" y="17970"/>
                  </a:lnTo>
                  <a:lnTo>
                    <a:pt x="17925187" y="15836"/>
                  </a:lnTo>
                  <a:lnTo>
                    <a:pt x="17924171" y="15608"/>
                  </a:lnTo>
                  <a:lnTo>
                    <a:pt x="17920589" y="15608"/>
                  </a:lnTo>
                  <a:lnTo>
                    <a:pt x="17918126" y="17043"/>
                  </a:lnTo>
                  <a:lnTo>
                    <a:pt x="17906734" y="40462"/>
                  </a:lnTo>
                  <a:lnTo>
                    <a:pt x="17908169" y="44589"/>
                  </a:lnTo>
                  <a:lnTo>
                    <a:pt x="17915014" y="47942"/>
                  </a:lnTo>
                  <a:lnTo>
                    <a:pt x="17919154" y="46507"/>
                  </a:lnTo>
                  <a:lnTo>
                    <a:pt x="17931029" y="22110"/>
                  </a:lnTo>
                  <a:close/>
                </a:path>
                <a:path w="18288000" h="9256395">
                  <a:moveTo>
                    <a:pt x="17991747" y="2671026"/>
                  </a:moveTo>
                  <a:lnTo>
                    <a:pt x="17990363" y="2666504"/>
                  </a:lnTo>
                  <a:lnTo>
                    <a:pt x="17985613" y="2663990"/>
                  </a:lnTo>
                  <a:lnTo>
                    <a:pt x="17984420" y="2663698"/>
                  </a:lnTo>
                  <a:lnTo>
                    <a:pt x="17980571" y="2663698"/>
                  </a:lnTo>
                  <a:lnTo>
                    <a:pt x="17977993" y="2665133"/>
                  </a:lnTo>
                  <a:lnTo>
                    <a:pt x="17966690" y="2686342"/>
                  </a:lnTo>
                  <a:lnTo>
                    <a:pt x="17956670" y="2705011"/>
                  </a:lnTo>
                  <a:lnTo>
                    <a:pt x="17946586" y="2723654"/>
                  </a:lnTo>
                  <a:lnTo>
                    <a:pt x="17934483" y="2745905"/>
                  </a:lnTo>
                  <a:lnTo>
                    <a:pt x="17935817" y="2750426"/>
                  </a:lnTo>
                  <a:lnTo>
                    <a:pt x="17943030" y="2754376"/>
                  </a:lnTo>
                  <a:lnTo>
                    <a:pt x="17947564" y="2753029"/>
                  </a:lnTo>
                  <a:lnTo>
                    <a:pt x="17959680" y="2730766"/>
                  </a:lnTo>
                  <a:lnTo>
                    <a:pt x="17969776" y="2712072"/>
                  </a:lnTo>
                  <a:lnTo>
                    <a:pt x="17979822" y="2693378"/>
                  </a:lnTo>
                  <a:lnTo>
                    <a:pt x="17991747" y="2671026"/>
                  </a:lnTo>
                  <a:close/>
                </a:path>
                <a:path w="18288000" h="9256395">
                  <a:moveTo>
                    <a:pt x="17995557" y="2388959"/>
                  </a:moveTo>
                  <a:lnTo>
                    <a:pt x="17994148" y="2384488"/>
                  </a:lnTo>
                  <a:lnTo>
                    <a:pt x="17990528" y="2382609"/>
                  </a:lnTo>
                  <a:lnTo>
                    <a:pt x="17989436" y="2382062"/>
                  </a:lnTo>
                  <a:lnTo>
                    <a:pt x="17988268" y="2381783"/>
                  </a:lnTo>
                  <a:lnTo>
                    <a:pt x="17984445" y="2381783"/>
                  </a:lnTo>
                  <a:lnTo>
                    <a:pt x="17981867" y="2383231"/>
                  </a:lnTo>
                  <a:lnTo>
                    <a:pt x="17971491" y="2403081"/>
                  </a:lnTo>
                  <a:lnTo>
                    <a:pt x="17962385" y="2420391"/>
                  </a:lnTo>
                  <a:lnTo>
                    <a:pt x="17953241" y="2437688"/>
                  </a:lnTo>
                  <a:lnTo>
                    <a:pt x="17942129" y="2458567"/>
                  </a:lnTo>
                  <a:lnTo>
                    <a:pt x="17943487" y="2463050"/>
                  </a:lnTo>
                  <a:lnTo>
                    <a:pt x="17950701" y="2466898"/>
                  </a:lnTo>
                  <a:lnTo>
                    <a:pt x="17955184" y="2465540"/>
                  </a:lnTo>
                  <a:lnTo>
                    <a:pt x="17975466" y="2427274"/>
                  </a:lnTo>
                  <a:lnTo>
                    <a:pt x="17984585" y="2409939"/>
                  </a:lnTo>
                  <a:lnTo>
                    <a:pt x="17995557" y="2388959"/>
                  </a:lnTo>
                  <a:close/>
                </a:path>
                <a:path w="18288000" h="9256395">
                  <a:moveTo>
                    <a:pt x="17998898" y="2106701"/>
                  </a:moveTo>
                  <a:lnTo>
                    <a:pt x="17997475" y="2102281"/>
                  </a:lnTo>
                  <a:lnTo>
                    <a:pt x="17992789" y="2099868"/>
                  </a:lnTo>
                  <a:lnTo>
                    <a:pt x="17991646" y="2099614"/>
                  </a:lnTo>
                  <a:lnTo>
                    <a:pt x="17987861" y="2099614"/>
                  </a:lnTo>
                  <a:lnTo>
                    <a:pt x="17985283" y="2101075"/>
                  </a:lnTo>
                  <a:lnTo>
                    <a:pt x="17975796" y="2119541"/>
                  </a:lnTo>
                  <a:lnTo>
                    <a:pt x="17967567" y="2135479"/>
                  </a:lnTo>
                  <a:lnTo>
                    <a:pt x="17949139" y="2170912"/>
                  </a:lnTo>
                  <a:lnTo>
                    <a:pt x="17950536" y="2175345"/>
                  </a:lnTo>
                  <a:lnTo>
                    <a:pt x="17957699" y="2179116"/>
                  </a:lnTo>
                  <a:lnTo>
                    <a:pt x="17962144" y="2177707"/>
                  </a:lnTo>
                  <a:lnTo>
                    <a:pt x="17980597" y="2142236"/>
                  </a:lnTo>
                  <a:lnTo>
                    <a:pt x="17998898" y="2106701"/>
                  </a:lnTo>
                  <a:close/>
                </a:path>
                <a:path w="18288000" h="9256395">
                  <a:moveTo>
                    <a:pt x="18001869" y="1824215"/>
                  </a:moveTo>
                  <a:lnTo>
                    <a:pt x="18000422" y="1819833"/>
                  </a:lnTo>
                  <a:lnTo>
                    <a:pt x="17995773" y="1817497"/>
                  </a:lnTo>
                  <a:lnTo>
                    <a:pt x="17994656" y="1817230"/>
                  </a:lnTo>
                  <a:lnTo>
                    <a:pt x="17990884" y="1817230"/>
                  </a:lnTo>
                  <a:lnTo>
                    <a:pt x="17988331" y="1818703"/>
                  </a:lnTo>
                  <a:lnTo>
                    <a:pt x="17972304" y="1850313"/>
                  </a:lnTo>
                  <a:lnTo>
                    <a:pt x="17955616" y="1882940"/>
                  </a:lnTo>
                  <a:lnTo>
                    <a:pt x="17957038" y="1887347"/>
                  </a:lnTo>
                  <a:lnTo>
                    <a:pt x="17964201" y="1891030"/>
                  </a:lnTo>
                  <a:lnTo>
                    <a:pt x="17968570" y="1889607"/>
                  </a:lnTo>
                  <a:lnTo>
                    <a:pt x="17970424" y="1886026"/>
                  </a:lnTo>
                  <a:lnTo>
                    <a:pt x="17985296" y="1856930"/>
                  </a:lnTo>
                  <a:lnTo>
                    <a:pt x="18001869" y="1824215"/>
                  </a:lnTo>
                  <a:close/>
                </a:path>
                <a:path w="18288000" h="9256395">
                  <a:moveTo>
                    <a:pt x="18004524" y="1541589"/>
                  </a:moveTo>
                  <a:lnTo>
                    <a:pt x="18003076" y="1537233"/>
                  </a:lnTo>
                  <a:lnTo>
                    <a:pt x="17998453" y="1534947"/>
                  </a:lnTo>
                  <a:lnTo>
                    <a:pt x="17997361" y="1534693"/>
                  </a:lnTo>
                  <a:lnTo>
                    <a:pt x="17993614" y="1534693"/>
                  </a:lnTo>
                  <a:lnTo>
                    <a:pt x="17991049" y="1536179"/>
                  </a:lnTo>
                  <a:lnTo>
                    <a:pt x="17976685" y="1564970"/>
                  </a:lnTo>
                  <a:lnTo>
                    <a:pt x="17961687" y="1594751"/>
                  </a:lnTo>
                  <a:lnTo>
                    <a:pt x="17963122" y="1599095"/>
                  </a:lnTo>
                  <a:lnTo>
                    <a:pt x="17970259" y="1602727"/>
                  </a:lnTo>
                  <a:lnTo>
                    <a:pt x="17974602" y="1601279"/>
                  </a:lnTo>
                  <a:lnTo>
                    <a:pt x="17983023" y="1584579"/>
                  </a:lnTo>
                  <a:lnTo>
                    <a:pt x="17996192" y="1558302"/>
                  </a:lnTo>
                  <a:lnTo>
                    <a:pt x="18004524" y="1541589"/>
                  </a:lnTo>
                  <a:close/>
                </a:path>
                <a:path w="18288000" h="9256395">
                  <a:moveTo>
                    <a:pt x="18006899" y="1258849"/>
                  </a:moveTo>
                  <a:lnTo>
                    <a:pt x="18005438" y="1254531"/>
                  </a:lnTo>
                  <a:lnTo>
                    <a:pt x="18000866" y="1252283"/>
                  </a:lnTo>
                  <a:lnTo>
                    <a:pt x="17999787" y="1252054"/>
                  </a:lnTo>
                  <a:lnTo>
                    <a:pt x="17996065" y="1252054"/>
                  </a:lnTo>
                  <a:lnTo>
                    <a:pt x="17993513" y="1253528"/>
                  </a:lnTo>
                  <a:lnTo>
                    <a:pt x="17980737" y="1279461"/>
                  </a:lnTo>
                  <a:lnTo>
                    <a:pt x="17967389" y="1306385"/>
                  </a:lnTo>
                  <a:lnTo>
                    <a:pt x="17968837" y="1310690"/>
                  </a:lnTo>
                  <a:lnTo>
                    <a:pt x="17975911" y="1314246"/>
                  </a:lnTo>
                  <a:lnTo>
                    <a:pt x="17980241" y="1312786"/>
                  </a:lnTo>
                  <a:lnTo>
                    <a:pt x="17987823" y="1297533"/>
                  </a:lnTo>
                  <a:lnTo>
                    <a:pt x="17999393" y="1274114"/>
                  </a:lnTo>
                  <a:lnTo>
                    <a:pt x="18006899" y="1258849"/>
                  </a:lnTo>
                  <a:close/>
                </a:path>
                <a:path w="18288000" h="9256395">
                  <a:moveTo>
                    <a:pt x="18009070" y="975982"/>
                  </a:moveTo>
                  <a:lnTo>
                    <a:pt x="18007584" y="971727"/>
                  </a:lnTo>
                  <a:lnTo>
                    <a:pt x="18003050" y="969505"/>
                  </a:lnTo>
                  <a:lnTo>
                    <a:pt x="18001984" y="969276"/>
                  </a:lnTo>
                  <a:lnTo>
                    <a:pt x="17998301" y="969276"/>
                  </a:lnTo>
                  <a:lnTo>
                    <a:pt x="17995761" y="970762"/>
                  </a:lnTo>
                  <a:lnTo>
                    <a:pt x="17984547" y="993813"/>
                  </a:lnTo>
                  <a:lnTo>
                    <a:pt x="17972774" y="1017854"/>
                  </a:lnTo>
                  <a:lnTo>
                    <a:pt x="17974234" y="1022121"/>
                  </a:lnTo>
                  <a:lnTo>
                    <a:pt x="17981295" y="1025588"/>
                  </a:lnTo>
                  <a:lnTo>
                    <a:pt x="17985563" y="1024128"/>
                  </a:lnTo>
                  <a:lnTo>
                    <a:pt x="17997348" y="1000061"/>
                  </a:lnTo>
                  <a:lnTo>
                    <a:pt x="18009070" y="975982"/>
                  </a:lnTo>
                  <a:close/>
                </a:path>
                <a:path w="18288000" h="9256395">
                  <a:moveTo>
                    <a:pt x="18011013" y="693013"/>
                  </a:moveTo>
                  <a:lnTo>
                    <a:pt x="18009540" y="688797"/>
                  </a:lnTo>
                  <a:lnTo>
                    <a:pt x="18005019" y="686625"/>
                  </a:lnTo>
                  <a:lnTo>
                    <a:pt x="18003990" y="686396"/>
                  </a:lnTo>
                  <a:lnTo>
                    <a:pt x="18000320" y="686396"/>
                  </a:lnTo>
                  <a:lnTo>
                    <a:pt x="17997793" y="687882"/>
                  </a:lnTo>
                  <a:lnTo>
                    <a:pt x="17983835" y="716851"/>
                  </a:lnTo>
                  <a:lnTo>
                    <a:pt x="17977879" y="729183"/>
                  </a:lnTo>
                  <a:lnTo>
                    <a:pt x="17979340" y="733412"/>
                  </a:lnTo>
                  <a:lnTo>
                    <a:pt x="17986375" y="736815"/>
                  </a:lnTo>
                  <a:lnTo>
                    <a:pt x="17990604" y="735355"/>
                  </a:lnTo>
                  <a:lnTo>
                    <a:pt x="18009337" y="696544"/>
                  </a:lnTo>
                  <a:lnTo>
                    <a:pt x="18011013" y="693013"/>
                  </a:lnTo>
                  <a:close/>
                </a:path>
                <a:path w="18288000" h="9256395">
                  <a:moveTo>
                    <a:pt x="18012804" y="409968"/>
                  </a:moveTo>
                  <a:lnTo>
                    <a:pt x="18011318" y="405790"/>
                  </a:lnTo>
                  <a:lnTo>
                    <a:pt x="18006835" y="403656"/>
                  </a:lnTo>
                  <a:lnTo>
                    <a:pt x="18005819" y="403440"/>
                  </a:lnTo>
                  <a:lnTo>
                    <a:pt x="18002187" y="403440"/>
                  </a:lnTo>
                  <a:lnTo>
                    <a:pt x="17999672" y="404914"/>
                  </a:lnTo>
                  <a:lnTo>
                    <a:pt x="17982756" y="440359"/>
                  </a:lnTo>
                  <a:lnTo>
                    <a:pt x="17984229" y="444550"/>
                  </a:lnTo>
                  <a:lnTo>
                    <a:pt x="17991201" y="447903"/>
                  </a:lnTo>
                  <a:lnTo>
                    <a:pt x="17995418" y="446430"/>
                  </a:lnTo>
                  <a:lnTo>
                    <a:pt x="18012804" y="409968"/>
                  </a:lnTo>
                  <a:close/>
                </a:path>
                <a:path w="18288000" h="9256395">
                  <a:moveTo>
                    <a:pt x="18014785" y="126111"/>
                  </a:moveTo>
                  <a:lnTo>
                    <a:pt x="18013299" y="121958"/>
                  </a:lnTo>
                  <a:lnTo>
                    <a:pt x="18008880" y="119862"/>
                  </a:lnTo>
                  <a:lnTo>
                    <a:pt x="18007864" y="119659"/>
                  </a:lnTo>
                  <a:lnTo>
                    <a:pt x="18004257" y="119659"/>
                  </a:lnTo>
                  <a:lnTo>
                    <a:pt x="18001742" y="121132"/>
                  </a:lnTo>
                  <a:lnTo>
                    <a:pt x="17987823" y="150596"/>
                  </a:lnTo>
                  <a:lnTo>
                    <a:pt x="17989296" y="154749"/>
                  </a:lnTo>
                  <a:lnTo>
                    <a:pt x="17996218" y="158026"/>
                  </a:lnTo>
                  <a:lnTo>
                    <a:pt x="18000396" y="156565"/>
                  </a:lnTo>
                  <a:lnTo>
                    <a:pt x="18014785" y="126111"/>
                  </a:lnTo>
                  <a:close/>
                </a:path>
                <a:path w="18288000" h="9256395">
                  <a:moveTo>
                    <a:pt x="18084572" y="2491067"/>
                  </a:moveTo>
                  <a:lnTo>
                    <a:pt x="18083086" y="2486596"/>
                  </a:lnTo>
                  <a:lnTo>
                    <a:pt x="18078336" y="2484209"/>
                  </a:lnTo>
                  <a:lnTo>
                    <a:pt x="18077193" y="2483942"/>
                  </a:lnTo>
                  <a:lnTo>
                    <a:pt x="18073345" y="2483942"/>
                  </a:lnTo>
                  <a:lnTo>
                    <a:pt x="18070716" y="2485453"/>
                  </a:lnTo>
                  <a:lnTo>
                    <a:pt x="18059896" y="2506980"/>
                  </a:lnTo>
                  <a:lnTo>
                    <a:pt x="18050333" y="2525890"/>
                  </a:lnTo>
                  <a:lnTo>
                    <a:pt x="18040719" y="2544775"/>
                  </a:lnTo>
                  <a:lnTo>
                    <a:pt x="18029162" y="2567317"/>
                  </a:lnTo>
                  <a:lnTo>
                    <a:pt x="18030622" y="2571813"/>
                  </a:lnTo>
                  <a:lnTo>
                    <a:pt x="18037912" y="2575572"/>
                  </a:lnTo>
                  <a:lnTo>
                    <a:pt x="18042408" y="2574125"/>
                  </a:lnTo>
                  <a:lnTo>
                    <a:pt x="18053990" y="2551557"/>
                  </a:lnTo>
                  <a:lnTo>
                    <a:pt x="18063617" y="2532634"/>
                  </a:lnTo>
                  <a:lnTo>
                    <a:pt x="18073205" y="2513698"/>
                  </a:lnTo>
                  <a:lnTo>
                    <a:pt x="18084572" y="2491067"/>
                  </a:lnTo>
                  <a:close/>
                </a:path>
                <a:path w="18288000" h="9256395">
                  <a:moveTo>
                    <a:pt x="18087074" y="2208326"/>
                  </a:moveTo>
                  <a:lnTo>
                    <a:pt x="18085562" y="2203894"/>
                  </a:lnTo>
                  <a:lnTo>
                    <a:pt x="18080851" y="2201583"/>
                  </a:lnTo>
                  <a:lnTo>
                    <a:pt x="18079733" y="2201329"/>
                  </a:lnTo>
                  <a:lnTo>
                    <a:pt x="18075910" y="2201329"/>
                  </a:lnTo>
                  <a:lnTo>
                    <a:pt x="18073281" y="2202853"/>
                  </a:lnTo>
                  <a:lnTo>
                    <a:pt x="18063337" y="2222982"/>
                  </a:lnTo>
                  <a:lnTo>
                    <a:pt x="18054638" y="2240496"/>
                  </a:lnTo>
                  <a:lnTo>
                    <a:pt x="18045888" y="2257996"/>
                  </a:lnTo>
                  <a:lnTo>
                    <a:pt x="18035258" y="2279129"/>
                  </a:lnTo>
                  <a:lnTo>
                    <a:pt x="18036718" y="2283587"/>
                  </a:lnTo>
                  <a:lnTo>
                    <a:pt x="18044008" y="2287270"/>
                  </a:lnTo>
                  <a:lnTo>
                    <a:pt x="18048466" y="2285796"/>
                  </a:lnTo>
                  <a:lnTo>
                    <a:pt x="18059108" y="2264638"/>
                  </a:lnTo>
                  <a:lnTo>
                    <a:pt x="18067871" y="2247100"/>
                  </a:lnTo>
                  <a:lnTo>
                    <a:pt x="18076596" y="2229548"/>
                  </a:lnTo>
                  <a:lnTo>
                    <a:pt x="18087074" y="2208326"/>
                  </a:lnTo>
                  <a:close/>
                </a:path>
                <a:path w="18288000" h="9256395">
                  <a:moveTo>
                    <a:pt x="18089233" y="1925485"/>
                  </a:moveTo>
                  <a:lnTo>
                    <a:pt x="18087709" y="1921090"/>
                  </a:lnTo>
                  <a:lnTo>
                    <a:pt x="18083048" y="1918817"/>
                  </a:lnTo>
                  <a:lnTo>
                    <a:pt x="18081943" y="1918576"/>
                  </a:lnTo>
                  <a:lnTo>
                    <a:pt x="18078146" y="1918576"/>
                  </a:lnTo>
                  <a:lnTo>
                    <a:pt x="18075529" y="1920100"/>
                  </a:lnTo>
                  <a:lnTo>
                    <a:pt x="18066411" y="1938832"/>
                  </a:lnTo>
                  <a:lnTo>
                    <a:pt x="18058537" y="1954949"/>
                  </a:lnTo>
                  <a:lnTo>
                    <a:pt x="18050625" y="1971040"/>
                  </a:lnTo>
                  <a:lnTo>
                    <a:pt x="18040884" y="1990763"/>
                  </a:lnTo>
                  <a:lnTo>
                    <a:pt x="18042357" y="1995170"/>
                  </a:lnTo>
                  <a:lnTo>
                    <a:pt x="18049634" y="1998764"/>
                  </a:lnTo>
                  <a:lnTo>
                    <a:pt x="18054041" y="1997265"/>
                  </a:lnTo>
                  <a:lnTo>
                    <a:pt x="18071707" y="1961413"/>
                  </a:lnTo>
                  <a:lnTo>
                    <a:pt x="18089233" y="1925485"/>
                  </a:lnTo>
                  <a:close/>
                </a:path>
                <a:path w="18288000" h="9256395">
                  <a:moveTo>
                    <a:pt x="18091163" y="1642503"/>
                  </a:moveTo>
                  <a:lnTo>
                    <a:pt x="18089626" y="1638147"/>
                  </a:lnTo>
                  <a:lnTo>
                    <a:pt x="18084991" y="1635925"/>
                  </a:lnTo>
                  <a:lnTo>
                    <a:pt x="18083911" y="1635696"/>
                  </a:lnTo>
                  <a:lnTo>
                    <a:pt x="18080139" y="1635696"/>
                  </a:lnTo>
                  <a:lnTo>
                    <a:pt x="18077536" y="1637220"/>
                  </a:lnTo>
                  <a:lnTo>
                    <a:pt x="18069230" y="1654530"/>
                  </a:lnTo>
                  <a:lnTo>
                    <a:pt x="18055044" y="1683893"/>
                  </a:lnTo>
                  <a:lnTo>
                    <a:pt x="18046142" y="1702181"/>
                  </a:lnTo>
                  <a:lnTo>
                    <a:pt x="18047640" y="1706549"/>
                  </a:lnTo>
                  <a:lnTo>
                    <a:pt x="18054892" y="1710067"/>
                  </a:lnTo>
                  <a:lnTo>
                    <a:pt x="18059235" y="1708556"/>
                  </a:lnTo>
                  <a:lnTo>
                    <a:pt x="18068151" y="1690255"/>
                  </a:lnTo>
                  <a:lnTo>
                    <a:pt x="18082362" y="1660842"/>
                  </a:lnTo>
                  <a:lnTo>
                    <a:pt x="18091163" y="1642503"/>
                  </a:lnTo>
                  <a:close/>
                </a:path>
                <a:path w="18288000" h="9256395">
                  <a:moveTo>
                    <a:pt x="18092878" y="1359433"/>
                  </a:moveTo>
                  <a:lnTo>
                    <a:pt x="18091341" y="1355115"/>
                  </a:lnTo>
                  <a:lnTo>
                    <a:pt x="18086731" y="1352931"/>
                  </a:lnTo>
                  <a:lnTo>
                    <a:pt x="18085677" y="1352702"/>
                  </a:lnTo>
                  <a:lnTo>
                    <a:pt x="18081930" y="1352702"/>
                  </a:lnTo>
                  <a:lnTo>
                    <a:pt x="18079339" y="1354239"/>
                  </a:lnTo>
                  <a:lnTo>
                    <a:pt x="18065509" y="1383347"/>
                  </a:lnTo>
                  <a:lnTo>
                    <a:pt x="18051107" y="1413433"/>
                  </a:lnTo>
                  <a:lnTo>
                    <a:pt x="18052619" y="1417764"/>
                  </a:lnTo>
                  <a:lnTo>
                    <a:pt x="18059819" y="1421231"/>
                  </a:lnTo>
                  <a:lnTo>
                    <a:pt x="18064150" y="1419707"/>
                  </a:lnTo>
                  <a:lnTo>
                    <a:pt x="18078565" y="1389583"/>
                  </a:lnTo>
                  <a:lnTo>
                    <a:pt x="18092878" y="1359433"/>
                  </a:lnTo>
                  <a:close/>
                </a:path>
                <a:path w="18288000" h="9256395">
                  <a:moveTo>
                    <a:pt x="18094427" y="1076261"/>
                  </a:moveTo>
                  <a:lnTo>
                    <a:pt x="18092878" y="1071981"/>
                  </a:lnTo>
                  <a:lnTo>
                    <a:pt x="18088306" y="1069860"/>
                  </a:lnTo>
                  <a:lnTo>
                    <a:pt x="18087277" y="1069632"/>
                  </a:lnTo>
                  <a:lnTo>
                    <a:pt x="18083543" y="1069632"/>
                  </a:lnTo>
                  <a:lnTo>
                    <a:pt x="18080965" y="1071156"/>
                  </a:lnTo>
                  <a:lnTo>
                    <a:pt x="18068659" y="1097368"/>
                  </a:lnTo>
                  <a:lnTo>
                    <a:pt x="18055794" y="1124546"/>
                  </a:lnTo>
                  <a:lnTo>
                    <a:pt x="18057330" y="1128826"/>
                  </a:lnTo>
                  <a:lnTo>
                    <a:pt x="18064531" y="1132230"/>
                  </a:lnTo>
                  <a:lnTo>
                    <a:pt x="18068773" y="1130693"/>
                  </a:lnTo>
                  <a:lnTo>
                    <a:pt x="18081638" y="1103490"/>
                  </a:lnTo>
                  <a:lnTo>
                    <a:pt x="18094427" y="1076261"/>
                  </a:lnTo>
                  <a:close/>
                </a:path>
                <a:path w="18288000" h="9256395">
                  <a:moveTo>
                    <a:pt x="18095799" y="793051"/>
                  </a:moveTo>
                  <a:lnTo>
                    <a:pt x="18094249" y="788822"/>
                  </a:lnTo>
                  <a:lnTo>
                    <a:pt x="18089715" y="786701"/>
                  </a:lnTo>
                  <a:lnTo>
                    <a:pt x="18088699" y="786498"/>
                  </a:lnTo>
                  <a:lnTo>
                    <a:pt x="18084991" y="786498"/>
                  </a:lnTo>
                  <a:lnTo>
                    <a:pt x="18082425" y="788022"/>
                  </a:lnTo>
                  <a:lnTo>
                    <a:pt x="18066766" y="821664"/>
                  </a:lnTo>
                  <a:lnTo>
                    <a:pt x="18060264" y="835571"/>
                  </a:lnTo>
                  <a:lnTo>
                    <a:pt x="18061788" y="839812"/>
                  </a:lnTo>
                  <a:lnTo>
                    <a:pt x="18068900" y="843153"/>
                  </a:lnTo>
                  <a:lnTo>
                    <a:pt x="18073142" y="841629"/>
                  </a:lnTo>
                  <a:lnTo>
                    <a:pt x="18084508" y="817346"/>
                  </a:lnTo>
                  <a:lnTo>
                    <a:pt x="18095799" y="793051"/>
                  </a:lnTo>
                  <a:close/>
                </a:path>
                <a:path w="18288000" h="9256395">
                  <a:moveTo>
                    <a:pt x="18097069" y="509752"/>
                  </a:moveTo>
                  <a:lnTo>
                    <a:pt x="18095506" y="505561"/>
                  </a:lnTo>
                  <a:lnTo>
                    <a:pt x="18091011" y="503491"/>
                  </a:lnTo>
                  <a:lnTo>
                    <a:pt x="18090007" y="503275"/>
                  </a:lnTo>
                  <a:lnTo>
                    <a:pt x="18086337" y="503275"/>
                  </a:lnTo>
                  <a:lnTo>
                    <a:pt x="18083772" y="504799"/>
                  </a:lnTo>
                  <a:lnTo>
                    <a:pt x="18070310" y="534047"/>
                  </a:lnTo>
                  <a:lnTo>
                    <a:pt x="18064544" y="546468"/>
                  </a:lnTo>
                  <a:lnTo>
                    <a:pt x="18066093" y="550659"/>
                  </a:lnTo>
                  <a:lnTo>
                    <a:pt x="18073167" y="553974"/>
                  </a:lnTo>
                  <a:lnTo>
                    <a:pt x="18077358" y="552411"/>
                  </a:lnTo>
                  <a:lnTo>
                    <a:pt x="18083137" y="539991"/>
                  </a:lnTo>
                  <a:lnTo>
                    <a:pt x="18097069" y="509752"/>
                  </a:lnTo>
                  <a:close/>
                </a:path>
                <a:path w="18288000" h="9256395">
                  <a:moveTo>
                    <a:pt x="18098212" y="226428"/>
                  </a:moveTo>
                  <a:lnTo>
                    <a:pt x="18096649" y="222262"/>
                  </a:lnTo>
                  <a:lnTo>
                    <a:pt x="18092192" y="220230"/>
                  </a:lnTo>
                  <a:lnTo>
                    <a:pt x="18091188" y="220027"/>
                  </a:lnTo>
                  <a:lnTo>
                    <a:pt x="18087556" y="220027"/>
                  </a:lnTo>
                  <a:lnTo>
                    <a:pt x="18085004" y="221551"/>
                  </a:lnTo>
                  <a:lnTo>
                    <a:pt x="18068659" y="257302"/>
                  </a:lnTo>
                  <a:lnTo>
                    <a:pt x="18070195" y="261467"/>
                  </a:lnTo>
                  <a:lnTo>
                    <a:pt x="18077244" y="264718"/>
                  </a:lnTo>
                  <a:lnTo>
                    <a:pt x="18081409" y="263156"/>
                  </a:lnTo>
                  <a:lnTo>
                    <a:pt x="18098212" y="226428"/>
                  </a:lnTo>
                  <a:close/>
                </a:path>
                <a:path w="18288000" h="9256395">
                  <a:moveTo>
                    <a:pt x="18172888" y="2308847"/>
                  </a:moveTo>
                  <a:lnTo>
                    <a:pt x="18171300" y="2304402"/>
                  </a:lnTo>
                  <a:lnTo>
                    <a:pt x="18166550" y="2302154"/>
                  </a:lnTo>
                  <a:lnTo>
                    <a:pt x="18165471" y="2301938"/>
                  </a:lnTo>
                  <a:lnTo>
                    <a:pt x="18161623" y="2301938"/>
                  </a:lnTo>
                  <a:lnTo>
                    <a:pt x="18158943" y="2303526"/>
                  </a:lnTo>
                  <a:lnTo>
                    <a:pt x="18148694" y="2325243"/>
                  </a:lnTo>
                  <a:lnTo>
                    <a:pt x="18139614" y="2344394"/>
                  </a:lnTo>
                  <a:lnTo>
                    <a:pt x="18130444" y="2363584"/>
                  </a:lnTo>
                  <a:lnTo>
                    <a:pt x="18119433" y="2386469"/>
                  </a:lnTo>
                  <a:lnTo>
                    <a:pt x="18120983" y="2390914"/>
                  </a:lnTo>
                  <a:lnTo>
                    <a:pt x="18128399" y="2394483"/>
                  </a:lnTo>
                  <a:lnTo>
                    <a:pt x="18132857" y="2392934"/>
                  </a:lnTo>
                  <a:lnTo>
                    <a:pt x="18143881" y="2370023"/>
                  </a:lnTo>
                  <a:lnTo>
                    <a:pt x="18153063" y="2350795"/>
                  </a:lnTo>
                  <a:lnTo>
                    <a:pt x="18162156" y="2331618"/>
                  </a:lnTo>
                  <a:lnTo>
                    <a:pt x="18172888" y="2308847"/>
                  </a:lnTo>
                  <a:close/>
                </a:path>
                <a:path w="18288000" h="9256395">
                  <a:moveTo>
                    <a:pt x="18174310" y="2025611"/>
                  </a:moveTo>
                  <a:lnTo>
                    <a:pt x="18172697" y="2021217"/>
                  </a:lnTo>
                  <a:lnTo>
                    <a:pt x="18167998" y="2019033"/>
                  </a:lnTo>
                  <a:lnTo>
                    <a:pt x="18166931" y="2018817"/>
                  </a:lnTo>
                  <a:lnTo>
                    <a:pt x="18163109" y="2018817"/>
                  </a:lnTo>
                  <a:lnTo>
                    <a:pt x="18160429" y="2020404"/>
                  </a:lnTo>
                  <a:lnTo>
                    <a:pt x="18150929" y="2040813"/>
                  </a:lnTo>
                  <a:lnTo>
                    <a:pt x="18142649" y="2058530"/>
                  </a:lnTo>
                  <a:lnTo>
                    <a:pt x="18134305" y="2076246"/>
                  </a:lnTo>
                  <a:lnTo>
                    <a:pt x="18124183" y="2097620"/>
                  </a:lnTo>
                  <a:lnTo>
                    <a:pt x="18125758" y="2102027"/>
                  </a:lnTo>
                  <a:lnTo>
                    <a:pt x="18133175" y="2105545"/>
                  </a:lnTo>
                  <a:lnTo>
                    <a:pt x="18137556" y="2103970"/>
                  </a:lnTo>
                  <a:lnTo>
                    <a:pt x="18147691" y="2082558"/>
                  </a:lnTo>
                  <a:lnTo>
                    <a:pt x="18156035" y="2064816"/>
                  </a:lnTo>
                  <a:lnTo>
                    <a:pt x="18164340" y="2047074"/>
                  </a:lnTo>
                  <a:lnTo>
                    <a:pt x="18174310" y="2025611"/>
                  </a:lnTo>
                  <a:close/>
                </a:path>
                <a:path w="18288000" h="9256395">
                  <a:moveTo>
                    <a:pt x="18175542" y="1742313"/>
                  </a:moveTo>
                  <a:lnTo>
                    <a:pt x="18173929" y="1737956"/>
                  </a:lnTo>
                  <a:lnTo>
                    <a:pt x="18169255" y="1735797"/>
                  </a:lnTo>
                  <a:lnTo>
                    <a:pt x="18168214" y="1735594"/>
                  </a:lnTo>
                  <a:lnTo>
                    <a:pt x="18164391" y="1735594"/>
                  </a:lnTo>
                  <a:lnTo>
                    <a:pt x="18161737" y="1737182"/>
                  </a:lnTo>
                  <a:lnTo>
                    <a:pt x="18153025" y="1756168"/>
                  </a:lnTo>
                  <a:lnTo>
                    <a:pt x="18145506" y="1772450"/>
                  </a:lnTo>
                  <a:lnTo>
                    <a:pt x="18137950" y="1788718"/>
                  </a:lnTo>
                  <a:lnTo>
                    <a:pt x="18128641" y="1808657"/>
                  </a:lnTo>
                  <a:lnTo>
                    <a:pt x="18130241" y="1813039"/>
                  </a:lnTo>
                  <a:lnTo>
                    <a:pt x="18137556" y="1816468"/>
                  </a:lnTo>
                  <a:lnTo>
                    <a:pt x="18141938" y="1814868"/>
                  </a:lnTo>
                  <a:lnTo>
                    <a:pt x="18143665" y="1811210"/>
                  </a:lnTo>
                  <a:lnTo>
                    <a:pt x="18151272" y="1794916"/>
                  </a:lnTo>
                  <a:lnTo>
                    <a:pt x="18158829" y="1778622"/>
                  </a:lnTo>
                  <a:lnTo>
                    <a:pt x="18166360" y="1762315"/>
                  </a:lnTo>
                  <a:lnTo>
                    <a:pt x="18175542" y="1742313"/>
                  </a:lnTo>
                  <a:close/>
                </a:path>
                <a:path w="18288000" h="9256395">
                  <a:moveTo>
                    <a:pt x="18176634" y="1458950"/>
                  </a:moveTo>
                  <a:lnTo>
                    <a:pt x="18175008" y="1454632"/>
                  </a:lnTo>
                  <a:lnTo>
                    <a:pt x="18170360" y="1452537"/>
                  </a:lnTo>
                  <a:lnTo>
                    <a:pt x="18169344" y="1452321"/>
                  </a:lnTo>
                  <a:lnTo>
                    <a:pt x="18165572" y="1452321"/>
                  </a:lnTo>
                  <a:lnTo>
                    <a:pt x="18162905" y="1453921"/>
                  </a:lnTo>
                  <a:lnTo>
                    <a:pt x="18154955" y="1471434"/>
                  </a:lnTo>
                  <a:lnTo>
                    <a:pt x="18141392" y="1501089"/>
                  </a:lnTo>
                  <a:lnTo>
                    <a:pt x="18132883" y="1519555"/>
                  </a:lnTo>
                  <a:lnTo>
                    <a:pt x="18134470" y="1523885"/>
                  </a:lnTo>
                  <a:lnTo>
                    <a:pt x="18141785" y="1527263"/>
                  </a:lnTo>
                  <a:lnTo>
                    <a:pt x="18146116" y="1525676"/>
                  </a:lnTo>
                  <a:lnTo>
                    <a:pt x="18154638" y="1507185"/>
                  </a:lnTo>
                  <a:lnTo>
                    <a:pt x="18161445" y="1492326"/>
                  </a:lnTo>
                  <a:lnTo>
                    <a:pt x="18168227" y="1477479"/>
                  </a:lnTo>
                  <a:lnTo>
                    <a:pt x="18176634" y="1458950"/>
                  </a:lnTo>
                  <a:close/>
                </a:path>
                <a:path w="18288000" h="9256395">
                  <a:moveTo>
                    <a:pt x="18177587" y="1175524"/>
                  </a:moveTo>
                  <a:lnTo>
                    <a:pt x="18175961" y="1171244"/>
                  </a:lnTo>
                  <a:lnTo>
                    <a:pt x="18171364" y="1169174"/>
                  </a:lnTo>
                  <a:lnTo>
                    <a:pt x="18170348" y="1168971"/>
                  </a:lnTo>
                  <a:lnTo>
                    <a:pt x="18166588" y="1168971"/>
                  </a:lnTo>
                  <a:lnTo>
                    <a:pt x="18163959" y="1170559"/>
                  </a:lnTo>
                  <a:lnTo>
                    <a:pt x="18150701" y="1199997"/>
                  </a:lnTo>
                  <a:lnTo>
                    <a:pt x="18136896" y="1230363"/>
                  </a:lnTo>
                  <a:lnTo>
                    <a:pt x="18138496" y="1234655"/>
                  </a:lnTo>
                  <a:lnTo>
                    <a:pt x="18145773" y="1237983"/>
                  </a:lnTo>
                  <a:lnTo>
                    <a:pt x="18150066" y="1236370"/>
                  </a:lnTo>
                  <a:lnTo>
                    <a:pt x="18163871" y="1205966"/>
                  </a:lnTo>
                  <a:lnTo>
                    <a:pt x="18177587" y="1175524"/>
                  </a:lnTo>
                  <a:close/>
                </a:path>
                <a:path w="18288000" h="9256395">
                  <a:moveTo>
                    <a:pt x="18178437" y="892060"/>
                  </a:moveTo>
                  <a:lnTo>
                    <a:pt x="18176799" y="887818"/>
                  </a:lnTo>
                  <a:lnTo>
                    <a:pt x="18172240" y="885799"/>
                  </a:lnTo>
                  <a:lnTo>
                    <a:pt x="18171262" y="885583"/>
                  </a:lnTo>
                  <a:lnTo>
                    <a:pt x="18167528" y="885583"/>
                  </a:lnTo>
                  <a:lnTo>
                    <a:pt x="18164912" y="887183"/>
                  </a:lnTo>
                  <a:lnTo>
                    <a:pt x="18153088" y="913663"/>
                  </a:lnTo>
                  <a:lnTo>
                    <a:pt x="18140757" y="941082"/>
                  </a:lnTo>
                  <a:lnTo>
                    <a:pt x="18142369" y="945337"/>
                  </a:lnTo>
                  <a:lnTo>
                    <a:pt x="18149596" y="948588"/>
                  </a:lnTo>
                  <a:lnTo>
                    <a:pt x="18153850" y="946975"/>
                  </a:lnTo>
                  <a:lnTo>
                    <a:pt x="18166182" y="919530"/>
                  </a:lnTo>
                  <a:lnTo>
                    <a:pt x="18178437" y="892060"/>
                  </a:lnTo>
                  <a:close/>
                </a:path>
                <a:path w="18288000" h="9256395">
                  <a:moveTo>
                    <a:pt x="18179212" y="608571"/>
                  </a:moveTo>
                  <a:lnTo>
                    <a:pt x="18177587" y="604367"/>
                  </a:lnTo>
                  <a:lnTo>
                    <a:pt x="18173053" y="602361"/>
                  </a:lnTo>
                  <a:lnTo>
                    <a:pt x="18172087" y="602170"/>
                  </a:lnTo>
                  <a:lnTo>
                    <a:pt x="18168379" y="602170"/>
                  </a:lnTo>
                  <a:lnTo>
                    <a:pt x="18165776" y="603745"/>
                  </a:lnTo>
                  <a:lnTo>
                    <a:pt x="18155349" y="627291"/>
                  </a:lnTo>
                  <a:lnTo>
                    <a:pt x="18144465" y="651751"/>
                  </a:lnTo>
                  <a:lnTo>
                    <a:pt x="18146078" y="655955"/>
                  </a:lnTo>
                  <a:lnTo>
                    <a:pt x="18153279" y="659168"/>
                  </a:lnTo>
                  <a:lnTo>
                    <a:pt x="18157470" y="657555"/>
                  </a:lnTo>
                  <a:lnTo>
                    <a:pt x="18173002" y="622617"/>
                  </a:lnTo>
                  <a:lnTo>
                    <a:pt x="18179212" y="608571"/>
                  </a:lnTo>
                  <a:close/>
                </a:path>
                <a:path w="18288000" h="9256395">
                  <a:moveTo>
                    <a:pt x="18179923" y="325031"/>
                  </a:moveTo>
                  <a:lnTo>
                    <a:pt x="18178298" y="320865"/>
                  </a:lnTo>
                  <a:lnTo>
                    <a:pt x="18173789" y="318884"/>
                  </a:lnTo>
                  <a:lnTo>
                    <a:pt x="18172824" y="318706"/>
                  </a:lnTo>
                  <a:lnTo>
                    <a:pt x="18169154" y="318706"/>
                  </a:lnTo>
                  <a:lnTo>
                    <a:pt x="18166563" y="320281"/>
                  </a:lnTo>
                  <a:lnTo>
                    <a:pt x="18148046" y="362331"/>
                  </a:lnTo>
                  <a:lnTo>
                    <a:pt x="18149659" y="366496"/>
                  </a:lnTo>
                  <a:lnTo>
                    <a:pt x="18156784" y="369633"/>
                  </a:lnTo>
                  <a:lnTo>
                    <a:pt x="18160962" y="368046"/>
                  </a:lnTo>
                  <a:lnTo>
                    <a:pt x="18174412" y="337578"/>
                  </a:lnTo>
                  <a:lnTo>
                    <a:pt x="18179923" y="325031"/>
                  </a:lnTo>
                  <a:close/>
                </a:path>
                <a:path w="18288000" h="9256395">
                  <a:moveTo>
                    <a:pt x="18180546" y="41478"/>
                  </a:moveTo>
                  <a:lnTo>
                    <a:pt x="18178920" y="37338"/>
                  </a:lnTo>
                  <a:lnTo>
                    <a:pt x="18174450" y="35420"/>
                  </a:lnTo>
                  <a:lnTo>
                    <a:pt x="18173510" y="35229"/>
                  </a:lnTo>
                  <a:lnTo>
                    <a:pt x="18169852" y="35229"/>
                  </a:lnTo>
                  <a:lnTo>
                    <a:pt x="18167274" y="36804"/>
                  </a:lnTo>
                  <a:lnTo>
                    <a:pt x="18151513" y="72847"/>
                  </a:lnTo>
                  <a:lnTo>
                    <a:pt x="18153126" y="77000"/>
                  </a:lnTo>
                  <a:lnTo>
                    <a:pt x="18156670" y="78549"/>
                  </a:lnTo>
                  <a:lnTo>
                    <a:pt x="18160200" y="80137"/>
                  </a:lnTo>
                  <a:lnTo>
                    <a:pt x="18164226" y="78549"/>
                  </a:lnTo>
                  <a:lnTo>
                    <a:pt x="18165014" y="77000"/>
                  </a:lnTo>
                  <a:lnTo>
                    <a:pt x="18180546" y="41478"/>
                  </a:lnTo>
                  <a:close/>
                </a:path>
                <a:path w="18288000" h="9256395">
                  <a:moveTo>
                    <a:pt x="18256530" y="2124405"/>
                  </a:moveTo>
                  <a:lnTo>
                    <a:pt x="18254803" y="2119998"/>
                  </a:lnTo>
                  <a:lnTo>
                    <a:pt x="18250053" y="2117915"/>
                  </a:lnTo>
                  <a:lnTo>
                    <a:pt x="18249037" y="2117712"/>
                  </a:lnTo>
                  <a:lnTo>
                    <a:pt x="18245176" y="2117712"/>
                  </a:lnTo>
                  <a:lnTo>
                    <a:pt x="18242445" y="2119376"/>
                  </a:lnTo>
                  <a:lnTo>
                    <a:pt x="18232755" y="2141385"/>
                  </a:lnTo>
                  <a:lnTo>
                    <a:pt x="18224183" y="2160740"/>
                  </a:lnTo>
                  <a:lnTo>
                    <a:pt x="18215509" y="2180183"/>
                  </a:lnTo>
                  <a:lnTo>
                    <a:pt x="18205069" y="2203361"/>
                  </a:lnTo>
                  <a:lnTo>
                    <a:pt x="18206733" y="2207780"/>
                  </a:lnTo>
                  <a:lnTo>
                    <a:pt x="18214239" y="2211171"/>
                  </a:lnTo>
                  <a:lnTo>
                    <a:pt x="18218658" y="2209508"/>
                  </a:lnTo>
                  <a:lnTo>
                    <a:pt x="18229110" y="2186279"/>
                  </a:lnTo>
                  <a:lnTo>
                    <a:pt x="18237797" y="2166810"/>
                  </a:lnTo>
                  <a:lnTo>
                    <a:pt x="18246395" y="2147417"/>
                  </a:lnTo>
                  <a:lnTo>
                    <a:pt x="18256530" y="2124405"/>
                  </a:lnTo>
                  <a:close/>
                </a:path>
                <a:path w="18288000" h="9256395">
                  <a:moveTo>
                    <a:pt x="18257127" y="1840839"/>
                  </a:moveTo>
                  <a:lnTo>
                    <a:pt x="18255412" y="1836496"/>
                  </a:lnTo>
                  <a:lnTo>
                    <a:pt x="18250700" y="1834438"/>
                  </a:lnTo>
                  <a:lnTo>
                    <a:pt x="18249697" y="1834235"/>
                  </a:lnTo>
                  <a:lnTo>
                    <a:pt x="18245862" y="1834235"/>
                  </a:lnTo>
                  <a:lnTo>
                    <a:pt x="18243144" y="1835899"/>
                  </a:lnTo>
                  <a:lnTo>
                    <a:pt x="18234127" y="1856613"/>
                  </a:lnTo>
                  <a:lnTo>
                    <a:pt x="18226266" y="1874520"/>
                  </a:lnTo>
                  <a:lnTo>
                    <a:pt x="18218379" y="1892427"/>
                  </a:lnTo>
                  <a:lnTo>
                    <a:pt x="18208778" y="1914055"/>
                  </a:lnTo>
                  <a:lnTo>
                    <a:pt x="18210441" y="1918423"/>
                  </a:lnTo>
                  <a:lnTo>
                    <a:pt x="18217896" y="1921738"/>
                  </a:lnTo>
                  <a:lnTo>
                    <a:pt x="18222278" y="1920074"/>
                  </a:lnTo>
                  <a:lnTo>
                    <a:pt x="18231917" y="1898421"/>
                  </a:lnTo>
                  <a:lnTo>
                    <a:pt x="18239817" y="1880489"/>
                  </a:lnTo>
                  <a:lnTo>
                    <a:pt x="18247691" y="1862543"/>
                  </a:lnTo>
                  <a:lnTo>
                    <a:pt x="18257127" y="1840839"/>
                  </a:lnTo>
                  <a:close/>
                </a:path>
                <a:path w="18288000" h="9256395">
                  <a:moveTo>
                    <a:pt x="18257647" y="1557210"/>
                  </a:moveTo>
                  <a:lnTo>
                    <a:pt x="18255933" y="1552879"/>
                  </a:lnTo>
                  <a:lnTo>
                    <a:pt x="18251259" y="1550885"/>
                  </a:lnTo>
                  <a:lnTo>
                    <a:pt x="18250281" y="1550695"/>
                  </a:lnTo>
                  <a:lnTo>
                    <a:pt x="18246471" y="1550695"/>
                  </a:lnTo>
                  <a:lnTo>
                    <a:pt x="18243766" y="1552359"/>
                  </a:lnTo>
                  <a:lnTo>
                    <a:pt x="18235460" y="1571586"/>
                  </a:lnTo>
                  <a:lnTo>
                    <a:pt x="18228323" y="1588033"/>
                  </a:lnTo>
                  <a:lnTo>
                    <a:pt x="18221148" y="1604467"/>
                  </a:lnTo>
                  <a:lnTo>
                    <a:pt x="18212308" y="1624622"/>
                  </a:lnTo>
                  <a:lnTo>
                    <a:pt x="18213985" y="1628952"/>
                  </a:lnTo>
                  <a:lnTo>
                    <a:pt x="18221440" y="1632229"/>
                  </a:lnTo>
                  <a:lnTo>
                    <a:pt x="18225758" y="1630527"/>
                  </a:lnTo>
                  <a:lnTo>
                    <a:pt x="18234610" y="1610360"/>
                  </a:lnTo>
                  <a:lnTo>
                    <a:pt x="18241798" y="1593888"/>
                  </a:lnTo>
                  <a:lnTo>
                    <a:pt x="18248948" y="1577416"/>
                  </a:lnTo>
                  <a:lnTo>
                    <a:pt x="18257647" y="1557210"/>
                  </a:lnTo>
                  <a:close/>
                </a:path>
                <a:path w="18288000" h="9256395">
                  <a:moveTo>
                    <a:pt x="18258117" y="1273594"/>
                  </a:moveTo>
                  <a:lnTo>
                    <a:pt x="18256390" y="1269301"/>
                  </a:lnTo>
                  <a:lnTo>
                    <a:pt x="18251767" y="1267320"/>
                  </a:lnTo>
                  <a:lnTo>
                    <a:pt x="18250789" y="1267142"/>
                  </a:lnTo>
                  <a:lnTo>
                    <a:pt x="18247005" y="1267142"/>
                  </a:lnTo>
                  <a:lnTo>
                    <a:pt x="18244325" y="1268793"/>
                  </a:lnTo>
                  <a:lnTo>
                    <a:pt x="18236718" y="1286548"/>
                  </a:lnTo>
                  <a:lnTo>
                    <a:pt x="18230279" y="1301521"/>
                  </a:lnTo>
                  <a:lnTo>
                    <a:pt x="18223815" y="1316494"/>
                  </a:lnTo>
                  <a:lnTo>
                    <a:pt x="18215699" y="1335138"/>
                  </a:lnTo>
                  <a:lnTo>
                    <a:pt x="18217388" y="1339430"/>
                  </a:lnTo>
                  <a:lnTo>
                    <a:pt x="18224792" y="1342631"/>
                  </a:lnTo>
                  <a:lnTo>
                    <a:pt x="18228831" y="1341043"/>
                  </a:lnTo>
                  <a:lnTo>
                    <a:pt x="18229022" y="1341043"/>
                  </a:lnTo>
                  <a:lnTo>
                    <a:pt x="18237175" y="1322285"/>
                  </a:lnTo>
                  <a:lnTo>
                    <a:pt x="18243665" y="1307287"/>
                  </a:lnTo>
                  <a:lnTo>
                    <a:pt x="18250116" y="1292288"/>
                  </a:lnTo>
                  <a:lnTo>
                    <a:pt x="18258117" y="1273594"/>
                  </a:lnTo>
                  <a:close/>
                </a:path>
                <a:path w="18288000" h="9256395">
                  <a:moveTo>
                    <a:pt x="18258498" y="989939"/>
                  </a:moveTo>
                  <a:lnTo>
                    <a:pt x="18256784" y="985685"/>
                  </a:lnTo>
                  <a:lnTo>
                    <a:pt x="18252186" y="983729"/>
                  </a:lnTo>
                  <a:lnTo>
                    <a:pt x="18251234" y="983538"/>
                  </a:lnTo>
                  <a:lnTo>
                    <a:pt x="18247475" y="983538"/>
                  </a:lnTo>
                  <a:lnTo>
                    <a:pt x="18244795" y="985202"/>
                  </a:lnTo>
                  <a:lnTo>
                    <a:pt x="18237886" y="1001458"/>
                  </a:lnTo>
                  <a:lnTo>
                    <a:pt x="18226355" y="1028446"/>
                  </a:lnTo>
                  <a:lnTo>
                    <a:pt x="18218950" y="1045603"/>
                  </a:lnTo>
                  <a:lnTo>
                    <a:pt x="18220640" y="1049845"/>
                  </a:lnTo>
                  <a:lnTo>
                    <a:pt x="18224310" y="1051433"/>
                  </a:lnTo>
                  <a:lnTo>
                    <a:pt x="18227980" y="1053045"/>
                  </a:lnTo>
                  <a:lnTo>
                    <a:pt x="18231981" y="1051433"/>
                  </a:lnTo>
                  <a:lnTo>
                    <a:pt x="18232197" y="1051433"/>
                  </a:lnTo>
                  <a:lnTo>
                    <a:pt x="18245430" y="1020648"/>
                  </a:lnTo>
                  <a:lnTo>
                    <a:pt x="18258498" y="989939"/>
                  </a:lnTo>
                  <a:close/>
                </a:path>
                <a:path w="18288000" h="9256395">
                  <a:moveTo>
                    <a:pt x="18258879" y="706272"/>
                  </a:moveTo>
                  <a:lnTo>
                    <a:pt x="18257177" y="702068"/>
                  </a:lnTo>
                  <a:lnTo>
                    <a:pt x="18252593" y="700125"/>
                  </a:lnTo>
                  <a:lnTo>
                    <a:pt x="18251653" y="699947"/>
                  </a:lnTo>
                  <a:lnTo>
                    <a:pt x="18247919" y="699947"/>
                  </a:lnTo>
                  <a:lnTo>
                    <a:pt x="18245265" y="701586"/>
                  </a:lnTo>
                  <a:lnTo>
                    <a:pt x="18233949" y="728370"/>
                  </a:lnTo>
                  <a:lnTo>
                    <a:pt x="18222164" y="756018"/>
                  </a:lnTo>
                  <a:lnTo>
                    <a:pt x="18223853" y="760247"/>
                  </a:lnTo>
                  <a:lnTo>
                    <a:pt x="18231168" y="763358"/>
                  </a:lnTo>
                  <a:lnTo>
                    <a:pt x="18235359" y="761657"/>
                  </a:lnTo>
                  <a:lnTo>
                    <a:pt x="18242052" y="745998"/>
                  </a:lnTo>
                  <a:lnTo>
                    <a:pt x="18252263" y="721944"/>
                  </a:lnTo>
                  <a:lnTo>
                    <a:pt x="18258879" y="706272"/>
                  </a:lnTo>
                  <a:close/>
                </a:path>
                <a:path w="18288000" h="9256395">
                  <a:moveTo>
                    <a:pt x="18259184" y="422579"/>
                  </a:moveTo>
                  <a:lnTo>
                    <a:pt x="18257470" y="418401"/>
                  </a:lnTo>
                  <a:lnTo>
                    <a:pt x="18252948" y="416509"/>
                  </a:lnTo>
                  <a:lnTo>
                    <a:pt x="18252009" y="416331"/>
                  </a:lnTo>
                  <a:lnTo>
                    <a:pt x="18248313" y="416331"/>
                  </a:lnTo>
                  <a:lnTo>
                    <a:pt x="18245659" y="417969"/>
                  </a:lnTo>
                  <a:lnTo>
                    <a:pt x="18231231" y="452259"/>
                  </a:lnTo>
                  <a:lnTo>
                    <a:pt x="18225250" y="466394"/>
                  </a:lnTo>
                  <a:lnTo>
                    <a:pt x="18226926" y="470573"/>
                  </a:lnTo>
                  <a:lnTo>
                    <a:pt x="18234190" y="473633"/>
                  </a:lnTo>
                  <a:lnTo>
                    <a:pt x="18238369" y="471944"/>
                  </a:lnTo>
                  <a:lnTo>
                    <a:pt x="18253228" y="436740"/>
                  </a:lnTo>
                  <a:lnTo>
                    <a:pt x="18259184" y="422579"/>
                  </a:lnTo>
                  <a:close/>
                </a:path>
                <a:path w="18288000" h="9256395">
                  <a:moveTo>
                    <a:pt x="18259451" y="138861"/>
                  </a:moveTo>
                  <a:lnTo>
                    <a:pt x="18257762" y="134734"/>
                  </a:lnTo>
                  <a:lnTo>
                    <a:pt x="18253266" y="132867"/>
                  </a:lnTo>
                  <a:lnTo>
                    <a:pt x="18252351" y="132676"/>
                  </a:lnTo>
                  <a:lnTo>
                    <a:pt x="18248668" y="132676"/>
                  </a:lnTo>
                  <a:lnTo>
                    <a:pt x="18246040" y="134315"/>
                  </a:lnTo>
                  <a:lnTo>
                    <a:pt x="18233581" y="164096"/>
                  </a:lnTo>
                  <a:lnTo>
                    <a:pt x="18228272" y="176707"/>
                  </a:lnTo>
                  <a:lnTo>
                    <a:pt x="18229949" y="180860"/>
                  </a:lnTo>
                  <a:lnTo>
                    <a:pt x="18237137" y="183896"/>
                  </a:lnTo>
                  <a:lnTo>
                    <a:pt x="18241302" y="182206"/>
                  </a:lnTo>
                  <a:lnTo>
                    <a:pt x="18254180" y="151511"/>
                  </a:lnTo>
                  <a:lnTo>
                    <a:pt x="18259451" y="138861"/>
                  </a:lnTo>
                  <a:close/>
                </a:path>
                <a:path w="18288000" h="9256395">
                  <a:moveTo>
                    <a:pt x="18287988" y="2013127"/>
                  </a:moveTo>
                  <a:lnTo>
                    <a:pt x="18285905" y="2018118"/>
                  </a:lnTo>
                  <a:lnTo>
                    <a:pt x="18287683" y="2022500"/>
                  </a:lnTo>
                  <a:lnTo>
                    <a:pt x="18287988" y="2022500"/>
                  </a:lnTo>
                  <a:lnTo>
                    <a:pt x="18287988" y="2013127"/>
                  </a:lnTo>
                  <a:close/>
                </a:path>
              </a:pathLst>
            </a:custGeom>
            <a:solidFill>
              <a:srgbClr val="3FA8F5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6">
              <a:extLst>
                <a:ext uri="{FF2B5EF4-FFF2-40B4-BE49-F238E27FC236}">
                  <a16:creationId xmlns:a16="http://schemas.microsoft.com/office/drawing/2014/main" id="{1BD75C00-676F-4A2D-958C-FF3CAE43DC2B}"/>
                </a:ext>
              </a:extLst>
            </p:cNvPr>
            <p:cNvSpPr/>
            <p:nvPr/>
          </p:nvSpPr>
          <p:spPr>
            <a:xfrm>
              <a:off x="12103" y="1136725"/>
              <a:ext cx="18275935" cy="7136765"/>
            </a:xfrm>
            <a:custGeom>
              <a:avLst/>
              <a:gdLst/>
              <a:ahLst/>
              <a:cxnLst/>
              <a:rect l="l" t="t" r="r" b="b"/>
              <a:pathLst>
                <a:path w="18275935" h="7136765">
                  <a:moveTo>
                    <a:pt x="102095" y="765149"/>
                  </a:moveTo>
                  <a:lnTo>
                    <a:pt x="98653" y="759066"/>
                  </a:lnTo>
                  <a:lnTo>
                    <a:pt x="96088" y="757694"/>
                  </a:lnTo>
                  <a:lnTo>
                    <a:pt x="92189" y="757694"/>
                  </a:lnTo>
                  <a:lnTo>
                    <a:pt x="90919" y="758012"/>
                  </a:lnTo>
                  <a:lnTo>
                    <a:pt x="1219" y="809637"/>
                  </a:lnTo>
                  <a:lnTo>
                    <a:pt x="0" y="814273"/>
                  </a:lnTo>
                  <a:lnTo>
                    <a:pt x="4203" y="821474"/>
                  </a:lnTo>
                  <a:lnTo>
                    <a:pt x="8839" y="822706"/>
                  </a:lnTo>
                  <a:lnTo>
                    <a:pt x="100812" y="769772"/>
                  </a:lnTo>
                  <a:lnTo>
                    <a:pt x="102095" y="765149"/>
                  </a:lnTo>
                  <a:close/>
                </a:path>
                <a:path w="18275935" h="7136765">
                  <a:moveTo>
                    <a:pt x="123494" y="977963"/>
                  </a:moveTo>
                  <a:lnTo>
                    <a:pt x="121412" y="974318"/>
                  </a:lnTo>
                  <a:lnTo>
                    <a:pt x="120015" y="971842"/>
                  </a:lnTo>
                  <a:lnTo>
                    <a:pt x="117436" y="970457"/>
                  </a:lnTo>
                  <a:lnTo>
                    <a:pt x="113525" y="970457"/>
                  </a:lnTo>
                  <a:lnTo>
                    <a:pt x="112217" y="970788"/>
                  </a:lnTo>
                  <a:lnTo>
                    <a:pt x="17018" y="1026071"/>
                  </a:lnTo>
                  <a:lnTo>
                    <a:pt x="15824" y="1030732"/>
                  </a:lnTo>
                  <a:lnTo>
                    <a:pt x="20091" y="1037983"/>
                  </a:lnTo>
                  <a:lnTo>
                    <a:pt x="24739" y="1039190"/>
                  </a:lnTo>
                  <a:lnTo>
                    <a:pt x="96189" y="997521"/>
                  </a:lnTo>
                  <a:lnTo>
                    <a:pt x="122224" y="982611"/>
                  </a:lnTo>
                  <a:lnTo>
                    <a:pt x="123494" y="977963"/>
                  </a:lnTo>
                  <a:close/>
                </a:path>
                <a:path w="18275935" h="7136765">
                  <a:moveTo>
                    <a:pt x="279374" y="668007"/>
                  </a:moveTo>
                  <a:lnTo>
                    <a:pt x="276059" y="661758"/>
                  </a:lnTo>
                  <a:lnTo>
                    <a:pt x="273443" y="660298"/>
                  </a:lnTo>
                  <a:lnTo>
                    <a:pt x="269544" y="660298"/>
                  </a:lnTo>
                  <a:lnTo>
                    <a:pt x="268325" y="660590"/>
                  </a:lnTo>
                  <a:lnTo>
                    <a:pt x="177342" y="709764"/>
                  </a:lnTo>
                  <a:lnTo>
                    <a:pt x="175996" y="714375"/>
                  </a:lnTo>
                  <a:lnTo>
                    <a:pt x="180022" y="721690"/>
                  </a:lnTo>
                  <a:lnTo>
                    <a:pt x="184619" y="723011"/>
                  </a:lnTo>
                  <a:lnTo>
                    <a:pt x="277964" y="672592"/>
                  </a:lnTo>
                  <a:lnTo>
                    <a:pt x="279374" y="668007"/>
                  </a:lnTo>
                  <a:close/>
                </a:path>
                <a:path w="18275935" h="7136765">
                  <a:moveTo>
                    <a:pt x="300558" y="880376"/>
                  </a:moveTo>
                  <a:lnTo>
                    <a:pt x="297205" y="874102"/>
                  </a:lnTo>
                  <a:lnTo>
                    <a:pt x="294563" y="872642"/>
                  </a:lnTo>
                  <a:lnTo>
                    <a:pt x="290639" y="872642"/>
                  </a:lnTo>
                  <a:lnTo>
                    <a:pt x="289407" y="872934"/>
                  </a:lnTo>
                  <a:lnTo>
                    <a:pt x="265366" y="885812"/>
                  </a:lnTo>
                  <a:lnTo>
                    <a:pt x="192773" y="925474"/>
                  </a:lnTo>
                  <a:lnTo>
                    <a:pt x="191427" y="930109"/>
                  </a:lnTo>
                  <a:lnTo>
                    <a:pt x="195503" y="937463"/>
                  </a:lnTo>
                  <a:lnTo>
                    <a:pt x="200126" y="938809"/>
                  </a:lnTo>
                  <a:lnTo>
                    <a:pt x="272592" y="899223"/>
                  </a:lnTo>
                  <a:lnTo>
                    <a:pt x="299148" y="884986"/>
                  </a:lnTo>
                  <a:lnTo>
                    <a:pt x="300558" y="880376"/>
                  </a:lnTo>
                  <a:close/>
                </a:path>
                <a:path w="18275935" h="7136765">
                  <a:moveTo>
                    <a:pt x="459308" y="575856"/>
                  </a:moveTo>
                  <a:lnTo>
                    <a:pt x="456145" y="569442"/>
                  </a:lnTo>
                  <a:lnTo>
                    <a:pt x="453478" y="567905"/>
                  </a:lnTo>
                  <a:lnTo>
                    <a:pt x="449567" y="567905"/>
                  </a:lnTo>
                  <a:lnTo>
                    <a:pt x="448424" y="568159"/>
                  </a:lnTo>
                  <a:lnTo>
                    <a:pt x="356120" y="614705"/>
                  </a:lnTo>
                  <a:lnTo>
                    <a:pt x="354660" y="619264"/>
                  </a:lnTo>
                  <a:lnTo>
                    <a:pt x="358482" y="626694"/>
                  </a:lnTo>
                  <a:lnTo>
                    <a:pt x="363016" y="628154"/>
                  </a:lnTo>
                  <a:lnTo>
                    <a:pt x="457771" y="580377"/>
                  </a:lnTo>
                  <a:lnTo>
                    <a:pt x="459308" y="575856"/>
                  </a:lnTo>
                  <a:close/>
                </a:path>
                <a:path w="18275935" h="7136765">
                  <a:moveTo>
                    <a:pt x="480364" y="788022"/>
                  </a:moveTo>
                  <a:lnTo>
                    <a:pt x="477164" y="781570"/>
                  </a:lnTo>
                  <a:lnTo>
                    <a:pt x="474472" y="780008"/>
                  </a:lnTo>
                  <a:lnTo>
                    <a:pt x="470522" y="780008"/>
                  </a:lnTo>
                  <a:lnTo>
                    <a:pt x="469366" y="780275"/>
                  </a:lnTo>
                  <a:lnTo>
                    <a:pt x="444957" y="792441"/>
                  </a:lnTo>
                  <a:lnTo>
                    <a:pt x="371284" y="829932"/>
                  </a:lnTo>
                  <a:lnTo>
                    <a:pt x="369824" y="834529"/>
                  </a:lnTo>
                  <a:lnTo>
                    <a:pt x="373684" y="841997"/>
                  </a:lnTo>
                  <a:lnTo>
                    <a:pt x="378256" y="843483"/>
                  </a:lnTo>
                  <a:lnTo>
                    <a:pt x="451789" y="806069"/>
                  </a:lnTo>
                  <a:lnTo>
                    <a:pt x="478828" y="792594"/>
                  </a:lnTo>
                  <a:lnTo>
                    <a:pt x="480364" y="788022"/>
                  </a:lnTo>
                  <a:close/>
                </a:path>
                <a:path w="18275935" h="7136765">
                  <a:moveTo>
                    <a:pt x="641883" y="489089"/>
                  </a:moveTo>
                  <a:lnTo>
                    <a:pt x="638886" y="482498"/>
                  </a:lnTo>
                  <a:lnTo>
                    <a:pt x="636143" y="480860"/>
                  </a:lnTo>
                  <a:lnTo>
                    <a:pt x="632218" y="480860"/>
                  </a:lnTo>
                  <a:lnTo>
                    <a:pt x="631151" y="481076"/>
                  </a:lnTo>
                  <a:lnTo>
                    <a:pt x="537578" y="524814"/>
                  </a:lnTo>
                  <a:lnTo>
                    <a:pt x="535978" y="529323"/>
                  </a:lnTo>
                  <a:lnTo>
                    <a:pt x="539559" y="536854"/>
                  </a:lnTo>
                  <a:lnTo>
                    <a:pt x="544080" y="538467"/>
                  </a:lnTo>
                  <a:lnTo>
                    <a:pt x="640219" y="493560"/>
                  </a:lnTo>
                  <a:lnTo>
                    <a:pt x="641883" y="489089"/>
                  </a:lnTo>
                  <a:close/>
                </a:path>
                <a:path w="18275935" h="7136765">
                  <a:moveTo>
                    <a:pt x="662927" y="701243"/>
                  </a:moveTo>
                  <a:lnTo>
                    <a:pt x="661200" y="697420"/>
                  </a:lnTo>
                  <a:lnTo>
                    <a:pt x="659892" y="694626"/>
                  </a:lnTo>
                  <a:lnTo>
                    <a:pt x="657136" y="692975"/>
                  </a:lnTo>
                  <a:lnTo>
                    <a:pt x="653186" y="692975"/>
                  </a:lnTo>
                  <a:lnTo>
                    <a:pt x="652106" y="693191"/>
                  </a:lnTo>
                  <a:lnTo>
                    <a:pt x="627418" y="704545"/>
                  </a:lnTo>
                  <a:lnTo>
                    <a:pt x="552602" y="739724"/>
                  </a:lnTo>
                  <a:lnTo>
                    <a:pt x="551002" y="744270"/>
                  </a:lnTo>
                  <a:lnTo>
                    <a:pt x="554621" y="751878"/>
                  </a:lnTo>
                  <a:lnTo>
                    <a:pt x="559155" y="753478"/>
                  </a:lnTo>
                  <a:lnTo>
                    <a:pt x="633806" y="718375"/>
                  </a:lnTo>
                  <a:lnTo>
                    <a:pt x="661250" y="705764"/>
                  </a:lnTo>
                  <a:lnTo>
                    <a:pt x="662927" y="701243"/>
                  </a:lnTo>
                  <a:close/>
                </a:path>
                <a:path w="18275935" h="7136765">
                  <a:moveTo>
                    <a:pt x="827074" y="408063"/>
                  </a:moveTo>
                  <a:lnTo>
                    <a:pt x="824255" y="401307"/>
                  </a:lnTo>
                  <a:lnTo>
                    <a:pt x="821448" y="399567"/>
                  </a:lnTo>
                  <a:lnTo>
                    <a:pt x="817511" y="399567"/>
                  </a:lnTo>
                  <a:lnTo>
                    <a:pt x="816533" y="399770"/>
                  </a:lnTo>
                  <a:lnTo>
                    <a:pt x="721702" y="440474"/>
                  </a:lnTo>
                  <a:lnTo>
                    <a:pt x="719950" y="444944"/>
                  </a:lnTo>
                  <a:lnTo>
                    <a:pt x="723341" y="452653"/>
                  </a:lnTo>
                  <a:lnTo>
                    <a:pt x="723493" y="452653"/>
                  </a:lnTo>
                  <a:lnTo>
                    <a:pt x="727811" y="454329"/>
                  </a:lnTo>
                  <a:lnTo>
                    <a:pt x="731583" y="452653"/>
                  </a:lnTo>
                  <a:lnTo>
                    <a:pt x="825271" y="412483"/>
                  </a:lnTo>
                  <a:lnTo>
                    <a:pt x="827074" y="408063"/>
                  </a:lnTo>
                  <a:close/>
                </a:path>
                <a:path w="18275935" h="7136765">
                  <a:moveTo>
                    <a:pt x="848194" y="620445"/>
                  </a:moveTo>
                  <a:lnTo>
                    <a:pt x="845362" y="613651"/>
                  </a:lnTo>
                  <a:lnTo>
                    <a:pt x="842530" y="611886"/>
                  </a:lnTo>
                  <a:lnTo>
                    <a:pt x="838568" y="611886"/>
                  </a:lnTo>
                  <a:lnTo>
                    <a:pt x="837577" y="612076"/>
                  </a:lnTo>
                  <a:lnTo>
                    <a:pt x="812723" y="622515"/>
                  </a:lnTo>
                  <a:lnTo>
                    <a:pt x="736676" y="655281"/>
                  </a:lnTo>
                  <a:lnTo>
                    <a:pt x="734910" y="659790"/>
                  </a:lnTo>
                  <a:lnTo>
                    <a:pt x="738276" y="667486"/>
                  </a:lnTo>
                  <a:lnTo>
                    <a:pt x="742797" y="669226"/>
                  </a:lnTo>
                  <a:lnTo>
                    <a:pt x="818642" y="636549"/>
                  </a:lnTo>
                  <a:lnTo>
                    <a:pt x="846366" y="624916"/>
                  </a:lnTo>
                  <a:lnTo>
                    <a:pt x="848194" y="620445"/>
                  </a:lnTo>
                  <a:close/>
                </a:path>
                <a:path w="18275935" h="7136765">
                  <a:moveTo>
                    <a:pt x="1014831" y="333197"/>
                  </a:moveTo>
                  <a:lnTo>
                    <a:pt x="1012202" y="326288"/>
                  </a:lnTo>
                  <a:lnTo>
                    <a:pt x="1009332" y="324434"/>
                  </a:lnTo>
                  <a:lnTo>
                    <a:pt x="1005395" y="324434"/>
                  </a:lnTo>
                  <a:lnTo>
                    <a:pt x="1004481" y="324586"/>
                  </a:lnTo>
                  <a:lnTo>
                    <a:pt x="980935" y="333603"/>
                  </a:lnTo>
                  <a:lnTo>
                    <a:pt x="908418" y="362089"/>
                  </a:lnTo>
                  <a:lnTo>
                    <a:pt x="906526" y="366483"/>
                  </a:lnTo>
                  <a:lnTo>
                    <a:pt x="909637" y="374230"/>
                  </a:lnTo>
                  <a:lnTo>
                    <a:pt x="914006" y="376135"/>
                  </a:lnTo>
                  <a:lnTo>
                    <a:pt x="986370" y="347713"/>
                  </a:lnTo>
                  <a:lnTo>
                    <a:pt x="1012875" y="337566"/>
                  </a:lnTo>
                  <a:lnTo>
                    <a:pt x="1014831" y="333197"/>
                  </a:lnTo>
                  <a:close/>
                </a:path>
                <a:path w="18275935" h="7136765">
                  <a:moveTo>
                    <a:pt x="1036129" y="546036"/>
                  </a:moveTo>
                  <a:lnTo>
                    <a:pt x="1033500" y="539064"/>
                  </a:lnTo>
                  <a:lnTo>
                    <a:pt x="1030605" y="537184"/>
                  </a:lnTo>
                  <a:lnTo>
                    <a:pt x="1026629" y="537184"/>
                  </a:lnTo>
                  <a:lnTo>
                    <a:pt x="1025728" y="537349"/>
                  </a:lnTo>
                  <a:lnTo>
                    <a:pt x="1000594" y="546874"/>
                  </a:lnTo>
                  <a:lnTo>
                    <a:pt x="923467" y="577011"/>
                  </a:lnTo>
                  <a:lnTo>
                    <a:pt x="921562" y="581444"/>
                  </a:lnTo>
                  <a:lnTo>
                    <a:pt x="924661" y="589267"/>
                  </a:lnTo>
                  <a:lnTo>
                    <a:pt x="929106" y="591159"/>
                  </a:lnTo>
                  <a:lnTo>
                    <a:pt x="1006030" y="561111"/>
                  </a:lnTo>
                  <a:lnTo>
                    <a:pt x="1034135" y="550443"/>
                  </a:lnTo>
                  <a:lnTo>
                    <a:pt x="1036129" y="546036"/>
                  </a:lnTo>
                  <a:close/>
                </a:path>
                <a:path w="18275935" h="7136765">
                  <a:moveTo>
                    <a:pt x="1205077" y="264972"/>
                  </a:moveTo>
                  <a:lnTo>
                    <a:pt x="1202651" y="257860"/>
                  </a:lnTo>
                  <a:lnTo>
                    <a:pt x="1199718" y="255879"/>
                  </a:lnTo>
                  <a:lnTo>
                    <a:pt x="1195781" y="255879"/>
                  </a:lnTo>
                  <a:lnTo>
                    <a:pt x="1194943" y="256019"/>
                  </a:lnTo>
                  <a:lnTo>
                    <a:pt x="1171206" y="264147"/>
                  </a:lnTo>
                  <a:lnTo>
                    <a:pt x="1097711" y="290055"/>
                  </a:lnTo>
                  <a:lnTo>
                    <a:pt x="1095667" y="294398"/>
                  </a:lnTo>
                  <a:lnTo>
                    <a:pt x="1098499" y="302260"/>
                  </a:lnTo>
                  <a:lnTo>
                    <a:pt x="1102817" y="304292"/>
                  </a:lnTo>
                  <a:lnTo>
                    <a:pt x="1176134" y="278434"/>
                  </a:lnTo>
                  <a:lnTo>
                    <a:pt x="1202956" y="269252"/>
                  </a:lnTo>
                  <a:lnTo>
                    <a:pt x="1205077" y="264972"/>
                  </a:lnTo>
                  <a:close/>
                </a:path>
                <a:path w="18275935" h="7136765">
                  <a:moveTo>
                    <a:pt x="1226604" y="478459"/>
                  </a:moveTo>
                  <a:lnTo>
                    <a:pt x="1224191" y="471297"/>
                  </a:lnTo>
                  <a:lnTo>
                    <a:pt x="1221409" y="469404"/>
                  </a:lnTo>
                  <a:lnTo>
                    <a:pt x="1216431" y="469404"/>
                  </a:lnTo>
                  <a:lnTo>
                    <a:pt x="1190955" y="478028"/>
                  </a:lnTo>
                  <a:lnTo>
                    <a:pt x="1112875" y="505307"/>
                  </a:lnTo>
                  <a:lnTo>
                    <a:pt x="1110881" y="509524"/>
                  </a:lnTo>
                  <a:lnTo>
                    <a:pt x="1110818" y="509663"/>
                  </a:lnTo>
                  <a:lnTo>
                    <a:pt x="1113637" y="517588"/>
                  </a:lnTo>
                  <a:lnTo>
                    <a:pt x="1117968" y="519645"/>
                  </a:lnTo>
                  <a:lnTo>
                    <a:pt x="1195857" y="492442"/>
                  </a:lnTo>
                  <a:lnTo>
                    <a:pt x="1224457" y="482777"/>
                  </a:lnTo>
                  <a:lnTo>
                    <a:pt x="1226604" y="478459"/>
                  </a:lnTo>
                  <a:close/>
                </a:path>
                <a:path w="18275935" h="7136765">
                  <a:moveTo>
                    <a:pt x="1397698" y="203771"/>
                  </a:moveTo>
                  <a:lnTo>
                    <a:pt x="1395514" y="196494"/>
                  </a:lnTo>
                  <a:lnTo>
                    <a:pt x="1392656" y="194475"/>
                  </a:lnTo>
                  <a:lnTo>
                    <a:pt x="1387817" y="194475"/>
                  </a:lnTo>
                  <a:lnTo>
                    <a:pt x="1363738" y="201726"/>
                  </a:lnTo>
                  <a:lnTo>
                    <a:pt x="1289469" y="224866"/>
                  </a:lnTo>
                  <a:lnTo>
                    <a:pt x="1287272" y="229108"/>
                  </a:lnTo>
                  <a:lnTo>
                    <a:pt x="1289812" y="237058"/>
                  </a:lnTo>
                  <a:lnTo>
                    <a:pt x="1294015" y="239280"/>
                  </a:lnTo>
                  <a:lnTo>
                    <a:pt x="1368094" y="216192"/>
                  </a:lnTo>
                  <a:lnTo>
                    <a:pt x="1395425" y="207987"/>
                  </a:lnTo>
                  <a:lnTo>
                    <a:pt x="1397698" y="203771"/>
                  </a:lnTo>
                  <a:close/>
                </a:path>
                <a:path w="18275935" h="7136765">
                  <a:moveTo>
                    <a:pt x="1419479" y="418160"/>
                  </a:moveTo>
                  <a:lnTo>
                    <a:pt x="1417332" y="410806"/>
                  </a:lnTo>
                  <a:lnTo>
                    <a:pt x="1414449" y="408762"/>
                  </a:lnTo>
                  <a:lnTo>
                    <a:pt x="1409573" y="408762"/>
                  </a:lnTo>
                  <a:lnTo>
                    <a:pt x="1383868" y="416344"/>
                  </a:lnTo>
                  <a:lnTo>
                    <a:pt x="1304810" y="440626"/>
                  </a:lnTo>
                  <a:lnTo>
                    <a:pt x="1302588" y="444906"/>
                  </a:lnTo>
                  <a:lnTo>
                    <a:pt x="1305115" y="452932"/>
                  </a:lnTo>
                  <a:lnTo>
                    <a:pt x="1309408" y="455129"/>
                  </a:lnTo>
                  <a:lnTo>
                    <a:pt x="1388224" y="430949"/>
                  </a:lnTo>
                  <a:lnTo>
                    <a:pt x="1417167" y="422389"/>
                  </a:lnTo>
                  <a:lnTo>
                    <a:pt x="1419479" y="418160"/>
                  </a:lnTo>
                  <a:close/>
                </a:path>
                <a:path w="18275935" h="7136765">
                  <a:moveTo>
                    <a:pt x="1592529" y="150126"/>
                  </a:moveTo>
                  <a:lnTo>
                    <a:pt x="1590636" y="142659"/>
                  </a:lnTo>
                  <a:lnTo>
                    <a:pt x="1587665" y="140462"/>
                  </a:lnTo>
                  <a:lnTo>
                    <a:pt x="1582928" y="140462"/>
                  </a:lnTo>
                  <a:lnTo>
                    <a:pt x="1558734" y="146710"/>
                  </a:lnTo>
                  <a:lnTo>
                    <a:pt x="1483550" y="166928"/>
                  </a:lnTo>
                  <a:lnTo>
                    <a:pt x="1481201" y="171094"/>
                  </a:lnTo>
                  <a:lnTo>
                    <a:pt x="1483410" y="179146"/>
                  </a:lnTo>
                  <a:lnTo>
                    <a:pt x="1487576" y="181521"/>
                  </a:lnTo>
                  <a:lnTo>
                    <a:pt x="1562544" y="161353"/>
                  </a:lnTo>
                  <a:lnTo>
                    <a:pt x="1590090" y="154254"/>
                  </a:lnTo>
                  <a:lnTo>
                    <a:pt x="1592529" y="150126"/>
                  </a:lnTo>
                  <a:close/>
                </a:path>
                <a:path w="18275935" h="7136765">
                  <a:moveTo>
                    <a:pt x="1614627" y="365594"/>
                  </a:moveTo>
                  <a:lnTo>
                    <a:pt x="1612747" y="358051"/>
                  </a:lnTo>
                  <a:lnTo>
                    <a:pt x="1609725" y="355815"/>
                  </a:lnTo>
                  <a:lnTo>
                    <a:pt x="1604987" y="355815"/>
                  </a:lnTo>
                  <a:lnTo>
                    <a:pt x="1579143" y="362318"/>
                  </a:lnTo>
                  <a:lnTo>
                    <a:pt x="1499133" y="383438"/>
                  </a:lnTo>
                  <a:lnTo>
                    <a:pt x="1496733" y="387616"/>
                  </a:lnTo>
                  <a:lnTo>
                    <a:pt x="1498942" y="395732"/>
                  </a:lnTo>
                  <a:lnTo>
                    <a:pt x="1503146" y="398106"/>
                  </a:lnTo>
                  <a:lnTo>
                    <a:pt x="1582902" y="377075"/>
                  </a:lnTo>
                  <a:lnTo>
                    <a:pt x="1612138" y="369722"/>
                  </a:lnTo>
                  <a:lnTo>
                    <a:pt x="1614627" y="365594"/>
                  </a:lnTo>
                  <a:close/>
                </a:path>
                <a:path w="18275935" h="7136765">
                  <a:moveTo>
                    <a:pt x="1789379" y="104521"/>
                  </a:moveTo>
                  <a:lnTo>
                    <a:pt x="1787791" y="96862"/>
                  </a:lnTo>
                  <a:lnTo>
                    <a:pt x="1784731" y="94488"/>
                  </a:lnTo>
                  <a:lnTo>
                    <a:pt x="1780108" y="94488"/>
                  </a:lnTo>
                  <a:lnTo>
                    <a:pt x="1755622" y="99720"/>
                  </a:lnTo>
                  <a:lnTo>
                    <a:pt x="1679816" y="116789"/>
                  </a:lnTo>
                  <a:lnTo>
                    <a:pt x="1677276" y="120853"/>
                  </a:lnTo>
                  <a:lnTo>
                    <a:pt x="1679168" y="128981"/>
                  </a:lnTo>
                  <a:lnTo>
                    <a:pt x="1683207" y="131495"/>
                  </a:lnTo>
                  <a:lnTo>
                    <a:pt x="1758823" y="114503"/>
                  </a:lnTo>
                  <a:lnTo>
                    <a:pt x="1786775" y="108521"/>
                  </a:lnTo>
                  <a:lnTo>
                    <a:pt x="1789379" y="104521"/>
                  </a:lnTo>
                  <a:close/>
                </a:path>
                <a:path w="18275935" h="7136765">
                  <a:moveTo>
                    <a:pt x="1811756" y="321208"/>
                  </a:moveTo>
                  <a:lnTo>
                    <a:pt x="1810181" y="313474"/>
                  </a:lnTo>
                  <a:lnTo>
                    <a:pt x="1807070" y="311035"/>
                  </a:lnTo>
                  <a:lnTo>
                    <a:pt x="1802460" y="311035"/>
                  </a:lnTo>
                  <a:lnTo>
                    <a:pt x="1776463" y="316420"/>
                  </a:lnTo>
                  <a:lnTo>
                    <a:pt x="1695627" y="334149"/>
                  </a:lnTo>
                  <a:lnTo>
                    <a:pt x="1693062" y="338226"/>
                  </a:lnTo>
                  <a:lnTo>
                    <a:pt x="1694942" y="346430"/>
                  </a:lnTo>
                  <a:lnTo>
                    <a:pt x="1698980" y="349008"/>
                  </a:lnTo>
                  <a:lnTo>
                    <a:pt x="1779600" y="331330"/>
                  </a:lnTo>
                  <a:lnTo>
                    <a:pt x="1809102" y="325221"/>
                  </a:lnTo>
                  <a:lnTo>
                    <a:pt x="1811756" y="321208"/>
                  </a:lnTo>
                  <a:close/>
                </a:path>
                <a:path w="18275935" h="7136765">
                  <a:moveTo>
                    <a:pt x="1988032" y="67411"/>
                  </a:moveTo>
                  <a:lnTo>
                    <a:pt x="1986737" y="59601"/>
                  </a:lnTo>
                  <a:lnTo>
                    <a:pt x="1983663" y="57073"/>
                  </a:lnTo>
                  <a:lnTo>
                    <a:pt x="1978672" y="57073"/>
                  </a:lnTo>
                  <a:lnTo>
                    <a:pt x="1954530" y="61137"/>
                  </a:lnTo>
                  <a:lnTo>
                    <a:pt x="1878025" y="74904"/>
                  </a:lnTo>
                  <a:lnTo>
                    <a:pt x="1875320" y="78854"/>
                  </a:lnTo>
                  <a:lnTo>
                    <a:pt x="1876856" y="87045"/>
                  </a:lnTo>
                  <a:lnTo>
                    <a:pt x="1880781" y="89789"/>
                  </a:lnTo>
                  <a:lnTo>
                    <a:pt x="1957070" y="76034"/>
                  </a:lnTo>
                  <a:lnTo>
                    <a:pt x="1985251" y="71297"/>
                  </a:lnTo>
                  <a:lnTo>
                    <a:pt x="1988032" y="67411"/>
                  </a:lnTo>
                  <a:close/>
                </a:path>
                <a:path w="18275935" h="7136765">
                  <a:moveTo>
                    <a:pt x="2010638" y="285483"/>
                  </a:moveTo>
                  <a:lnTo>
                    <a:pt x="2009394" y="277571"/>
                  </a:lnTo>
                  <a:lnTo>
                    <a:pt x="2006269" y="275005"/>
                  </a:lnTo>
                  <a:lnTo>
                    <a:pt x="2001266" y="275005"/>
                  </a:lnTo>
                  <a:lnTo>
                    <a:pt x="1975497" y="279158"/>
                  </a:lnTo>
                  <a:lnTo>
                    <a:pt x="1894039" y="293306"/>
                  </a:lnTo>
                  <a:lnTo>
                    <a:pt x="1891296" y="297268"/>
                  </a:lnTo>
                  <a:lnTo>
                    <a:pt x="1892808" y="305536"/>
                  </a:lnTo>
                  <a:lnTo>
                    <a:pt x="1896681" y="308254"/>
                  </a:lnTo>
                  <a:lnTo>
                    <a:pt x="1977961" y="294182"/>
                  </a:lnTo>
                  <a:lnTo>
                    <a:pt x="2007806" y="289382"/>
                  </a:lnTo>
                  <a:lnTo>
                    <a:pt x="2010638" y="285483"/>
                  </a:lnTo>
                  <a:close/>
                </a:path>
                <a:path w="18275935" h="7136765">
                  <a:moveTo>
                    <a:pt x="2188146" y="39344"/>
                  </a:moveTo>
                  <a:lnTo>
                    <a:pt x="2187219" y="31521"/>
                  </a:lnTo>
                  <a:lnTo>
                    <a:pt x="2187194" y="31356"/>
                  </a:lnTo>
                  <a:lnTo>
                    <a:pt x="2183993" y="28587"/>
                  </a:lnTo>
                  <a:lnTo>
                    <a:pt x="2179256" y="28587"/>
                  </a:lnTo>
                  <a:lnTo>
                    <a:pt x="2155075" y="31521"/>
                  </a:lnTo>
                  <a:lnTo>
                    <a:pt x="2077897" y="41808"/>
                  </a:lnTo>
                  <a:lnTo>
                    <a:pt x="2075014" y="45631"/>
                  </a:lnTo>
                  <a:lnTo>
                    <a:pt x="2076183" y="53898"/>
                  </a:lnTo>
                  <a:lnTo>
                    <a:pt x="2080006" y="56756"/>
                  </a:lnTo>
                  <a:lnTo>
                    <a:pt x="2156942" y="46532"/>
                  </a:lnTo>
                  <a:lnTo>
                    <a:pt x="2185187" y="43116"/>
                  </a:lnTo>
                  <a:lnTo>
                    <a:pt x="2188146" y="39344"/>
                  </a:lnTo>
                  <a:close/>
                </a:path>
                <a:path w="18275935" h="7136765">
                  <a:moveTo>
                    <a:pt x="2210930" y="258864"/>
                  </a:moveTo>
                  <a:lnTo>
                    <a:pt x="2210054" y="250901"/>
                  </a:lnTo>
                  <a:lnTo>
                    <a:pt x="2210181" y="250901"/>
                  </a:lnTo>
                  <a:lnTo>
                    <a:pt x="2206790" y="247954"/>
                  </a:lnTo>
                  <a:lnTo>
                    <a:pt x="2202065" y="247954"/>
                  </a:lnTo>
                  <a:lnTo>
                    <a:pt x="2176195" y="250901"/>
                  </a:lnTo>
                  <a:lnTo>
                    <a:pt x="2094103" y="261315"/>
                  </a:lnTo>
                  <a:lnTo>
                    <a:pt x="2091194" y="265150"/>
                  </a:lnTo>
                  <a:lnTo>
                    <a:pt x="2092312" y="273481"/>
                  </a:lnTo>
                  <a:lnTo>
                    <a:pt x="2096236" y="276491"/>
                  </a:lnTo>
                  <a:lnTo>
                    <a:pt x="2100313" y="275831"/>
                  </a:lnTo>
                  <a:lnTo>
                    <a:pt x="2177961" y="266026"/>
                  </a:lnTo>
                  <a:lnTo>
                    <a:pt x="2207920" y="262623"/>
                  </a:lnTo>
                  <a:lnTo>
                    <a:pt x="2210930" y="258864"/>
                  </a:lnTo>
                  <a:close/>
                </a:path>
                <a:path w="18275935" h="7136765">
                  <a:moveTo>
                    <a:pt x="2389352" y="20789"/>
                  </a:moveTo>
                  <a:lnTo>
                    <a:pt x="2388819" y="13309"/>
                  </a:lnTo>
                  <a:lnTo>
                    <a:pt x="2388768" y="12649"/>
                  </a:lnTo>
                  <a:lnTo>
                    <a:pt x="2385466" y="9613"/>
                  </a:lnTo>
                  <a:lnTo>
                    <a:pt x="2380983" y="9613"/>
                  </a:lnTo>
                  <a:lnTo>
                    <a:pt x="2356624" y="11379"/>
                  </a:lnTo>
                  <a:lnTo>
                    <a:pt x="2279104" y="17970"/>
                  </a:lnTo>
                  <a:lnTo>
                    <a:pt x="2276043" y="21640"/>
                  </a:lnTo>
                  <a:lnTo>
                    <a:pt x="2276830" y="29946"/>
                  </a:lnTo>
                  <a:lnTo>
                    <a:pt x="2280399" y="32956"/>
                  </a:lnTo>
                  <a:lnTo>
                    <a:pt x="2284679" y="32626"/>
                  </a:lnTo>
                  <a:lnTo>
                    <a:pt x="2357767" y="26454"/>
                  </a:lnTo>
                  <a:lnTo>
                    <a:pt x="2386215" y="24396"/>
                  </a:lnTo>
                  <a:lnTo>
                    <a:pt x="2389352" y="20789"/>
                  </a:lnTo>
                  <a:close/>
                </a:path>
                <a:path w="18275935" h="7136765">
                  <a:moveTo>
                    <a:pt x="2412250" y="241769"/>
                  </a:moveTo>
                  <a:lnTo>
                    <a:pt x="2411907" y="236067"/>
                  </a:lnTo>
                  <a:lnTo>
                    <a:pt x="2411780" y="234022"/>
                  </a:lnTo>
                  <a:lnTo>
                    <a:pt x="2411742" y="233540"/>
                  </a:lnTo>
                  <a:lnTo>
                    <a:pt x="2408402" y="230441"/>
                  </a:lnTo>
                  <a:lnTo>
                    <a:pt x="2403919" y="230441"/>
                  </a:lnTo>
                  <a:lnTo>
                    <a:pt x="2377935" y="232143"/>
                  </a:lnTo>
                  <a:lnTo>
                    <a:pt x="2295436" y="238645"/>
                  </a:lnTo>
                  <a:lnTo>
                    <a:pt x="2292337" y="242328"/>
                  </a:lnTo>
                  <a:lnTo>
                    <a:pt x="2293061" y="250710"/>
                  </a:lnTo>
                  <a:lnTo>
                    <a:pt x="2296731" y="253847"/>
                  </a:lnTo>
                  <a:lnTo>
                    <a:pt x="2300948" y="253453"/>
                  </a:lnTo>
                  <a:lnTo>
                    <a:pt x="2378976" y="247345"/>
                  </a:lnTo>
                  <a:lnTo>
                    <a:pt x="2409063" y="245389"/>
                  </a:lnTo>
                  <a:lnTo>
                    <a:pt x="2412250" y="241769"/>
                  </a:lnTo>
                  <a:close/>
                </a:path>
                <a:path w="18275935" h="7136765">
                  <a:moveTo>
                    <a:pt x="2591181" y="12192"/>
                  </a:moveTo>
                  <a:lnTo>
                    <a:pt x="2591092" y="7416"/>
                  </a:lnTo>
                  <a:lnTo>
                    <a:pt x="2591028" y="3898"/>
                  </a:lnTo>
                  <a:lnTo>
                    <a:pt x="2587650" y="609"/>
                  </a:lnTo>
                  <a:lnTo>
                    <a:pt x="2583548" y="609"/>
                  </a:lnTo>
                  <a:lnTo>
                    <a:pt x="2559037" y="1155"/>
                  </a:lnTo>
                  <a:lnTo>
                    <a:pt x="2480818" y="3898"/>
                  </a:lnTo>
                  <a:lnTo>
                    <a:pt x="2481211" y="3898"/>
                  </a:lnTo>
                  <a:lnTo>
                    <a:pt x="2477986" y="7416"/>
                  </a:lnTo>
                  <a:lnTo>
                    <a:pt x="2478341" y="15748"/>
                  </a:lnTo>
                  <a:lnTo>
                    <a:pt x="2481910" y="19024"/>
                  </a:lnTo>
                  <a:lnTo>
                    <a:pt x="2486050" y="18796"/>
                  </a:lnTo>
                  <a:lnTo>
                    <a:pt x="2559418" y="16268"/>
                  </a:lnTo>
                  <a:lnTo>
                    <a:pt x="2582418" y="15748"/>
                  </a:lnTo>
                  <a:lnTo>
                    <a:pt x="2587752" y="15748"/>
                  </a:lnTo>
                  <a:lnTo>
                    <a:pt x="2591181" y="12192"/>
                  </a:lnTo>
                  <a:close/>
                </a:path>
                <a:path w="18275935" h="7136765">
                  <a:moveTo>
                    <a:pt x="2614168" y="234556"/>
                  </a:moveTo>
                  <a:lnTo>
                    <a:pt x="2614066" y="226187"/>
                  </a:lnTo>
                  <a:lnTo>
                    <a:pt x="2610662" y="222846"/>
                  </a:lnTo>
                  <a:lnTo>
                    <a:pt x="2606497" y="222846"/>
                  </a:lnTo>
                  <a:lnTo>
                    <a:pt x="2554198" y="223837"/>
                  </a:lnTo>
                  <a:lnTo>
                    <a:pt x="2497632" y="225666"/>
                  </a:lnTo>
                  <a:lnTo>
                    <a:pt x="2494369" y="229196"/>
                  </a:lnTo>
                  <a:lnTo>
                    <a:pt x="2494559" y="234556"/>
                  </a:lnTo>
                  <a:lnTo>
                    <a:pt x="2494673" y="237604"/>
                  </a:lnTo>
                  <a:lnTo>
                    <a:pt x="2498179" y="241134"/>
                  </a:lnTo>
                  <a:lnTo>
                    <a:pt x="2502420" y="240715"/>
                  </a:lnTo>
                  <a:lnTo>
                    <a:pt x="2580652" y="238467"/>
                  </a:lnTo>
                  <a:lnTo>
                    <a:pt x="2606586" y="238061"/>
                  </a:lnTo>
                  <a:lnTo>
                    <a:pt x="2610739" y="238061"/>
                  </a:lnTo>
                  <a:lnTo>
                    <a:pt x="2614168" y="234556"/>
                  </a:lnTo>
                  <a:close/>
                </a:path>
                <a:path w="18275935" h="7136765">
                  <a:moveTo>
                    <a:pt x="2793479" y="5613"/>
                  </a:moveTo>
                  <a:lnTo>
                    <a:pt x="2790215" y="2120"/>
                  </a:lnTo>
                  <a:lnTo>
                    <a:pt x="2712504" y="266"/>
                  </a:lnTo>
                  <a:lnTo>
                    <a:pt x="2687993" y="0"/>
                  </a:lnTo>
                  <a:lnTo>
                    <a:pt x="2683789" y="0"/>
                  </a:lnTo>
                  <a:lnTo>
                    <a:pt x="2680411" y="3340"/>
                  </a:lnTo>
                  <a:lnTo>
                    <a:pt x="2680335" y="11671"/>
                  </a:lnTo>
                  <a:lnTo>
                    <a:pt x="2683700" y="15087"/>
                  </a:lnTo>
                  <a:lnTo>
                    <a:pt x="2712301" y="15392"/>
                  </a:lnTo>
                  <a:lnTo>
                    <a:pt x="2785541" y="17106"/>
                  </a:lnTo>
                  <a:lnTo>
                    <a:pt x="2789758" y="17386"/>
                  </a:lnTo>
                  <a:lnTo>
                    <a:pt x="2793212" y="13982"/>
                  </a:lnTo>
                  <a:lnTo>
                    <a:pt x="2793479" y="5613"/>
                  </a:lnTo>
                  <a:close/>
                </a:path>
                <a:path w="18275935" h="7136765">
                  <a:moveTo>
                    <a:pt x="2816517" y="229222"/>
                  </a:moveTo>
                  <a:lnTo>
                    <a:pt x="2813240" y="225679"/>
                  </a:lnTo>
                  <a:lnTo>
                    <a:pt x="2756966" y="223837"/>
                  </a:lnTo>
                  <a:lnTo>
                    <a:pt x="2704363" y="222846"/>
                  </a:lnTo>
                  <a:lnTo>
                    <a:pt x="2700197" y="222846"/>
                  </a:lnTo>
                  <a:lnTo>
                    <a:pt x="2696807" y="226187"/>
                  </a:lnTo>
                  <a:lnTo>
                    <a:pt x="2696705" y="234556"/>
                  </a:lnTo>
                  <a:lnTo>
                    <a:pt x="2700070" y="238010"/>
                  </a:lnTo>
                  <a:lnTo>
                    <a:pt x="2730423" y="238480"/>
                  </a:lnTo>
                  <a:lnTo>
                    <a:pt x="2808452" y="240728"/>
                  </a:lnTo>
                  <a:lnTo>
                    <a:pt x="2812415" y="241020"/>
                  </a:lnTo>
                  <a:lnTo>
                    <a:pt x="2816187" y="237629"/>
                  </a:lnTo>
                  <a:lnTo>
                    <a:pt x="2816517" y="229222"/>
                  </a:lnTo>
                  <a:close/>
                </a:path>
                <a:path w="18275935" h="7136765">
                  <a:moveTo>
                    <a:pt x="2995523" y="18148"/>
                  </a:moveTo>
                  <a:lnTo>
                    <a:pt x="2992437" y="14465"/>
                  </a:lnTo>
                  <a:lnTo>
                    <a:pt x="2939542" y="10185"/>
                  </a:lnTo>
                  <a:lnTo>
                    <a:pt x="2890507" y="6883"/>
                  </a:lnTo>
                  <a:lnTo>
                    <a:pt x="2886087" y="6883"/>
                  </a:lnTo>
                  <a:lnTo>
                    <a:pt x="2882760" y="9956"/>
                  </a:lnTo>
                  <a:lnTo>
                    <a:pt x="2882265" y="18148"/>
                  </a:lnTo>
                  <a:lnTo>
                    <a:pt x="2885440" y="21717"/>
                  </a:lnTo>
                  <a:lnTo>
                    <a:pt x="2914002" y="23545"/>
                  </a:lnTo>
                  <a:lnTo>
                    <a:pt x="2991167" y="29514"/>
                  </a:lnTo>
                  <a:lnTo>
                    <a:pt x="2994799" y="26466"/>
                  </a:lnTo>
                  <a:lnTo>
                    <a:pt x="2995523" y="18148"/>
                  </a:lnTo>
                  <a:close/>
                </a:path>
                <a:path w="18275935" h="7136765">
                  <a:moveTo>
                    <a:pt x="3018472" y="242798"/>
                  </a:moveTo>
                  <a:lnTo>
                    <a:pt x="3015386" y="239090"/>
                  </a:lnTo>
                  <a:lnTo>
                    <a:pt x="2959227" y="234289"/>
                  </a:lnTo>
                  <a:lnTo>
                    <a:pt x="2906953" y="230555"/>
                  </a:lnTo>
                  <a:lnTo>
                    <a:pt x="2902458" y="230555"/>
                  </a:lnTo>
                  <a:lnTo>
                    <a:pt x="2899118" y="233641"/>
                  </a:lnTo>
                  <a:lnTo>
                    <a:pt x="2898584" y="241871"/>
                  </a:lnTo>
                  <a:lnTo>
                    <a:pt x="2901772" y="245503"/>
                  </a:lnTo>
                  <a:lnTo>
                    <a:pt x="2958033" y="249478"/>
                  </a:lnTo>
                  <a:lnTo>
                    <a:pt x="3013951" y="254215"/>
                  </a:lnTo>
                  <a:lnTo>
                    <a:pt x="3017697" y="251167"/>
                  </a:lnTo>
                  <a:lnTo>
                    <a:pt x="3018472" y="242798"/>
                  </a:lnTo>
                  <a:close/>
                </a:path>
                <a:path w="18275935" h="7136765">
                  <a:moveTo>
                    <a:pt x="3196564" y="41681"/>
                  </a:moveTo>
                  <a:lnTo>
                    <a:pt x="3193694" y="37846"/>
                  </a:lnTo>
                  <a:lnTo>
                    <a:pt x="3141091" y="30657"/>
                  </a:lnTo>
                  <a:lnTo>
                    <a:pt x="3092335" y="24676"/>
                  </a:lnTo>
                  <a:lnTo>
                    <a:pt x="3087586" y="24676"/>
                  </a:lnTo>
                  <a:lnTo>
                    <a:pt x="3084398" y="27444"/>
                  </a:lnTo>
                  <a:lnTo>
                    <a:pt x="3083471" y="35458"/>
                  </a:lnTo>
                  <a:lnTo>
                    <a:pt x="3086443" y="39204"/>
                  </a:lnTo>
                  <a:lnTo>
                    <a:pt x="3139148" y="45643"/>
                  </a:lnTo>
                  <a:lnTo>
                    <a:pt x="3191548" y="52819"/>
                  </a:lnTo>
                  <a:lnTo>
                    <a:pt x="3195370" y="49949"/>
                  </a:lnTo>
                  <a:lnTo>
                    <a:pt x="3196564" y="41681"/>
                  </a:lnTo>
                  <a:close/>
                </a:path>
                <a:path w="18275935" h="7136765">
                  <a:moveTo>
                    <a:pt x="3219399" y="267182"/>
                  </a:moveTo>
                  <a:lnTo>
                    <a:pt x="3216541" y="263194"/>
                  </a:lnTo>
                  <a:lnTo>
                    <a:pt x="3160763" y="255409"/>
                  </a:lnTo>
                  <a:lnTo>
                    <a:pt x="3108706" y="248907"/>
                  </a:lnTo>
                  <a:lnTo>
                    <a:pt x="3103956" y="248907"/>
                  </a:lnTo>
                  <a:lnTo>
                    <a:pt x="3100705" y="251701"/>
                  </a:lnTo>
                  <a:lnTo>
                    <a:pt x="3099854" y="258914"/>
                  </a:lnTo>
                  <a:lnTo>
                    <a:pt x="3099752" y="259753"/>
                  </a:lnTo>
                  <a:lnTo>
                    <a:pt x="3102737" y="263537"/>
                  </a:lnTo>
                  <a:lnTo>
                    <a:pt x="3158756" y="270510"/>
                  </a:lnTo>
                  <a:lnTo>
                    <a:pt x="3214332" y="278282"/>
                  </a:lnTo>
                  <a:lnTo>
                    <a:pt x="3218205" y="275386"/>
                  </a:lnTo>
                  <a:lnTo>
                    <a:pt x="3219399" y="267182"/>
                  </a:lnTo>
                  <a:close/>
                </a:path>
                <a:path w="18275935" h="7136765">
                  <a:moveTo>
                    <a:pt x="3395954" y="76428"/>
                  </a:moveTo>
                  <a:lnTo>
                    <a:pt x="3393313" y="72453"/>
                  </a:lnTo>
                  <a:lnTo>
                    <a:pt x="3341205" y="62293"/>
                  </a:lnTo>
                  <a:lnTo>
                    <a:pt x="3292856" y="53594"/>
                  </a:lnTo>
                  <a:lnTo>
                    <a:pt x="3287814" y="53594"/>
                  </a:lnTo>
                  <a:lnTo>
                    <a:pt x="3284753" y="56070"/>
                  </a:lnTo>
                  <a:lnTo>
                    <a:pt x="3283394" y="63868"/>
                  </a:lnTo>
                  <a:lnTo>
                    <a:pt x="3286163" y="67779"/>
                  </a:lnTo>
                  <a:lnTo>
                    <a:pt x="3338423" y="77152"/>
                  </a:lnTo>
                  <a:lnTo>
                    <a:pt x="3390328" y="87287"/>
                  </a:lnTo>
                  <a:lnTo>
                    <a:pt x="3394303" y="84632"/>
                  </a:lnTo>
                  <a:lnTo>
                    <a:pt x="3395954" y="76428"/>
                  </a:lnTo>
                  <a:close/>
                </a:path>
                <a:path w="18275935" h="7136765">
                  <a:moveTo>
                    <a:pt x="3418738" y="302285"/>
                  </a:moveTo>
                  <a:lnTo>
                    <a:pt x="3416096" y="298145"/>
                  </a:lnTo>
                  <a:lnTo>
                    <a:pt x="3360674" y="287312"/>
                  </a:lnTo>
                  <a:lnTo>
                    <a:pt x="3309188" y="278028"/>
                  </a:lnTo>
                  <a:lnTo>
                    <a:pt x="3304108" y="278028"/>
                  </a:lnTo>
                  <a:lnTo>
                    <a:pt x="3301022" y="280543"/>
                  </a:lnTo>
                  <a:lnTo>
                    <a:pt x="3299676" y="288391"/>
                  </a:lnTo>
                  <a:lnTo>
                    <a:pt x="3302457" y="292315"/>
                  </a:lnTo>
                  <a:lnTo>
                    <a:pt x="3357867" y="302285"/>
                  </a:lnTo>
                  <a:lnTo>
                    <a:pt x="3408959" y="312229"/>
                  </a:lnTo>
                  <a:lnTo>
                    <a:pt x="3413048" y="313093"/>
                  </a:lnTo>
                  <a:lnTo>
                    <a:pt x="3417100" y="310413"/>
                  </a:lnTo>
                  <a:lnTo>
                    <a:pt x="3418738" y="302285"/>
                  </a:lnTo>
                  <a:close/>
                </a:path>
                <a:path w="18275935" h="7136765">
                  <a:moveTo>
                    <a:pt x="3593046" y="122516"/>
                  </a:moveTo>
                  <a:lnTo>
                    <a:pt x="3590633" y="118389"/>
                  </a:lnTo>
                  <a:lnTo>
                    <a:pt x="3539236" y="105270"/>
                  </a:lnTo>
                  <a:lnTo>
                    <a:pt x="3490849" y="93662"/>
                  </a:lnTo>
                  <a:lnTo>
                    <a:pt x="3486175" y="93662"/>
                  </a:lnTo>
                  <a:lnTo>
                    <a:pt x="3483152" y="95961"/>
                  </a:lnTo>
                  <a:lnTo>
                    <a:pt x="3481387" y="103505"/>
                  </a:lnTo>
                  <a:lnTo>
                    <a:pt x="3483927" y="107569"/>
                  </a:lnTo>
                  <a:lnTo>
                    <a:pt x="3535616" y="119938"/>
                  </a:lnTo>
                  <a:lnTo>
                    <a:pt x="3586810" y="133019"/>
                  </a:lnTo>
                  <a:lnTo>
                    <a:pt x="3590925" y="130594"/>
                  </a:lnTo>
                  <a:lnTo>
                    <a:pt x="3593046" y="122516"/>
                  </a:lnTo>
                  <a:close/>
                </a:path>
                <a:path w="18275935" h="7136765">
                  <a:moveTo>
                    <a:pt x="3615893" y="348094"/>
                  </a:moveTo>
                  <a:lnTo>
                    <a:pt x="3613454" y="343941"/>
                  </a:lnTo>
                  <a:lnTo>
                    <a:pt x="3558641" y="330073"/>
                  </a:lnTo>
                  <a:lnTo>
                    <a:pt x="3507803" y="317995"/>
                  </a:lnTo>
                  <a:lnTo>
                    <a:pt x="3502393" y="317995"/>
                  </a:lnTo>
                  <a:lnTo>
                    <a:pt x="3499485" y="320205"/>
                  </a:lnTo>
                  <a:lnTo>
                    <a:pt x="3497732" y="327825"/>
                  </a:lnTo>
                  <a:lnTo>
                    <a:pt x="3500285" y="331914"/>
                  </a:lnTo>
                  <a:lnTo>
                    <a:pt x="3555022" y="344881"/>
                  </a:lnTo>
                  <a:lnTo>
                    <a:pt x="3609619" y="358660"/>
                  </a:lnTo>
                  <a:lnTo>
                    <a:pt x="3613785" y="356235"/>
                  </a:lnTo>
                  <a:lnTo>
                    <a:pt x="3615893" y="348094"/>
                  </a:lnTo>
                  <a:close/>
                </a:path>
                <a:path w="18275935" h="7136765">
                  <a:moveTo>
                    <a:pt x="3787178" y="179895"/>
                  </a:moveTo>
                  <a:lnTo>
                    <a:pt x="3785006" y="175628"/>
                  </a:lnTo>
                  <a:lnTo>
                    <a:pt x="3734193" y="159473"/>
                  </a:lnTo>
                  <a:lnTo>
                    <a:pt x="3686657" y="145135"/>
                  </a:lnTo>
                  <a:lnTo>
                    <a:pt x="3681819" y="145135"/>
                  </a:lnTo>
                  <a:lnTo>
                    <a:pt x="3678948" y="147154"/>
                  </a:lnTo>
                  <a:lnTo>
                    <a:pt x="3676802" y="154470"/>
                  </a:lnTo>
                  <a:lnTo>
                    <a:pt x="3679101" y="158661"/>
                  </a:lnTo>
                  <a:lnTo>
                    <a:pt x="3729723" y="173913"/>
                  </a:lnTo>
                  <a:lnTo>
                    <a:pt x="3780383" y="189992"/>
                  </a:lnTo>
                  <a:lnTo>
                    <a:pt x="3784587" y="187820"/>
                  </a:lnTo>
                  <a:lnTo>
                    <a:pt x="3787178" y="179895"/>
                  </a:lnTo>
                  <a:close/>
                </a:path>
                <a:path w="18275935" h="7136765">
                  <a:moveTo>
                    <a:pt x="3810216" y="404799"/>
                  </a:moveTo>
                  <a:lnTo>
                    <a:pt x="3808006" y="400507"/>
                  </a:lnTo>
                  <a:lnTo>
                    <a:pt x="3754005" y="383654"/>
                  </a:lnTo>
                  <a:lnTo>
                    <a:pt x="3703231" y="368617"/>
                  </a:lnTo>
                  <a:lnTo>
                    <a:pt x="3698392" y="368617"/>
                  </a:lnTo>
                  <a:lnTo>
                    <a:pt x="3695471" y="370700"/>
                  </a:lnTo>
                  <a:lnTo>
                    <a:pt x="3693363" y="378066"/>
                  </a:lnTo>
                  <a:lnTo>
                    <a:pt x="3695687" y="382282"/>
                  </a:lnTo>
                  <a:lnTo>
                    <a:pt x="3749586" y="398221"/>
                  </a:lnTo>
                  <a:lnTo>
                    <a:pt x="3803408" y="415036"/>
                  </a:lnTo>
                  <a:lnTo>
                    <a:pt x="3807663" y="412813"/>
                  </a:lnTo>
                  <a:lnTo>
                    <a:pt x="3810216" y="404799"/>
                  </a:lnTo>
                  <a:close/>
                </a:path>
                <a:path w="18275935" h="7136765">
                  <a:moveTo>
                    <a:pt x="3977627" y="248424"/>
                  </a:moveTo>
                  <a:lnTo>
                    <a:pt x="3975709" y="244055"/>
                  </a:lnTo>
                  <a:lnTo>
                    <a:pt x="3926065" y="225031"/>
                  </a:lnTo>
                  <a:lnTo>
                    <a:pt x="3879151" y="207835"/>
                  </a:lnTo>
                  <a:lnTo>
                    <a:pt x="3878288" y="207695"/>
                  </a:lnTo>
                  <a:lnTo>
                    <a:pt x="3874325" y="207695"/>
                  </a:lnTo>
                  <a:lnTo>
                    <a:pt x="3871430" y="209613"/>
                  </a:lnTo>
                  <a:lnTo>
                    <a:pt x="3868953" y="216496"/>
                  </a:lnTo>
                  <a:lnTo>
                    <a:pt x="3868915" y="216623"/>
                  </a:lnTo>
                  <a:lnTo>
                    <a:pt x="3870960" y="220941"/>
                  </a:lnTo>
                  <a:lnTo>
                    <a:pt x="3920769" y="239191"/>
                  </a:lnTo>
                  <a:lnTo>
                    <a:pt x="3970223" y="258140"/>
                  </a:lnTo>
                  <a:lnTo>
                    <a:pt x="3974592" y="256209"/>
                  </a:lnTo>
                  <a:lnTo>
                    <a:pt x="3977627" y="248424"/>
                  </a:lnTo>
                  <a:close/>
                </a:path>
                <a:path w="18275935" h="7136765">
                  <a:moveTo>
                    <a:pt x="4001147" y="472071"/>
                  </a:moveTo>
                  <a:lnTo>
                    <a:pt x="3999166" y="467664"/>
                  </a:lnTo>
                  <a:lnTo>
                    <a:pt x="3946207" y="447878"/>
                  </a:lnTo>
                  <a:lnTo>
                    <a:pt x="3896169" y="430034"/>
                  </a:lnTo>
                  <a:lnTo>
                    <a:pt x="3895318" y="429895"/>
                  </a:lnTo>
                  <a:lnTo>
                    <a:pt x="3891330" y="429895"/>
                  </a:lnTo>
                  <a:lnTo>
                    <a:pt x="3888397" y="431850"/>
                  </a:lnTo>
                  <a:lnTo>
                    <a:pt x="3885920" y="438988"/>
                  </a:lnTo>
                  <a:lnTo>
                    <a:pt x="3888003" y="443306"/>
                  </a:lnTo>
                  <a:lnTo>
                    <a:pt x="3940987" y="462191"/>
                  </a:lnTo>
                  <a:lnTo>
                    <a:pt x="3993756" y="481914"/>
                  </a:lnTo>
                  <a:lnTo>
                    <a:pt x="3998150" y="479933"/>
                  </a:lnTo>
                  <a:lnTo>
                    <a:pt x="4001147" y="472071"/>
                  </a:lnTo>
                  <a:close/>
                </a:path>
                <a:path w="18275935" h="7136765">
                  <a:moveTo>
                    <a:pt x="4163796" y="327964"/>
                  </a:moveTo>
                  <a:lnTo>
                    <a:pt x="4162133" y="323469"/>
                  </a:lnTo>
                  <a:lnTo>
                    <a:pt x="4113707" y="301612"/>
                  </a:lnTo>
                  <a:lnTo>
                    <a:pt x="4067708" y="281635"/>
                  </a:lnTo>
                  <a:lnTo>
                    <a:pt x="4066705" y="281457"/>
                  </a:lnTo>
                  <a:lnTo>
                    <a:pt x="4062768" y="281457"/>
                  </a:lnTo>
                  <a:lnTo>
                    <a:pt x="4059974" y="283184"/>
                  </a:lnTo>
                  <a:lnTo>
                    <a:pt x="4057116" y="289890"/>
                  </a:lnTo>
                  <a:lnTo>
                    <a:pt x="4058907" y="294322"/>
                  </a:lnTo>
                  <a:lnTo>
                    <a:pt x="4107599" y="315455"/>
                  </a:lnTo>
                  <a:lnTo>
                    <a:pt x="4155808" y="337210"/>
                  </a:lnTo>
                  <a:lnTo>
                    <a:pt x="4160291" y="335559"/>
                  </a:lnTo>
                  <a:lnTo>
                    <a:pt x="4163796" y="327964"/>
                  </a:lnTo>
                  <a:close/>
                </a:path>
                <a:path w="18275935" h="7136765">
                  <a:moveTo>
                    <a:pt x="4188104" y="549694"/>
                  </a:moveTo>
                  <a:lnTo>
                    <a:pt x="4186364" y="545185"/>
                  </a:lnTo>
                  <a:lnTo>
                    <a:pt x="4134624" y="522579"/>
                  </a:lnTo>
                  <a:lnTo>
                    <a:pt x="4085437" y="501916"/>
                  </a:lnTo>
                  <a:lnTo>
                    <a:pt x="4084459" y="501738"/>
                  </a:lnTo>
                  <a:lnTo>
                    <a:pt x="4080497" y="501738"/>
                  </a:lnTo>
                  <a:lnTo>
                    <a:pt x="4077665" y="503516"/>
                  </a:lnTo>
                  <a:lnTo>
                    <a:pt x="4074858" y="510336"/>
                  </a:lnTo>
                  <a:lnTo>
                    <a:pt x="4076700" y="514781"/>
                  </a:lnTo>
                  <a:lnTo>
                    <a:pt x="4128630" y="536562"/>
                  </a:lnTo>
                  <a:lnTo>
                    <a:pt x="4180192" y="559104"/>
                  </a:lnTo>
                  <a:lnTo>
                    <a:pt x="4184688" y="557377"/>
                  </a:lnTo>
                  <a:lnTo>
                    <a:pt x="4188104" y="549694"/>
                  </a:lnTo>
                  <a:close/>
                </a:path>
                <a:path w="18275935" h="7136765">
                  <a:moveTo>
                    <a:pt x="4345025" y="418172"/>
                  </a:moveTo>
                  <a:lnTo>
                    <a:pt x="4296537" y="388950"/>
                  </a:lnTo>
                  <a:lnTo>
                    <a:pt x="4251630" y="366293"/>
                  </a:lnTo>
                  <a:lnTo>
                    <a:pt x="4250487" y="366039"/>
                  </a:lnTo>
                  <a:lnTo>
                    <a:pt x="4246588" y="366039"/>
                  </a:lnTo>
                  <a:lnTo>
                    <a:pt x="4243908" y="367576"/>
                  </a:lnTo>
                  <a:lnTo>
                    <a:pt x="4240733" y="373976"/>
                  </a:lnTo>
                  <a:lnTo>
                    <a:pt x="4242270" y="378523"/>
                  </a:lnTo>
                  <a:lnTo>
                    <a:pt x="4289628" y="402399"/>
                  </a:lnTo>
                  <a:lnTo>
                    <a:pt x="4336516" y="426948"/>
                  </a:lnTo>
                  <a:lnTo>
                    <a:pt x="4341101" y="425551"/>
                  </a:lnTo>
                  <a:lnTo>
                    <a:pt x="4345025" y="418172"/>
                  </a:lnTo>
                  <a:close/>
                </a:path>
                <a:path w="18275935" h="7136765">
                  <a:moveTo>
                    <a:pt x="4370590" y="637362"/>
                  </a:moveTo>
                  <a:lnTo>
                    <a:pt x="4369105" y="632764"/>
                  </a:lnTo>
                  <a:lnTo>
                    <a:pt x="4318635" y="607364"/>
                  </a:lnTo>
                  <a:lnTo>
                    <a:pt x="4270527" y="584034"/>
                  </a:lnTo>
                  <a:lnTo>
                    <a:pt x="4269422" y="583793"/>
                  </a:lnTo>
                  <a:lnTo>
                    <a:pt x="4265473" y="583793"/>
                  </a:lnTo>
                  <a:lnTo>
                    <a:pt x="4262755" y="585393"/>
                  </a:lnTo>
                  <a:lnTo>
                    <a:pt x="4259631" y="591921"/>
                  </a:lnTo>
                  <a:lnTo>
                    <a:pt x="4261243" y="596468"/>
                  </a:lnTo>
                  <a:lnTo>
                    <a:pt x="4311891" y="621030"/>
                  </a:lnTo>
                  <a:lnTo>
                    <a:pt x="4362170" y="646328"/>
                  </a:lnTo>
                  <a:lnTo>
                    <a:pt x="4366768" y="644842"/>
                  </a:lnTo>
                  <a:lnTo>
                    <a:pt x="4370590" y="637362"/>
                  </a:lnTo>
                  <a:close/>
                </a:path>
                <a:path w="18275935" h="7136765">
                  <a:moveTo>
                    <a:pt x="4520781" y="518642"/>
                  </a:moveTo>
                  <a:lnTo>
                    <a:pt x="4519650" y="513994"/>
                  </a:lnTo>
                  <a:lnTo>
                    <a:pt x="4474070" y="486714"/>
                  </a:lnTo>
                  <a:lnTo>
                    <a:pt x="4430382" y="461403"/>
                  </a:lnTo>
                  <a:lnTo>
                    <a:pt x="4429099" y="461086"/>
                  </a:lnTo>
                  <a:lnTo>
                    <a:pt x="4425200" y="461086"/>
                  </a:lnTo>
                  <a:lnTo>
                    <a:pt x="4422648" y="462457"/>
                  </a:lnTo>
                  <a:lnTo>
                    <a:pt x="4419193" y="468528"/>
                  </a:lnTo>
                  <a:lnTo>
                    <a:pt x="4420451" y="473151"/>
                  </a:lnTo>
                  <a:lnTo>
                    <a:pt x="4445266" y="487400"/>
                  </a:lnTo>
                  <a:lnTo>
                    <a:pt x="4487418" y="512203"/>
                  </a:lnTo>
                  <a:lnTo>
                    <a:pt x="4511802" y="526923"/>
                  </a:lnTo>
                  <a:lnTo>
                    <a:pt x="4516437" y="525792"/>
                  </a:lnTo>
                  <a:lnTo>
                    <a:pt x="4520781" y="518642"/>
                  </a:lnTo>
                  <a:close/>
                </a:path>
                <a:path w="18275935" h="7136765">
                  <a:moveTo>
                    <a:pt x="4548111" y="734695"/>
                  </a:moveTo>
                  <a:lnTo>
                    <a:pt x="4546879" y="730034"/>
                  </a:lnTo>
                  <a:lnTo>
                    <a:pt x="4497844" y="701992"/>
                  </a:lnTo>
                  <a:lnTo>
                    <a:pt x="4450905" y="676008"/>
                  </a:lnTo>
                  <a:lnTo>
                    <a:pt x="4449661" y="675716"/>
                  </a:lnTo>
                  <a:lnTo>
                    <a:pt x="4445736" y="675716"/>
                  </a:lnTo>
                  <a:lnTo>
                    <a:pt x="4443120" y="677151"/>
                  </a:lnTo>
                  <a:lnTo>
                    <a:pt x="4439742" y="683387"/>
                  </a:lnTo>
                  <a:lnTo>
                    <a:pt x="4441101" y="688009"/>
                  </a:lnTo>
                  <a:lnTo>
                    <a:pt x="4467606" y="702551"/>
                  </a:lnTo>
                  <a:lnTo>
                    <a:pt x="4513072" y="728116"/>
                  </a:lnTo>
                  <a:lnTo>
                    <a:pt x="4539221" y="743204"/>
                  </a:lnTo>
                  <a:lnTo>
                    <a:pt x="4543882" y="741959"/>
                  </a:lnTo>
                  <a:lnTo>
                    <a:pt x="4548111" y="734695"/>
                  </a:lnTo>
                  <a:close/>
                </a:path>
                <a:path w="18275935" h="7136765">
                  <a:moveTo>
                    <a:pt x="4690554" y="628929"/>
                  </a:moveTo>
                  <a:lnTo>
                    <a:pt x="4625175" y="580783"/>
                  </a:lnTo>
                  <a:lnTo>
                    <a:pt x="4601984" y="566204"/>
                  </a:lnTo>
                  <a:lnTo>
                    <a:pt x="4598098" y="566204"/>
                  </a:lnTo>
                  <a:lnTo>
                    <a:pt x="4595673" y="567423"/>
                  </a:lnTo>
                  <a:lnTo>
                    <a:pt x="4591964" y="573151"/>
                  </a:lnTo>
                  <a:lnTo>
                    <a:pt x="4592955" y="577837"/>
                  </a:lnTo>
                  <a:lnTo>
                    <a:pt x="4616869" y="593432"/>
                  </a:lnTo>
                  <a:lnTo>
                    <a:pt x="4657547" y="620585"/>
                  </a:lnTo>
                  <a:lnTo>
                    <a:pt x="4681118" y="636689"/>
                  </a:lnTo>
                  <a:lnTo>
                    <a:pt x="4685843" y="635812"/>
                  </a:lnTo>
                  <a:lnTo>
                    <a:pt x="4690554" y="628929"/>
                  </a:lnTo>
                  <a:close/>
                </a:path>
                <a:path w="18275935" h="7136765">
                  <a:moveTo>
                    <a:pt x="4720260" y="841248"/>
                  </a:moveTo>
                  <a:lnTo>
                    <a:pt x="4649559" y="791946"/>
                  </a:lnTo>
                  <a:lnTo>
                    <a:pt x="4624781" y="777100"/>
                  </a:lnTo>
                  <a:lnTo>
                    <a:pt x="4620869" y="777100"/>
                  </a:lnTo>
                  <a:lnTo>
                    <a:pt x="4618367" y="778383"/>
                  </a:lnTo>
                  <a:lnTo>
                    <a:pt x="4614735" y="784301"/>
                  </a:lnTo>
                  <a:lnTo>
                    <a:pt x="4615853" y="789000"/>
                  </a:lnTo>
                  <a:lnTo>
                    <a:pt x="4619434" y="791197"/>
                  </a:lnTo>
                  <a:lnTo>
                    <a:pt x="4663567" y="818756"/>
                  </a:lnTo>
                  <a:lnTo>
                    <a:pt x="4710963" y="849261"/>
                  </a:lnTo>
                  <a:lnTo>
                    <a:pt x="4715688" y="848271"/>
                  </a:lnTo>
                  <a:lnTo>
                    <a:pt x="4720260" y="841248"/>
                  </a:lnTo>
                  <a:close/>
                </a:path>
                <a:path w="18275935" h="7136765">
                  <a:moveTo>
                    <a:pt x="4853432" y="748169"/>
                  </a:moveTo>
                  <a:lnTo>
                    <a:pt x="4810658" y="711288"/>
                  </a:lnTo>
                  <a:lnTo>
                    <a:pt x="4769980" y="681164"/>
                  </a:lnTo>
                  <a:lnTo>
                    <a:pt x="4768418" y="680681"/>
                  </a:lnTo>
                  <a:lnTo>
                    <a:pt x="4764544" y="680681"/>
                  </a:lnTo>
                  <a:lnTo>
                    <a:pt x="4762246" y="681748"/>
                  </a:lnTo>
                  <a:lnTo>
                    <a:pt x="4758296" y="687171"/>
                  </a:lnTo>
                  <a:lnTo>
                    <a:pt x="4759033" y="691883"/>
                  </a:lnTo>
                  <a:lnTo>
                    <a:pt x="4782032" y="708787"/>
                  </a:lnTo>
                  <a:lnTo>
                    <a:pt x="4801590" y="723379"/>
                  </a:lnTo>
                  <a:lnTo>
                    <a:pt x="4821034" y="738073"/>
                  </a:lnTo>
                  <a:lnTo>
                    <a:pt x="4840275" y="752843"/>
                  </a:lnTo>
                  <a:lnTo>
                    <a:pt x="4843564" y="755396"/>
                  </a:lnTo>
                  <a:lnTo>
                    <a:pt x="4848314" y="754773"/>
                  </a:lnTo>
                  <a:lnTo>
                    <a:pt x="4853432" y="748169"/>
                  </a:lnTo>
                  <a:close/>
                </a:path>
                <a:path w="18275935" h="7136765">
                  <a:moveTo>
                    <a:pt x="4886122" y="956208"/>
                  </a:moveTo>
                  <a:lnTo>
                    <a:pt x="4818240" y="903478"/>
                  </a:lnTo>
                  <a:lnTo>
                    <a:pt x="4794059" y="887323"/>
                  </a:lnTo>
                  <a:lnTo>
                    <a:pt x="4790160" y="887323"/>
                  </a:lnTo>
                  <a:lnTo>
                    <a:pt x="4787773" y="888479"/>
                  </a:lnTo>
                  <a:lnTo>
                    <a:pt x="4783925" y="894080"/>
                  </a:lnTo>
                  <a:lnTo>
                    <a:pt x="4784788" y="898817"/>
                  </a:lnTo>
                  <a:lnTo>
                    <a:pt x="4809515" y="915949"/>
                  </a:lnTo>
                  <a:lnTo>
                    <a:pt x="4830775" y="930922"/>
                  </a:lnTo>
                  <a:lnTo>
                    <a:pt x="4851959" y="946035"/>
                  </a:lnTo>
                  <a:lnTo>
                    <a:pt x="4876406" y="963739"/>
                  </a:lnTo>
                  <a:lnTo>
                    <a:pt x="4881156" y="962977"/>
                  </a:lnTo>
                  <a:lnTo>
                    <a:pt x="4886122" y="956208"/>
                  </a:lnTo>
                  <a:close/>
                </a:path>
                <a:path w="18275935" h="7136765">
                  <a:moveTo>
                    <a:pt x="5009629" y="876236"/>
                  </a:moveTo>
                  <a:lnTo>
                    <a:pt x="4968913" y="837057"/>
                  </a:lnTo>
                  <a:lnTo>
                    <a:pt x="4929797" y="804633"/>
                  </a:lnTo>
                  <a:lnTo>
                    <a:pt x="4928095" y="804075"/>
                  </a:lnTo>
                  <a:lnTo>
                    <a:pt x="4924222" y="804075"/>
                  </a:lnTo>
                  <a:lnTo>
                    <a:pt x="4922063" y="805027"/>
                  </a:lnTo>
                  <a:lnTo>
                    <a:pt x="4917910" y="810082"/>
                  </a:lnTo>
                  <a:lnTo>
                    <a:pt x="4918392" y="814844"/>
                  </a:lnTo>
                  <a:lnTo>
                    <a:pt x="4940439" y="832980"/>
                  </a:lnTo>
                  <a:lnTo>
                    <a:pt x="4959185" y="848626"/>
                  </a:lnTo>
                  <a:lnTo>
                    <a:pt x="4977816" y="864374"/>
                  </a:lnTo>
                  <a:lnTo>
                    <a:pt x="4999418" y="882904"/>
                  </a:lnTo>
                  <a:lnTo>
                    <a:pt x="5004181" y="882548"/>
                  </a:lnTo>
                  <a:lnTo>
                    <a:pt x="5009629" y="876236"/>
                  </a:lnTo>
                  <a:close/>
                </a:path>
                <a:path w="18275935" h="7136765">
                  <a:moveTo>
                    <a:pt x="5046002" y="1079487"/>
                  </a:moveTo>
                  <a:lnTo>
                    <a:pt x="5001438" y="1039495"/>
                  </a:lnTo>
                  <a:lnTo>
                    <a:pt x="4958893" y="1006449"/>
                  </a:lnTo>
                  <a:lnTo>
                    <a:pt x="4957267" y="1005928"/>
                  </a:lnTo>
                  <a:lnTo>
                    <a:pt x="4953355" y="1005928"/>
                  </a:lnTo>
                  <a:lnTo>
                    <a:pt x="4951095" y="1006944"/>
                  </a:lnTo>
                  <a:lnTo>
                    <a:pt x="4947031" y="1012240"/>
                  </a:lnTo>
                  <a:lnTo>
                    <a:pt x="4947666" y="1017028"/>
                  </a:lnTo>
                  <a:lnTo>
                    <a:pt x="4971516" y="1035418"/>
                  </a:lnTo>
                  <a:lnTo>
                    <a:pt x="4992014" y="1051458"/>
                  </a:lnTo>
                  <a:lnTo>
                    <a:pt x="5012423" y="1067625"/>
                  </a:lnTo>
                  <a:lnTo>
                    <a:pt x="5035918" y="1086535"/>
                  </a:lnTo>
                  <a:lnTo>
                    <a:pt x="5040731" y="1086015"/>
                  </a:lnTo>
                  <a:lnTo>
                    <a:pt x="5046002" y="1079487"/>
                  </a:lnTo>
                  <a:close/>
                </a:path>
                <a:path w="18275935" h="7136765">
                  <a:moveTo>
                    <a:pt x="5158829" y="1012583"/>
                  </a:moveTo>
                  <a:lnTo>
                    <a:pt x="5120195" y="971232"/>
                  </a:lnTo>
                  <a:lnTo>
                    <a:pt x="5082781" y="936688"/>
                  </a:lnTo>
                  <a:lnTo>
                    <a:pt x="5080952" y="936040"/>
                  </a:lnTo>
                  <a:lnTo>
                    <a:pt x="5077091" y="936040"/>
                  </a:lnTo>
                  <a:lnTo>
                    <a:pt x="5075034" y="936866"/>
                  </a:lnTo>
                  <a:lnTo>
                    <a:pt x="5070729" y="941603"/>
                  </a:lnTo>
                  <a:lnTo>
                    <a:pt x="5070957" y="946378"/>
                  </a:lnTo>
                  <a:lnTo>
                    <a:pt x="5091976" y="965644"/>
                  </a:lnTo>
                  <a:lnTo>
                    <a:pt x="5109857" y="982268"/>
                  </a:lnTo>
                  <a:lnTo>
                    <a:pt x="5127637" y="999020"/>
                  </a:lnTo>
                  <a:lnTo>
                    <a:pt x="5148275" y="1018705"/>
                  </a:lnTo>
                  <a:lnTo>
                    <a:pt x="5152949" y="1018705"/>
                  </a:lnTo>
                  <a:lnTo>
                    <a:pt x="5158829" y="1012583"/>
                  </a:lnTo>
                  <a:close/>
                </a:path>
                <a:path w="18275935" h="7136765">
                  <a:moveTo>
                    <a:pt x="5199634" y="1210614"/>
                  </a:moveTo>
                  <a:lnTo>
                    <a:pt x="5157038" y="1168425"/>
                  </a:lnTo>
                  <a:lnTo>
                    <a:pt x="5116119" y="1133233"/>
                  </a:lnTo>
                  <a:lnTo>
                    <a:pt x="5114366" y="1132636"/>
                  </a:lnTo>
                  <a:lnTo>
                    <a:pt x="5110467" y="1132636"/>
                  </a:lnTo>
                  <a:lnTo>
                    <a:pt x="5108321" y="1133551"/>
                  </a:lnTo>
                  <a:lnTo>
                    <a:pt x="5104092" y="1138529"/>
                  </a:lnTo>
                  <a:lnTo>
                    <a:pt x="5104485" y="1143330"/>
                  </a:lnTo>
                  <a:lnTo>
                    <a:pt x="5127371" y="1162875"/>
                  </a:lnTo>
                  <a:lnTo>
                    <a:pt x="5147043" y="1179906"/>
                  </a:lnTo>
                  <a:lnTo>
                    <a:pt x="5166639" y="1197089"/>
                  </a:lnTo>
                  <a:lnTo>
                    <a:pt x="5189207" y="1217142"/>
                  </a:lnTo>
                  <a:lnTo>
                    <a:pt x="5194033" y="1216888"/>
                  </a:lnTo>
                  <a:lnTo>
                    <a:pt x="5199634" y="1210614"/>
                  </a:lnTo>
                  <a:close/>
                </a:path>
                <a:path w="18275935" h="7136765">
                  <a:moveTo>
                    <a:pt x="5300865" y="1151851"/>
                  </a:moveTo>
                  <a:lnTo>
                    <a:pt x="5264213" y="1113269"/>
                  </a:lnTo>
                  <a:lnTo>
                    <a:pt x="5228615" y="1076744"/>
                  </a:lnTo>
                  <a:lnTo>
                    <a:pt x="5226659" y="1075994"/>
                  </a:lnTo>
                  <a:lnTo>
                    <a:pt x="5222799" y="1075994"/>
                  </a:lnTo>
                  <a:lnTo>
                    <a:pt x="5220843" y="1076744"/>
                  </a:lnTo>
                  <a:lnTo>
                    <a:pt x="5216423" y="1081112"/>
                  </a:lnTo>
                  <a:lnTo>
                    <a:pt x="5216398" y="1085888"/>
                  </a:lnTo>
                  <a:lnTo>
                    <a:pt x="5236337" y="1106208"/>
                  </a:lnTo>
                  <a:lnTo>
                    <a:pt x="5253317" y="1123746"/>
                  </a:lnTo>
                  <a:lnTo>
                    <a:pt x="5270220" y="1141412"/>
                  </a:lnTo>
                  <a:lnTo>
                    <a:pt x="5289842" y="1162202"/>
                  </a:lnTo>
                  <a:lnTo>
                    <a:pt x="5294630" y="1162354"/>
                  </a:lnTo>
                  <a:lnTo>
                    <a:pt x="5300713" y="1156652"/>
                  </a:lnTo>
                  <a:lnTo>
                    <a:pt x="5300865" y="1151851"/>
                  </a:lnTo>
                  <a:close/>
                </a:path>
                <a:path w="18275935" h="7136765">
                  <a:moveTo>
                    <a:pt x="5346712" y="1349146"/>
                  </a:moveTo>
                  <a:lnTo>
                    <a:pt x="5306276" y="1305001"/>
                  </a:lnTo>
                  <a:lnTo>
                    <a:pt x="5266944" y="1267688"/>
                  </a:lnTo>
                  <a:lnTo>
                    <a:pt x="5265077" y="1267015"/>
                  </a:lnTo>
                  <a:lnTo>
                    <a:pt x="5261178" y="1267015"/>
                  </a:lnTo>
                  <a:lnTo>
                    <a:pt x="5259146" y="1267815"/>
                  </a:lnTo>
                  <a:lnTo>
                    <a:pt x="5254777" y="1272489"/>
                  </a:lnTo>
                  <a:lnTo>
                    <a:pt x="5254930" y="1277302"/>
                  </a:lnTo>
                  <a:lnTo>
                    <a:pt x="5276901" y="1298003"/>
                  </a:lnTo>
                  <a:lnTo>
                    <a:pt x="5295735" y="1315986"/>
                  </a:lnTo>
                  <a:lnTo>
                    <a:pt x="5314467" y="1334084"/>
                  </a:lnTo>
                  <a:lnTo>
                    <a:pt x="5335994" y="1355178"/>
                  </a:lnTo>
                  <a:lnTo>
                    <a:pt x="5340756" y="1355178"/>
                  </a:lnTo>
                  <a:lnTo>
                    <a:pt x="5346712" y="1349146"/>
                  </a:lnTo>
                  <a:close/>
                </a:path>
                <a:path w="18275935" h="7136765">
                  <a:moveTo>
                    <a:pt x="5435409" y="1303108"/>
                  </a:moveTo>
                  <a:lnTo>
                    <a:pt x="5416791" y="1281252"/>
                  </a:lnTo>
                  <a:lnTo>
                    <a:pt x="5400751" y="1262646"/>
                  </a:lnTo>
                  <a:lnTo>
                    <a:pt x="5384622" y="1244193"/>
                  </a:lnTo>
                  <a:lnTo>
                    <a:pt x="5368480" y="1225943"/>
                  </a:lnTo>
                  <a:lnTo>
                    <a:pt x="5367020" y="1224267"/>
                  </a:lnTo>
                  <a:lnTo>
                    <a:pt x="5364937" y="1223403"/>
                  </a:lnTo>
                  <a:lnTo>
                    <a:pt x="5361063" y="1223403"/>
                  </a:lnTo>
                  <a:lnTo>
                    <a:pt x="5359260" y="1224038"/>
                  </a:lnTo>
                  <a:lnTo>
                    <a:pt x="5354701" y="1228090"/>
                  </a:lnTo>
                  <a:lnTo>
                    <a:pt x="5354421" y="1232877"/>
                  </a:lnTo>
                  <a:lnTo>
                    <a:pt x="5373268" y="1254175"/>
                  </a:lnTo>
                  <a:lnTo>
                    <a:pt x="5389334" y="1272552"/>
                  </a:lnTo>
                  <a:lnTo>
                    <a:pt x="5405323" y="1291082"/>
                  </a:lnTo>
                  <a:lnTo>
                    <a:pt x="5423878" y="1312875"/>
                  </a:lnTo>
                  <a:lnTo>
                    <a:pt x="5428640" y="1313281"/>
                  </a:lnTo>
                  <a:lnTo>
                    <a:pt x="5435016" y="1307884"/>
                  </a:lnTo>
                  <a:lnTo>
                    <a:pt x="5435409" y="1303108"/>
                  </a:lnTo>
                  <a:close/>
                </a:path>
                <a:path w="18275935" h="7136765">
                  <a:moveTo>
                    <a:pt x="5487213" y="1489722"/>
                  </a:moveTo>
                  <a:lnTo>
                    <a:pt x="5448693" y="1448485"/>
                  </a:lnTo>
                  <a:lnTo>
                    <a:pt x="5412613" y="1410804"/>
                  </a:lnTo>
                  <a:lnTo>
                    <a:pt x="5409133" y="1408506"/>
                  </a:lnTo>
                  <a:lnTo>
                    <a:pt x="5405234" y="1408506"/>
                  </a:lnTo>
                  <a:lnTo>
                    <a:pt x="5403253" y="1409280"/>
                  </a:lnTo>
                  <a:lnTo>
                    <a:pt x="5398833" y="1413586"/>
                  </a:lnTo>
                  <a:lnTo>
                    <a:pt x="5398757" y="1418399"/>
                  </a:lnTo>
                  <a:lnTo>
                    <a:pt x="5419687" y="1440103"/>
                  </a:lnTo>
                  <a:lnTo>
                    <a:pt x="5437644" y="1458963"/>
                  </a:lnTo>
                  <a:lnTo>
                    <a:pt x="5455501" y="1477949"/>
                  </a:lnTo>
                  <a:lnTo>
                    <a:pt x="5476037" y="1500047"/>
                  </a:lnTo>
                  <a:lnTo>
                    <a:pt x="5480863" y="1500251"/>
                  </a:lnTo>
                  <a:lnTo>
                    <a:pt x="5487035" y="1494536"/>
                  </a:lnTo>
                  <a:lnTo>
                    <a:pt x="5487213" y="1489722"/>
                  </a:lnTo>
                  <a:close/>
                </a:path>
                <a:path w="18275935" h="7136765">
                  <a:moveTo>
                    <a:pt x="5562206" y="1460982"/>
                  </a:moveTo>
                  <a:lnTo>
                    <a:pt x="5529669" y="1418907"/>
                  </a:lnTo>
                  <a:lnTo>
                    <a:pt x="5499239" y="1380540"/>
                  </a:lnTo>
                  <a:lnTo>
                    <a:pt x="5495556" y="1377734"/>
                  </a:lnTo>
                  <a:lnTo>
                    <a:pt x="5491683" y="1377734"/>
                  </a:lnTo>
                  <a:lnTo>
                    <a:pt x="5490019" y="1378280"/>
                  </a:lnTo>
                  <a:lnTo>
                    <a:pt x="5485358" y="1382001"/>
                  </a:lnTo>
                  <a:lnTo>
                    <a:pt x="5484838" y="1386763"/>
                  </a:lnTo>
                  <a:lnTo>
                    <a:pt x="5502643" y="1409052"/>
                  </a:lnTo>
                  <a:lnTo>
                    <a:pt x="5517769" y="1428242"/>
                  </a:lnTo>
                  <a:lnTo>
                    <a:pt x="5532793" y="1447533"/>
                  </a:lnTo>
                  <a:lnTo>
                    <a:pt x="5547652" y="1466850"/>
                  </a:lnTo>
                  <a:lnTo>
                    <a:pt x="5550179" y="1470164"/>
                  </a:lnTo>
                  <a:lnTo>
                    <a:pt x="5554929" y="1470812"/>
                  </a:lnTo>
                  <a:lnTo>
                    <a:pt x="5561571" y="1465719"/>
                  </a:lnTo>
                  <a:lnTo>
                    <a:pt x="5562206" y="1460982"/>
                  </a:lnTo>
                  <a:close/>
                </a:path>
                <a:path w="18275935" h="7136765">
                  <a:moveTo>
                    <a:pt x="5620766" y="1641589"/>
                  </a:moveTo>
                  <a:lnTo>
                    <a:pt x="5584126" y="1598498"/>
                  </a:lnTo>
                  <a:lnTo>
                    <a:pt x="5548427" y="1557566"/>
                  </a:lnTo>
                  <a:lnTo>
                    <a:pt x="5546331" y="1556702"/>
                  </a:lnTo>
                  <a:lnTo>
                    <a:pt x="5542432" y="1556702"/>
                  </a:lnTo>
                  <a:lnTo>
                    <a:pt x="5540641" y="1557324"/>
                  </a:lnTo>
                  <a:lnTo>
                    <a:pt x="5536031" y="1561388"/>
                  </a:lnTo>
                  <a:lnTo>
                    <a:pt x="5535739" y="1566202"/>
                  </a:lnTo>
                  <a:lnTo>
                    <a:pt x="5555564" y="1588770"/>
                  </a:lnTo>
                  <a:lnTo>
                    <a:pt x="5572595" y="1608429"/>
                  </a:lnTo>
                  <a:lnTo>
                    <a:pt x="5589562" y="1628254"/>
                  </a:lnTo>
                  <a:lnTo>
                    <a:pt x="5609120" y="1651381"/>
                  </a:lnTo>
                  <a:lnTo>
                    <a:pt x="5613920" y="1651800"/>
                  </a:lnTo>
                  <a:lnTo>
                    <a:pt x="5620347" y="1646389"/>
                  </a:lnTo>
                  <a:lnTo>
                    <a:pt x="5620766" y="1641589"/>
                  </a:lnTo>
                  <a:close/>
                </a:path>
                <a:path w="18275935" h="7136765">
                  <a:moveTo>
                    <a:pt x="5681002" y="1624977"/>
                  </a:moveTo>
                  <a:lnTo>
                    <a:pt x="5650573" y="1581353"/>
                  </a:lnTo>
                  <a:lnTo>
                    <a:pt x="5620601" y="1539494"/>
                  </a:lnTo>
                  <a:lnTo>
                    <a:pt x="5618277" y="1538401"/>
                  </a:lnTo>
                  <a:lnTo>
                    <a:pt x="5614403" y="1538401"/>
                  </a:lnTo>
                  <a:lnTo>
                    <a:pt x="5612866" y="1538871"/>
                  </a:lnTo>
                  <a:lnTo>
                    <a:pt x="5608142" y="1542300"/>
                  </a:lnTo>
                  <a:lnTo>
                    <a:pt x="5607380" y="1547012"/>
                  </a:lnTo>
                  <a:lnTo>
                    <a:pt x="5624068" y="1570164"/>
                  </a:lnTo>
                  <a:lnTo>
                    <a:pt x="5638228" y="1590078"/>
                  </a:lnTo>
                  <a:lnTo>
                    <a:pt x="5652287" y="1610093"/>
                  </a:lnTo>
                  <a:lnTo>
                    <a:pt x="5668556" y="1633562"/>
                  </a:lnTo>
                  <a:lnTo>
                    <a:pt x="5673268" y="1634426"/>
                  </a:lnTo>
                  <a:lnTo>
                    <a:pt x="5680138" y="1629689"/>
                  </a:lnTo>
                  <a:lnTo>
                    <a:pt x="5681002" y="1624977"/>
                  </a:lnTo>
                  <a:close/>
                </a:path>
                <a:path w="18275935" h="7136765">
                  <a:moveTo>
                    <a:pt x="5747131" y="1799463"/>
                  </a:moveTo>
                  <a:lnTo>
                    <a:pt x="5712587" y="1754822"/>
                  </a:lnTo>
                  <a:lnTo>
                    <a:pt x="5678678" y="1712099"/>
                  </a:lnTo>
                  <a:lnTo>
                    <a:pt x="5676468" y="1711134"/>
                  </a:lnTo>
                  <a:lnTo>
                    <a:pt x="5672569" y="1711134"/>
                  </a:lnTo>
                  <a:lnTo>
                    <a:pt x="5670880" y="1711680"/>
                  </a:lnTo>
                  <a:lnTo>
                    <a:pt x="5666194" y="1715439"/>
                  </a:lnTo>
                  <a:lnTo>
                    <a:pt x="5665686" y="1720227"/>
                  </a:lnTo>
                  <a:lnTo>
                    <a:pt x="5684494" y="1743773"/>
                  </a:lnTo>
                  <a:lnTo>
                    <a:pt x="5700611" y="1764220"/>
                  </a:lnTo>
                  <a:lnTo>
                    <a:pt x="5716625" y="1784769"/>
                  </a:lnTo>
                  <a:lnTo>
                    <a:pt x="5735040" y="1808708"/>
                  </a:lnTo>
                  <a:lnTo>
                    <a:pt x="5739816" y="1809356"/>
                  </a:lnTo>
                  <a:lnTo>
                    <a:pt x="5746496" y="1804225"/>
                  </a:lnTo>
                  <a:lnTo>
                    <a:pt x="5747131" y="1799463"/>
                  </a:lnTo>
                  <a:close/>
                </a:path>
                <a:path w="18275935" h="7136765">
                  <a:moveTo>
                    <a:pt x="5791657" y="1794560"/>
                  </a:moveTo>
                  <a:lnTo>
                    <a:pt x="5763336" y="1749437"/>
                  </a:lnTo>
                  <a:lnTo>
                    <a:pt x="5735409" y="1706105"/>
                  </a:lnTo>
                  <a:lnTo>
                    <a:pt x="5732983" y="1704911"/>
                  </a:lnTo>
                  <a:lnTo>
                    <a:pt x="5729097" y="1704911"/>
                  </a:lnTo>
                  <a:lnTo>
                    <a:pt x="5727662" y="1705305"/>
                  </a:lnTo>
                  <a:lnTo>
                    <a:pt x="5722899" y="1708429"/>
                  </a:lnTo>
                  <a:lnTo>
                    <a:pt x="5721909" y="1713115"/>
                  </a:lnTo>
                  <a:lnTo>
                    <a:pt x="5737415" y="1736991"/>
                  </a:lnTo>
                  <a:lnTo>
                    <a:pt x="5750585" y="1757553"/>
                  </a:lnTo>
                  <a:lnTo>
                    <a:pt x="5763666" y="1778241"/>
                  </a:lnTo>
                  <a:lnTo>
                    <a:pt x="5778817" y="1802523"/>
                  </a:lnTo>
                  <a:lnTo>
                    <a:pt x="5783465" y="1803603"/>
                  </a:lnTo>
                  <a:lnTo>
                    <a:pt x="5790565" y="1799209"/>
                  </a:lnTo>
                  <a:lnTo>
                    <a:pt x="5791657" y="1794560"/>
                  </a:lnTo>
                  <a:close/>
                </a:path>
                <a:path w="18275935" h="7136765">
                  <a:moveTo>
                    <a:pt x="5866117" y="1962861"/>
                  </a:moveTo>
                  <a:lnTo>
                    <a:pt x="5833630" y="1916684"/>
                  </a:lnTo>
                  <a:lnTo>
                    <a:pt x="5801652" y="1872411"/>
                  </a:lnTo>
                  <a:lnTo>
                    <a:pt x="5799340" y="1871332"/>
                  </a:lnTo>
                  <a:lnTo>
                    <a:pt x="5795429" y="1871332"/>
                  </a:lnTo>
                  <a:lnTo>
                    <a:pt x="5793854" y="1871802"/>
                  </a:lnTo>
                  <a:lnTo>
                    <a:pt x="5789104" y="1875269"/>
                  </a:lnTo>
                  <a:lnTo>
                    <a:pt x="5788368" y="1880044"/>
                  </a:lnTo>
                  <a:lnTo>
                    <a:pt x="5806059" y="1904377"/>
                  </a:lnTo>
                  <a:lnTo>
                    <a:pt x="5821235" y="1925523"/>
                  </a:lnTo>
                  <a:lnTo>
                    <a:pt x="5836297" y="1946783"/>
                  </a:lnTo>
                  <a:lnTo>
                    <a:pt x="5851220" y="1968106"/>
                  </a:lnTo>
                  <a:lnTo>
                    <a:pt x="5853608" y="1971560"/>
                  </a:lnTo>
                  <a:lnTo>
                    <a:pt x="5858370" y="1972411"/>
                  </a:lnTo>
                  <a:lnTo>
                    <a:pt x="5865266" y="1967611"/>
                  </a:lnTo>
                  <a:lnTo>
                    <a:pt x="5866117" y="1962861"/>
                  </a:lnTo>
                  <a:close/>
                </a:path>
                <a:path w="18275935" h="7136765">
                  <a:moveTo>
                    <a:pt x="5894044" y="1969211"/>
                  </a:moveTo>
                  <a:lnTo>
                    <a:pt x="5867959" y="1922856"/>
                  </a:lnTo>
                  <a:lnTo>
                    <a:pt x="5843435" y="1880489"/>
                  </a:lnTo>
                  <a:lnTo>
                    <a:pt x="5839511" y="1876755"/>
                  </a:lnTo>
                  <a:lnTo>
                    <a:pt x="5835612" y="1876755"/>
                  </a:lnTo>
                  <a:lnTo>
                    <a:pt x="5834304" y="1877085"/>
                  </a:lnTo>
                  <a:lnTo>
                    <a:pt x="5829490" y="1879904"/>
                  </a:lnTo>
                  <a:lnTo>
                    <a:pt x="5828284" y="1884540"/>
                  </a:lnTo>
                  <a:lnTo>
                    <a:pt x="5842647" y="1909178"/>
                  </a:lnTo>
                  <a:lnTo>
                    <a:pt x="5854827" y="1930361"/>
                  </a:lnTo>
                  <a:lnTo>
                    <a:pt x="5866892" y="1951634"/>
                  </a:lnTo>
                  <a:lnTo>
                    <a:pt x="5880836" y="1976564"/>
                  </a:lnTo>
                  <a:lnTo>
                    <a:pt x="5885434" y="1977859"/>
                  </a:lnTo>
                  <a:lnTo>
                    <a:pt x="5892736" y="1973821"/>
                  </a:lnTo>
                  <a:lnTo>
                    <a:pt x="5894044" y="1969211"/>
                  </a:lnTo>
                  <a:close/>
                </a:path>
                <a:path w="18275935" h="7136765">
                  <a:moveTo>
                    <a:pt x="5987986" y="2148522"/>
                  </a:moveTo>
                  <a:lnTo>
                    <a:pt x="5964161" y="2101062"/>
                  </a:lnTo>
                  <a:lnTo>
                    <a:pt x="5940298" y="2054936"/>
                  </a:lnTo>
                  <a:lnTo>
                    <a:pt x="5937669" y="2053463"/>
                  </a:lnTo>
                  <a:lnTo>
                    <a:pt x="5933770" y="2053463"/>
                  </a:lnTo>
                  <a:lnTo>
                    <a:pt x="5932576" y="2053742"/>
                  </a:lnTo>
                  <a:lnTo>
                    <a:pt x="5928817" y="2055710"/>
                  </a:lnTo>
                  <a:lnTo>
                    <a:pt x="5917209" y="2038121"/>
                  </a:lnTo>
                  <a:lnTo>
                    <a:pt x="5914796" y="2036927"/>
                  </a:lnTo>
                  <a:lnTo>
                    <a:pt x="5910872" y="2036927"/>
                  </a:lnTo>
                  <a:lnTo>
                    <a:pt x="5909411" y="2037334"/>
                  </a:lnTo>
                  <a:lnTo>
                    <a:pt x="5904611" y="2040521"/>
                  </a:lnTo>
                  <a:lnTo>
                    <a:pt x="5903658" y="2045246"/>
                  </a:lnTo>
                  <a:lnTo>
                    <a:pt x="5920232" y="2070341"/>
                  </a:lnTo>
                  <a:lnTo>
                    <a:pt x="5934418" y="2092147"/>
                  </a:lnTo>
                  <a:lnTo>
                    <a:pt x="5948515" y="2114067"/>
                  </a:lnTo>
                  <a:lnTo>
                    <a:pt x="5964707" y="2139607"/>
                  </a:lnTo>
                  <a:lnTo>
                    <a:pt x="5966892" y="2140115"/>
                  </a:lnTo>
                  <a:lnTo>
                    <a:pt x="5974435" y="2155228"/>
                  </a:lnTo>
                  <a:lnTo>
                    <a:pt x="5978995" y="2156752"/>
                  </a:lnTo>
                  <a:lnTo>
                    <a:pt x="5986462" y="2153056"/>
                  </a:lnTo>
                  <a:lnTo>
                    <a:pt x="5987986" y="2148522"/>
                  </a:lnTo>
                  <a:close/>
                </a:path>
                <a:path w="18275935" h="7136765">
                  <a:moveTo>
                    <a:pt x="6081331" y="2304834"/>
                  </a:moveTo>
                  <a:lnTo>
                    <a:pt x="6053125" y="2255951"/>
                  </a:lnTo>
                  <a:lnTo>
                    <a:pt x="6025159" y="2208796"/>
                  </a:lnTo>
                  <a:lnTo>
                    <a:pt x="6022632" y="2207476"/>
                  </a:lnTo>
                  <a:lnTo>
                    <a:pt x="6018720" y="2207476"/>
                  </a:lnTo>
                  <a:lnTo>
                    <a:pt x="6017374" y="2207831"/>
                  </a:lnTo>
                  <a:lnTo>
                    <a:pt x="6012535" y="2210727"/>
                  </a:lnTo>
                  <a:lnTo>
                    <a:pt x="6011367" y="2215413"/>
                  </a:lnTo>
                  <a:lnTo>
                    <a:pt x="6022886" y="2234692"/>
                  </a:lnTo>
                  <a:lnTo>
                    <a:pt x="6022352" y="2234806"/>
                  </a:lnTo>
                  <a:lnTo>
                    <a:pt x="6017552" y="2237041"/>
                  </a:lnTo>
                  <a:lnTo>
                    <a:pt x="6015901" y="2241550"/>
                  </a:lnTo>
                  <a:lnTo>
                    <a:pt x="6027852" y="2267356"/>
                  </a:lnTo>
                  <a:lnTo>
                    <a:pt x="6037961" y="2289581"/>
                  </a:lnTo>
                  <a:lnTo>
                    <a:pt x="6047968" y="2311895"/>
                  </a:lnTo>
                  <a:lnTo>
                    <a:pt x="6057849" y="2334247"/>
                  </a:lnTo>
                  <a:lnTo>
                    <a:pt x="6059513" y="2338057"/>
                  </a:lnTo>
                  <a:lnTo>
                    <a:pt x="6063958" y="2339835"/>
                  </a:lnTo>
                  <a:lnTo>
                    <a:pt x="6071628" y="2336457"/>
                  </a:lnTo>
                  <a:lnTo>
                    <a:pt x="6073368" y="2331999"/>
                  </a:lnTo>
                  <a:lnTo>
                    <a:pt x="6061786" y="2305748"/>
                  </a:lnTo>
                  <a:lnTo>
                    <a:pt x="6052693" y="2285504"/>
                  </a:lnTo>
                  <a:lnTo>
                    <a:pt x="6053086" y="2286152"/>
                  </a:lnTo>
                  <a:lnTo>
                    <a:pt x="6068111" y="2312365"/>
                  </a:lnTo>
                  <a:lnTo>
                    <a:pt x="6072759" y="2313622"/>
                  </a:lnTo>
                  <a:lnTo>
                    <a:pt x="6080049" y="2309482"/>
                  </a:lnTo>
                  <a:lnTo>
                    <a:pt x="6081331" y="2304834"/>
                  </a:lnTo>
                  <a:close/>
                </a:path>
                <a:path w="18275935" h="7136765">
                  <a:moveTo>
                    <a:pt x="6150026" y="2519222"/>
                  </a:moveTo>
                  <a:lnTo>
                    <a:pt x="6130709" y="2469642"/>
                  </a:lnTo>
                  <a:lnTo>
                    <a:pt x="6112434" y="2424328"/>
                  </a:lnTo>
                  <a:lnTo>
                    <a:pt x="6108408" y="2419642"/>
                  </a:lnTo>
                  <a:lnTo>
                    <a:pt x="6104483" y="2419642"/>
                  </a:lnTo>
                  <a:lnTo>
                    <a:pt x="6103505" y="2419820"/>
                  </a:lnTo>
                  <a:lnTo>
                    <a:pt x="6098705" y="2421788"/>
                  </a:lnTo>
                  <a:lnTo>
                    <a:pt x="6096863" y="2426195"/>
                  </a:lnTo>
                  <a:lnTo>
                    <a:pt x="6107595" y="2452560"/>
                  </a:lnTo>
                  <a:lnTo>
                    <a:pt x="6116663" y="2475230"/>
                  </a:lnTo>
                  <a:lnTo>
                    <a:pt x="6125603" y="2497975"/>
                  </a:lnTo>
                  <a:lnTo>
                    <a:pt x="6135903" y="2524633"/>
                  </a:lnTo>
                  <a:lnTo>
                    <a:pt x="6140297" y="2526588"/>
                  </a:lnTo>
                  <a:lnTo>
                    <a:pt x="6148070" y="2523604"/>
                  </a:lnTo>
                  <a:lnTo>
                    <a:pt x="6150026" y="2519222"/>
                  </a:lnTo>
                  <a:close/>
                </a:path>
                <a:path w="18275935" h="7136765">
                  <a:moveTo>
                    <a:pt x="6177343" y="2482926"/>
                  </a:moveTo>
                  <a:lnTo>
                    <a:pt x="6151334" y="2432774"/>
                  </a:lnTo>
                  <a:lnTo>
                    <a:pt x="6125311" y="2384069"/>
                  </a:lnTo>
                  <a:lnTo>
                    <a:pt x="6122695" y="2382621"/>
                  </a:lnTo>
                  <a:lnTo>
                    <a:pt x="6118771" y="2382621"/>
                  </a:lnTo>
                  <a:lnTo>
                    <a:pt x="6117526" y="2382926"/>
                  </a:lnTo>
                  <a:lnTo>
                    <a:pt x="6112675" y="2385555"/>
                  </a:lnTo>
                  <a:lnTo>
                    <a:pt x="6111303" y="2390178"/>
                  </a:lnTo>
                  <a:lnTo>
                    <a:pt x="6125629" y="2416797"/>
                  </a:lnTo>
                  <a:lnTo>
                    <a:pt x="6137872" y="2439873"/>
                  </a:lnTo>
                  <a:lnTo>
                    <a:pt x="6149962" y="2463012"/>
                  </a:lnTo>
                  <a:lnTo>
                    <a:pt x="6161875" y="2486114"/>
                  </a:lnTo>
                  <a:lnTo>
                    <a:pt x="6163780" y="2489873"/>
                  </a:lnTo>
                  <a:lnTo>
                    <a:pt x="6168364" y="2491359"/>
                  </a:lnTo>
                  <a:lnTo>
                    <a:pt x="6175857" y="2487511"/>
                  </a:lnTo>
                  <a:lnTo>
                    <a:pt x="6177343" y="2482926"/>
                  </a:lnTo>
                  <a:close/>
                </a:path>
                <a:path w="18275935" h="7136765">
                  <a:moveTo>
                    <a:pt x="6217767" y="2709773"/>
                  </a:moveTo>
                  <a:lnTo>
                    <a:pt x="6200851" y="2659494"/>
                  </a:lnTo>
                  <a:lnTo>
                    <a:pt x="6183604" y="2610167"/>
                  </a:lnTo>
                  <a:lnTo>
                    <a:pt x="6180696" y="2608224"/>
                  </a:lnTo>
                  <a:lnTo>
                    <a:pt x="6176734" y="2608224"/>
                  </a:lnTo>
                  <a:lnTo>
                    <a:pt x="6175883" y="2608364"/>
                  </a:lnTo>
                  <a:lnTo>
                    <a:pt x="6170854" y="2610167"/>
                  </a:lnTo>
                  <a:lnTo>
                    <a:pt x="6171069" y="2610167"/>
                  </a:lnTo>
                  <a:lnTo>
                    <a:pt x="6169063" y="2614396"/>
                  </a:lnTo>
                  <a:lnTo>
                    <a:pt x="6186551" y="2664396"/>
                  </a:lnTo>
                  <a:lnTo>
                    <a:pt x="6202108" y="2710561"/>
                  </a:lnTo>
                  <a:lnTo>
                    <a:pt x="6203404" y="2714523"/>
                  </a:lnTo>
                  <a:lnTo>
                    <a:pt x="6207696" y="2716682"/>
                  </a:lnTo>
                  <a:lnTo>
                    <a:pt x="6215608" y="2714053"/>
                  </a:lnTo>
                  <a:lnTo>
                    <a:pt x="6217767" y="2709773"/>
                  </a:lnTo>
                  <a:close/>
                </a:path>
                <a:path w="18275935" h="7136765">
                  <a:moveTo>
                    <a:pt x="6265392" y="2665476"/>
                  </a:moveTo>
                  <a:lnTo>
                    <a:pt x="6241681" y="2614231"/>
                  </a:lnTo>
                  <a:lnTo>
                    <a:pt x="6217831" y="2564257"/>
                  </a:lnTo>
                  <a:lnTo>
                    <a:pt x="6215113" y="2562682"/>
                  </a:lnTo>
                  <a:lnTo>
                    <a:pt x="6211176" y="2562682"/>
                  </a:lnTo>
                  <a:lnTo>
                    <a:pt x="6210046" y="2562936"/>
                  </a:lnTo>
                  <a:lnTo>
                    <a:pt x="6205194" y="2565273"/>
                  </a:lnTo>
                  <a:lnTo>
                    <a:pt x="6203620" y="2569832"/>
                  </a:lnTo>
                  <a:lnTo>
                    <a:pt x="6216726" y="2597099"/>
                  </a:lnTo>
                  <a:lnTo>
                    <a:pt x="6227915" y="2620708"/>
                  </a:lnTo>
                  <a:lnTo>
                    <a:pt x="6238938" y="2644356"/>
                  </a:lnTo>
                  <a:lnTo>
                    <a:pt x="6251537" y="2671788"/>
                  </a:lnTo>
                  <a:lnTo>
                    <a:pt x="6256045" y="2673477"/>
                  </a:lnTo>
                  <a:lnTo>
                    <a:pt x="6263703" y="2669984"/>
                  </a:lnTo>
                  <a:lnTo>
                    <a:pt x="6265392" y="2665476"/>
                  </a:lnTo>
                  <a:close/>
                </a:path>
                <a:path w="18275935" h="7136765">
                  <a:moveTo>
                    <a:pt x="6276441" y="2903283"/>
                  </a:moveTo>
                  <a:lnTo>
                    <a:pt x="6261951" y="2852242"/>
                  </a:lnTo>
                  <a:lnTo>
                    <a:pt x="6247003" y="2802039"/>
                  </a:lnTo>
                  <a:lnTo>
                    <a:pt x="6244145" y="2800045"/>
                  </a:lnTo>
                  <a:lnTo>
                    <a:pt x="6239294" y="2800045"/>
                  </a:lnTo>
                  <a:lnTo>
                    <a:pt x="6234557" y="2801480"/>
                  </a:lnTo>
                  <a:lnTo>
                    <a:pt x="6232309" y="2805709"/>
                  </a:lnTo>
                  <a:lnTo>
                    <a:pt x="6233515" y="2809697"/>
                  </a:lnTo>
                  <a:lnTo>
                    <a:pt x="6240538" y="2833039"/>
                  </a:lnTo>
                  <a:lnTo>
                    <a:pt x="6247422" y="2856471"/>
                  </a:lnTo>
                  <a:lnTo>
                    <a:pt x="6254178" y="2879915"/>
                  </a:lnTo>
                  <a:lnTo>
                    <a:pt x="6260770" y="2903283"/>
                  </a:lnTo>
                  <a:lnTo>
                    <a:pt x="6261913" y="2907411"/>
                  </a:lnTo>
                  <a:lnTo>
                    <a:pt x="6262078" y="2907411"/>
                  </a:lnTo>
                  <a:lnTo>
                    <a:pt x="6266027" y="2909659"/>
                  </a:lnTo>
                  <a:lnTo>
                    <a:pt x="6274105" y="2907411"/>
                  </a:lnTo>
                  <a:lnTo>
                    <a:pt x="6276441" y="2903283"/>
                  </a:lnTo>
                  <a:close/>
                </a:path>
                <a:path w="18275935" h="7136765">
                  <a:moveTo>
                    <a:pt x="6325844" y="3099231"/>
                  </a:moveTo>
                  <a:lnTo>
                    <a:pt x="6313767" y="3047492"/>
                  </a:lnTo>
                  <a:lnTo>
                    <a:pt x="6302095" y="3000083"/>
                  </a:lnTo>
                  <a:lnTo>
                    <a:pt x="6298247" y="2994444"/>
                  </a:lnTo>
                  <a:lnTo>
                    <a:pt x="6293536" y="2994444"/>
                  </a:lnTo>
                  <a:lnTo>
                    <a:pt x="6288862" y="2995625"/>
                  </a:lnTo>
                  <a:lnTo>
                    <a:pt x="6286411" y="2999740"/>
                  </a:lnTo>
                  <a:lnTo>
                    <a:pt x="6293307" y="3027324"/>
                  </a:lnTo>
                  <a:lnTo>
                    <a:pt x="6299060" y="3051022"/>
                  </a:lnTo>
                  <a:lnTo>
                    <a:pt x="6304699" y="3074784"/>
                  </a:lnTo>
                  <a:lnTo>
                    <a:pt x="6310185" y="3098520"/>
                  </a:lnTo>
                  <a:lnTo>
                    <a:pt x="6311100" y="3102597"/>
                  </a:lnTo>
                  <a:lnTo>
                    <a:pt x="6315138" y="3105150"/>
                  </a:lnTo>
                  <a:lnTo>
                    <a:pt x="6323292" y="3103283"/>
                  </a:lnTo>
                  <a:lnTo>
                    <a:pt x="6325844" y="3099231"/>
                  </a:lnTo>
                  <a:close/>
                </a:path>
                <a:path w="18275935" h="7136765">
                  <a:moveTo>
                    <a:pt x="6345060" y="2851861"/>
                  </a:moveTo>
                  <a:lnTo>
                    <a:pt x="6323736" y="2799613"/>
                  </a:lnTo>
                  <a:lnTo>
                    <a:pt x="6302108" y="2748457"/>
                  </a:lnTo>
                  <a:lnTo>
                    <a:pt x="6299301" y="2746730"/>
                  </a:lnTo>
                  <a:lnTo>
                    <a:pt x="6295352" y="2746730"/>
                  </a:lnTo>
                  <a:lnTo>
                    <a:pt x="6294336" y="2746933"/>
                  </a:lnTo>
                  <a:lnTo>
                    <a:pt x="6289484" y="2749016"/>
                  </a:lnTo>
                  <a:lnTo>
                    <a:pt x="6287694" y="2753487"/>
                  </a:lnTo>
                  <a:lnTo>
                    <a:pt x="6289357" y="2757347"/>
                  </a:lnTo>
                  <a:lnTo>
                    <a:pt x="6299581" y="2781350"/>
                  </a:lnTo>
                  <a:lnTo>
                    <a:pt x="6309677" y="2805455"/>
                  </a:lnTo>
                  <a:lnTo>
                    <a:pt x="6319621" y="2829572"/>
                  </a:lnTo>
                  <a:lnTo>
                    <a:pt x="6330950" y="2857538"/>
                  </a:lnTo>
                  <a:lnTo>
                    <a:pt x="6335395" y="2859405"/>
                  </a:lnTo>
                  <a:lnTo>
                    <a:pt x="6343167" y="2856293"/>
                  </a:lnTo>
                  <a:lnTo>
                    <a:pt x="6345060" y="2851861"/>
                  </a:lnTo>
                  <a:close/>
                </a:path>
                <a:path w="18275935" h="7136765">
                  <a:moveTo>
                    <a:pt x="6365710" y="3297301"/>
                  </a:moveTo>
                  <a:lnTo>
                    <a:pt x="6356197" y="3245193"/>
                  </a:lnTo>
                  <a:lnTo>
                    <a:pt x="6346076" y="3193554"/>
                  </a:lnTo>
                  <a:lnTo>
                    <a:pt x="6342989" y="3191129"/>
                  </a:lnTo>
                  <a:lnTo>
                    <a:pt x="6338405" y="3191129"/>
                  </a:lnTo>
                  <a:lnTo>
                    <a:pt x="6333807" y="3192056"/>
                  </a:lnTo>
                  <a:lnTo>
                    <a:pt x="6331166" y="3196031"/>
                  </a:lnTo>
                  <a:lnTo>
                    <a:pt x="6336728" y="3224034"/>
                  </a:lnTo>
                  <a:lnTo>
                    <a:pt x="6341338" y="3247999"/>
                  </a:lnTo>
                  <a:lnTo>
                    <a:pt x="6345809" y="3271964"/>
                  </a:lnTo>
                  <a:lnTo>
                    <a:pt x="6350101" y="3295827"/>
                  </a:lnTo>
                  <a:lnTo>
                    <a:pt x="6350825" y="3299930"/>
                  </a:lnTo>
                  <a:lnTo>
                    <a:pt x="6354775" y="3302673"/>
                  </a:lnTo>
                  <a:lnTo>
                    <a:pt x="6362967" y="3301225"/>
                  </a:lnTo>
                  <a:lnTo>
                    <a:pt x="6365710" y="3297301"/>
                  </a:lnTo>
                  <a:close/>
                </a:path>
                <a:path w="18275935" h="7136765">
                  <a:moveTo>
                    <a:pt x="6395860" y="3497757"/>
                  </a:moveTo>
                  <a:lnTo>
                    <a:pt x="6388900" y="3444951"/>
                  </a:lnTo>
                  <a:lnTo>
                    <a:pt x="6381331" y="3392690"/>
                  </a:lnTo>
                  <a:lnTo>
                    <a:pt x="6378207" y="3390087"/>
                  </a:lnTo>
                  <a:lnTo>
                    <a:pt x="6373292" y="3390087"/>
                  </a:lnTo>
                  <a:lnTo>
                    <a:pt x="6369164" y="3390709"/>
                  </a:lnTo>
                  <a:lnTo>
                    <a:pt x="6366319" y="3394557"/>
                  </a:lnTo>
                  <a:lnTo>
                    <a:pt x="6370498" y="3422789"/>
                  </a:lnTo>
                  <a:lnTo>
                    <a:pt x="6373927" y="3447021"/>
                  </a:lnTo>
                  <a:lnTo>
                    <a:pt x="6377216" y="3471278"/>
                  </a:lnTo>
                  <a:lnTo>
                    <a:pt x="6380861" y="3499650"/>
                  </a:lnTo>
                  <a:lnTo>
                    <a:pt x="6384760" y="3502558"/>
                  </a:lnTo>
                  <a:lnTo>
                    <a:pt x="6392926" y="3501542"/>
                  </a:lnTo>
                  <a:lnTo>
                    <a:pt x="6395860" y="3497757"/>
                  </a:lnTo>
                  <a:close/>
                </a:path>
                <a:path w="18275935" h="7136765">
                  <a:moveTo>
                    <a:pt x="6415875" y="3699421"/>
                  </a:moveTo>
                  <a:lnTo>
                    <a:pt x="6413208" y="3665537"/>
                  </a:lnTo>
                  <a:lnTo>
                    <a:pt x="6411328" y="3643388"/>
                  </a:lnTo>
                  <a:lnTo>
                    <a:pt x="6409195" y="3619792"/>
                  </a:lnTo>
                  <a:lnTo>
                    <a:pt x="6406782" y="3594912"/>
                  </a:lnTo>
                  <a:lnTo>
                    <a:pt x="6406667" y="3593681"/>
                  </a:lnTo>
                  <a:lnTo>
                    <a:pt x="6403416" y="3590798"/>
                  </a:lnTo>
                  <a:lnTo>
                    <a:pt x="6398781" y="3590798"/>
                  </a:lnTo>
                  <a:lnTo>
                    <a:pt x="6394640" y="3591217"/>
                  </a:lnTo>
                  <a:lnTo>
                    <a:pt x="6391605" y="3594912"/>
                  </a:lnTo>
                  <a:lnTo>
                    <a:pt x="6392024" y="3599065"/>
                  </a:lnTo>
                  <a:lnTo>
                    <a:pt x="6394158" y="3621214"/>
                  </a:lnTo>
                  <a:lnTo>
                    <a:pt x="6396050" y="3642068"/>
                  </a:lnTo>
                  <a:lnTo>
                    <a:pt x="6397942" y="3664305"/>
                  </a:lnTo>
                  <a:lnTo>
                    <a:pt x="6400724" y="3699421"/>
                  </a:lnTo>
                  <a:lnTo>
                    <a:pt x="6400813" y="3700589"/>
                  </a:lnTo>
                  <a:lnTo>
                    <a:pt x="6404521" y="3703701"/>
                  </a:lnTo>
                  <a:lnTo>
                    <a:pt x="6412763" y="3703053"/>
                  </a:lnTo>
                  <a:lnTo>
                    <a:pt x="6415875" y="3699421"/>
                  </a:lnTo>
                  <a:close/>
                </a:path>
                <a:path w="18275935" h="7136765">
                  <a:moveTo>
                    <a:pt x="6416065" y="3041688"/>
                  </a:moveTo>
                  <a:lnTo>
                    <a:pt x="6397180" y="2988500"/>
                  </a:lnTo>
                  <a:lnTo>
                    <a:pt x="6377927" y="2936379"/>
                  </a:lnTo>
                  <a:lnTo>
                    <a:pt x="6374993" y="2934411"/>
                  </a:lnTo>
                  <a:lnTo>
                    <a:pt x="6371031" y="2934411"/>
                  </a:lnTo>
                  <a:lnTo>
                    <a:pt x="6370129" y="2934576"/>
                  </a:lnTo>
                  <a:lnTo>
                    <a:pt x="6365303" y="2936379"/>
                  </a:lnTo>
                  <a:lnTo>
                    <a:pt x="6363309" y="2940774"/>
                  </a:lnTo>
                  <a:lnTo>
                    <a:pt x="6364795" y="2944711"/>
                  </a:lnTo>
                  <a:lnTo>
                    <a:pt x="6373901" y="2969145"/>
                  </a:lnTo>
                  <a:lnTo>
                    <a:pt x="6382867" y="2993682"/>
                  </a:lnTo>
                  <a:lnTo>
                    <a:pt x="6391681" y="3018244"/>
                  </a:lnTo>
                  <a:lnTo>
                    <a:pt x="6401689" y="3046717"/>
                  </a:lnTo>
                  <a:lnTo>
                    <a:pt x="6406032" y="3048800"/>
                  </a:lnTo>
                  <a:lnTo>
                    <a:pt x="6413970" y="3046031"/>
                  </a:lnTo>
                  <a:lnTo>
                    <a:pt x="6416065" y="3041688"/>
                  </a:lnTo>
                  <a:close/>
                </a:path>
                <a:path w="18275935" h="7136765">
                  <a:moveTo>
                    <a:pt x="6434899" y="3900601"/>
                  </a:moveTo>
                  <a:lnTo>
                    <a:pt x="6431826" y="3872407"/>
                  </a:lnTo>
                  <a:lnTo>
                    <a:pt x="6429299" y="3848125"/>
                  </a:lnTo>
                  <a:lnTo>
                    <a:pt x="6426848" y="3823703"/>
                  </a:lnTo>
                  <a:lnTo>
                    <a:pt x="6424219" y="3796461"/>
                  </a:lnTo>
                  <a:lnTo>
                    <a:pt x="6424104" y="3795280"/>
                  </a:lnTo>
                  <a:lnTo>
                    <a:pt x="6420853" y="3792385"/>
                  </a:lnTo>
                  <a:lnTo>
                    <a:pt x="6416243" y="3792385"/>
                  </a:lnTo>
                  <a:lnTo>
                    <a:pt x="6412090" y="3792766"/>
                  </a:lnTo>
                  <a:lnTo>
                    <a:pt x="6409042" y="3796461"/>
                  </a:lnTo>
                  <a:lnTo>
                    <a:pt x="6411798" y="3825189"/>
                  </a:lnTo>
                  <a:lnTo>
                    <a:pt x="6416789" y="3874020"/>
                  </a:lnTo>
                  <a:lnTo>
                    <a:pt x="6423558" y="3905262"/>
                  </a:lnTo>
                  <a:lnTo>
                    <a:pt x="6431902" y="3904348"/>
                  </a:lnTo>
                  <a:lnTo>
                    <a:pt x="6434899" y="3900601"/>
                  </a:lnTo>
                  <a:close/>
                </a:path>
                <a:path w="18275935" h="7136765">
                  <a:moveTo>
                    <a:pt x="6460642" y="4100957"/>
                  </a:moveTo>
                  <a:lnTo>
                    <a:pt x="6456604" y="4072890"/>
                  </a:lnTo>
                  <a:lnTo>
                    <a:pt x="6453238" y="4048722"/>
                  </a:lnTo>
                  <a:lnTo>
                    <a:pt x="6449962" y="4024388"/>
                  </a:lnTo>
                  <a:lnTo>
                    <a:pt x="6446291" y="3996169"/>
                  </a:lnTo>
                  <a:lnTo>
                    <a:pt x="6443104" y="3993451"/>
                  </a:lnTo>
                  <a:lnTo>
                    <a:pt x="6438316" y="3993451"/>
                  </a:lnTo>
                  <a:lnTo>
                    <a:pt x="6434175" y="3993985"/>
                  </a:lnTo>
                  <a:lnTo>
                    <a:pt x="6431254" y="3997782"/>
                  </a:lnTo>
                  <a:lnTo>
                    <a:pt x="6434976" y="4026382"/>
                  </a:lnTo>
                  <a:lnTo>
                    <a:pt x="6438265" y="4050766"/>
                  </a:lnTo>
                  <a:lnTo>
                    <a:pt x="6441643" y="4075011"/>
                  </a:lnTo>
                  <a:lnTo>
                    <a:pt x="6445694" y="4103128"/>
                  </a:lnTo>
                  <a:lnTo>
                    <a:pt x="6449454" y="4106049"/>
                  </a:lnTo>
                  <a:lnTo>
                    <a:pt x="6453657" y="4105389"/>
                  </a:lnTo>
                  <a:lnTo>
                    <a:pt x="6457785" y="4104792"/>
                  </a:lnTo>
                  <a:lnTo>
                    <a:pt x="6460642" y="4100957"/>
                  </a:lnTo>
                  <a:close/>
                </a:path>
                <a:path w="18275935" h="7136765">
                  <a:moveTo>
                    <a:pt x="6478079" y="3234677"/>
                  </a:moveTo>
                  <a:lnTo>
                    <a:pt x="6461696" y="3180537"/>
                  </a:lnTo>
                  <a:lnTo>
                    <a:pt x="6445923" y="3130702"/>
                  </a:lnTo>
                  <a:lnTo>
                    <a:pt x="6442062" y="3125546"/>
                  </a:lnTo>
                  <a:lnTo>
                    <a:pt x="6437109" y="3125546"/>
                  </a:lnTo>
                  <a:lnTo>
                    <a:pt x="6432334" y="3127083"/>
                  </a:lnTo>
                  <a:lnTo>
                    <a:pt x="6430124" y="3131375"/>
                  </a:lnTo>
                  <a:lnTo>
                    <a:pt x="6431432" y="3135376"/>
                  </a:lnTo>
                  <a:lnTo>
                    <a:pt x="6439344" y="3160128"/>
                  </a:lnTo>
                  <a:lnTo>
                    <a:pt x="6447155" y="3185033"/>
                  </a:lnTo>
                  <a:lnTo>
                    <a:pt x="6454800" y="3210014"/>
                  </a:lnTo>
                  <a:lnTo>
                    <a:pt x="6463487" y="3238995"/>
                  </a:lnTo>
                  <a:lnTo>
                    <a:pt x="6467665" y="3241294"/>
                  </a:lnTo>
                  <a:lnTo>
                    <a:pt x="6475489" y="3238995"/>
                  </a:lnTo>
                  <a:lnTo>
                    <a:pt x="6475730" y="3238995"/>
                  </a:lnTo>
                  <a:lnTo>
                    <a:pt x="6478079" y="3234677"/>
                  </a:lnTo>
                  <a:close/>
                </a:path>
                <a:path w="18275935" h="7136765">
                  <a:moveTo>
                    <a:pt x="6493611" y="4300207"/>
                  </a:moveTo>
                  <a:lnTo>
                    <a:pt x="6484252" y="4248175"/>
                  </a:lnTo>
                  <a:lnTo>
                    <a:pt x="6475425" y="4196130"/>
                  </a:lnTo>
                  <a:lnTo>
                    <a:pt x="6472339" y="4193603"/>
                  </a:lnTo>
                  <a:lnTo>
                    <a:pt x="6467348" y="4193603"/>
                  </a:lnTo>
                  <a:lnTo>
                    <a:pt x="6463233" y="4194276"/>
                  </a:lnTo>
                  <a:lnTo>
                    <a:pt x="6460439" y="4198175"/>
                  </a:lnTo>
                  <a:lnTo>
                    <a:pt x="6465189" y="4226560"/>
                  </a:lnTo>
                  <a:lnTo>
                    <a:pt x="6469367" y="4250779"/>
                  </a:lnTo>
                  <a:lnTo>
                    <a:pt x="6473634" y="4274909"/>
                  </a:lnTo>
                  <a:lnTo>
                    <a:pt x="6478740" y="4302950"/>
                  </a:lnTo>
                  <a:lnTo>
                    <a:pt x="6482702" y="4305668"/>
                  </a:lnTo>
                  <a:lnTo>
                    <a:pt x="6490881" y="4304144"/>
                  </a:lnTo>
                  <a:lnTo>
                    <a:pt x="6493611" y="4300207"/>
                  </a:lnTo>
                  <a:close/>
                </a:path>
                <a:path w="18275935" h="7136765">
                  <a:moveTo>
                    <a:pt x="6530683" y="3430435"/>
                  </a:moveTo>
                  <a:lnTo>
                    <a:pt x="6516979" y="3375622"/>
                  </a:lnTo>
                  <a:lnTo>
                    <a:pt x="6502705" y="3321621"/>
                  </a:lnTo>
                  <a:lnTo>
                    <a:pt x="6499758" y="3319462"/>
                  </a:lnTo>
                  <a:lnTo>
                    <a:pt x="6494958" y="3319462"/>
                  </a:lnTo>
                  <a:lnTo>
                    <a:pt x="6490233" y="3320758"/>
                  </a:lnTo>
                  <a:lnTo>
                    <a:pt x="6487820" y="3324936"/>
                  </a:lnTo>
                  <a:lnTo>
                    <a:pt x="6495656" y="3354159"/>
                  </a:lnTo>
                  <a:lnTo>
                    <a:pt x="6502235" y="3379419"/>
                  </a:lnTo>
                  <a:lnTo>
                    <a:pt x="6508661" y="3404717"/>
                  </a:lnTo>
                  <a:lnTo>
                    <a:pt x="6514897" y="3429952"/>
                  </a:lnTo>
                  <a:lnTo>
                    <a:pt x="6515887" y="3434042"/>
                  </a:lnTo>
                  <a:lnTo>
                    <a:pt x="6520015" y="3436556"/>
                  </a:lnTo>
                  <a:lnTo>
                    <a:pt x="6528181" y="3434562"/>
                  </a:lnTo>
                  <a:lnTo>
                    <a:pt x="6530683" y="3430435"/>
                  </a:lnTo>
                  <a:close/>
                </a:path>
                <a:path w="18275935" h="7136765">
                  <a:moveTo>
                    <a:pt x="6534290" y="4497997"/>
                  </a:moveTo>
                  <a:lnTo>
                    <a:pt x="6528067" y="4470197"/>
                  </a:lnTo>
                  <a:lnTo>
                    <a:pt x="6522847" y="4446321"/>
                  </a:lnTo>
                  <a:lnTo>
                    <a:pt x="6517741" y="4422368"/>
                  </a:lnTo>
                  <a:lnTo>
                    <a:pt x="6512026" y="4394822"/>
                  </a:lnTo>
                  <a:lnTo>
                    <a:pt x="6508928" y="4392422"/>
                  </a:lnTo>
                  <a:lnTo>
                    <a:pt x="6504343" y="4392422"/>
                  </a:lnTo>
                  <a:lnTo>
                    <a:pt x="6499746" y="4393374"/>
                  </a:lnTo>
                  <a:lnTo>
                    <a:pt x="6497117" y="4397362"/>
                  </a:lnTo>
                  <a:lnTo>
                    <a:pt x="6502946" y="4425493"/>
                  </a:lnTo>
                  <a:lnTo>
                    <a:pt x="6508077" y="4449521"/>
                  </a:lnTo>
                  <a:lnTo>
                    <a:pt x="6513309" y="4473473"/>
                  </a:lnTo>
                  <a:lnTo>
                    <a:pt x="6519545" y="4501337"/>
                  </a:lnTo>
                  <a:lnTo>
                    <a:pt x="6523609" y="4503902"/>
                  </a:lnTo>
                  <a:lnTo>
                    <a:pt x="6531737" y="4502035"/>
                  </a:lnTo>
                  <a:lnTo>
                    <a:pt x="6534290" y="4497997"/>
                  </a:lnTo>
                  <a:close/>
                </a:path>
                <a:path w="18275935" h="7136765">
                  <a:moveTo>
                    <a:pt x="6573494" y="3628580"/>
                  </a:moveTo>
                  <a:lnTo>
                    <a:pt x="6562585" y="3573107"/>
                  </a:lnTo>
                  <a:lnTo>
                    <a:pt x="6550990" y="3518357"/>
                  </a:lnTo>
                  <a:lnTo>
                    <a:pt x="6547904" y="3515995"/>
                  </a:lnTo>
                  <a:lnTo>
                    <a:pt x="6543256" y="3515995"/>
                  </a:lnTo>
                  <a:lnTo>
                    <a:pt x="6538595" y="3516998"/>
                  </a:lnTo>
                  <a:lnTo>
                    <a:pt x="6535991" y="3521062"/>
                  </a:lnTo>
                  <a:lnTo>
                    <a:pt x="6536893" y="3525177"/>
                  </a:lnTo>
                  <a:lnTo>
                    <a:pt x="6542341" y="3550602"/>
                  </a:lnTo>
                  <a:lnTo>
                    <a:pt x="6547650" y="3576155"/>
                  </a:lnTo>
                  <a:lnTo>
                    <a:pt x="6552793" y="3601758"/>
                  </a:lnTo>
                  <a:lnTo>
                    <a:pt x="6558534" y="3631438"/>
                  </a:lnTo>
                  <a:lnTo>
                    <a:pt x="6562522" y="3634143"/>
                  </a:lnTo>
                  <a:lnTo>
                    <a:pt x="6570789" y="3632568"/>
                  </a:lnTo>
                  <a:lnTo>
                    <a:pt x="6573494" y="3628580"/>
                  </a:lnTo>
                  <a:close/>
                </a:path>
                <a:path w="18275935" h="7136765">
                  <a:moveTo>
                    <a:pt x="6583223" y="4693869"/>
                  </a:moveTo>
                  <a:lnTo>
                    <a:pt x="6575780" y="4666310"/>
                  </a:lnTo>
                  <a:lnTo>
                    <a:pt x="6569532" y="4642663"/>
                  </a:lnTo>
                  <a:lnTo>
                    <a:pt x="6563423" y="4618964"/>
                  </a:lnTo>
                  <a:lnTo>
                    <a:pt x="6556603" y="4591863"/>
                  </a:lnTo>
                  <a:lnTo>
                    <a:pt x="6553619" y="4589653"/>
                  </a:lnTo>
                  <a:lnTo>
                    <a:pt x="6548907" y="4589653"/>
                  </a:lnTo>
                  <a:lnTo>
                    <a:pt x="6544246" y="4590808"/>
                  </a:lnTo>
                  <a:lnTo>
                    <a:pt x="6541783" y="4594911"/>
                  </a:lnTo>
                  <a:lnTo>
                    <a:pt x="6548780" y="4622698"/>
                  </a:lnTo>
                  <a:lnTo>
                    <a:pt x="6554914" y="4646473"/>
                  </a:lnTo>
                  <a:lnTo>
                    <a:pt x="6561175" y="4670209"/>
                  </a:lnTo>
                  <a:lnTo>
                    <a:pt x="6568630" y="4697831"/>
                  </a:lnTo>
                  <a:lnTo>
                    <a:pt x="6572796" y="4700206"/>
                  </a:lnTo>
                  <a:lnTo>
                    <a:pt x="6580835" y="4698022"/>
                  </a:lnTo>
                  <a:lnTo>
                    <a:pt x="6583223" y="4693869"/>
                  </a:lnTo>
                  <a:close/>
                </a:path>
                <a:path w="18275935" h="7136765">
                  <a:moveTo>
                    <a:pt x="6605994" y="3828669"/>
                  </a:moveTo>
                  <a:lnTo>
                    <a:pt x="6597447" y="3769233"/>
                  </a:lnTo>
                  <a:lnTo>
                    <a:pt x="6589242" y="3717302"/>
                  </a:lnTo>
                  <a:lnTo>
                    <a:pt x="6586131" y="3714762"/>
                  </a:lnTo>
                  <a:lnTo>
                    <a:pt x="6581102" y="3714762"/>
                  </a:lnTo>
                  <a:lnTo>
                    <a:pt x="6576949" y="3715435"/>
                  </a:lnTo>
                  <a:lnTo>
                    <a:pt x="6574142" y="3719360"/>
                  </a:lnTo>
                  <a:lnTo>
                    <a:pt x="6578689" y="3747452"/>
                  </a:lnTo>
                  <a:lnTo>
                    <a:pt x="6582397" y="3771506"/>
                  </a:lnTo>
                  <a:lnTo>
                    <a:pt x="6585966" y="3795585"/>
                  </a:lnTo>
                  <a:lnTo>
                    <a:pt x="6589357" y="3819614"/>
                  </a:lnTo>
                  <a:lnTo>
                    <a:pt x="6590906" y="3830751"/>
                  </a:lnTo>
                  <a:lnTo>
                    <a:pt x="6594729" y="3833672"/>
                  </a:lnTo>
                  <a:lnTo>
                    <a:pt x="6603085" y="3832504"/>
                  </a:lnTo>
                  <a:lnTo>
                    <a:pt x="6605994" y="3828669"/>
                  </a:lnTo>
                  <a:close/>
                </a:path>
                <a:path w="18275935" h="7136765">
                  <a:moveTo>
                    <a:pt x="6637464" y="4028224"/>
                  </a:moveTo>
                  <a:lnTo>
                    <a:pt x="6632334" y="3998582"/>
                  </a:lnTo>
                  <a:lnTo>
                    <a:pt x="6628016" y="3972877"/>
                  </a:lnTo>
                  <a:lnTo>
                    <a:pt x="6623786" y="3947058"/>
                  </a:lnTo>
                  <a:lnTo>
                    <a:pt x="6619100" y="3917454"/>
                  </a:lnTo>
                  <a:lnTo>
                    <a:pt x="6615976" y="3914864"/>
                  </a:lnTo>
                  <a:lnTo>
                    <a:pt x="6610998" y="3914864"/>
                  </a:lnTo>
                  <a:lnTo>
                    <a:pt x="6606832" y="3915524"/>
                  </a:lnTo>
                  <a:lnTo>
                    <a:pt x="6604000" y="3919410"/>
                  </a:lnTo>
                  <a:lnTo>
                    <a:pt x="6608762" y="3949484"/>
                  </a:lnTo>
                  <a:lnTo>
                    <a:pt x="6612991" y="3975366"/>
                  </a:lnTo>
                  <a:lnTo>
                    <a:pt x="6617322" y="4001147"/>
                  </a:lnTo>
                  <a:lnTo>
                    <a:pt x="6622466" y="4030853"/>
                  </a:lnTo>
                  <a:lnTo>
                    <a:pt x="6626352" y="4033634"/>
                  </a:lnTo>
                  <a:lnTo>
                    <a:pt x="6634708" y="4032173"/>
                  </a:lnTo>
                  <a:lnTo>
                    <a:pt x="6637464" y="4028224"/>
                  </a:lnTo>
                  <a:close/>
                </a:path>
                <a:path w="18275935" h="7136765">
                  <a:moveTo>
                    <a:pt x="6640957" y="4887277"/>
                  </a:moveTo>
                  <a:lnTo>
                    <a:pt x="6624942" y="4836858"/>
                  </a:lnTo>
                  <a:lnTo>
                    <a:pt x="6609715" y="4786744"/>
                  </a:lnTo>
                  <a:lnTo>
                    <a:pt x="6606845" y="4784725"/>
                  </a:lnTo>
                  <a:lnTo>
                    <a:pt x="6602006" y="4784725"/>
                  </a:lnTo>
                  <a:lnTo>
                    <a:pt x="6597294" y="4786134"/>
                  </a:lnTo>
                  <a:lnTo>
                    <a:pt x="6595008" y="4790338"/>
                  </a:lnTo>
                  <a:lnTo>
                    <a:pt x="6596202" y="4794351"/>
                  </a:lnTo>
                  <a:lnTo>
                    <a:pt x="6610515" y="4841354"/>
                  </a:lnTo>
                  <a:lnTo>
                    <a:pt x="6626441" y="4891544"/>
                  </a:lnTo>
                  <a:lnTo>
                    <a:pt x="6630822" y="4894123"/>
                  </a:lnTo>
                  <a:lnTo>
                    <a:pt x="6638772" y="4891544"/>
                  </a:lnTo>
                  <a:lnTo>
                    <a:pt x="6640957" y="4887277"/>
                  </a:lnTo>
                  <a:close/>
                </a:path>
                <a:path w="18275935" h="7136765">
                  <a:moveTo>
                    <a:pt x="6676187" y="4226458"/>
                  </a:moveTo>
                  <a:lnTo>
                    <a:pt x="6669951" y="4197032"/>
                  </a:lnTo>
                  <a:lnTo>
                    <a:pt x="6664680" y="4171518"/>
                  </a:lnTo>
                  <a:lnTo>
                    <a:pt x="6659512" y="4145877"/>
                  </a:lnTo>
                  <a:lnTo>
                    <a:pt x="6653758" y="4116552"/>
                  </a:lnTo>
                  <a:lnTo>
                    <a:pt x="6650634" y="4114088"/>
                  </a:lnTo>
                  <a:lnTo>
                    <a:pt x="6646037" y="4114088"/>
                  </a:lnTo>
                  <a:lnTo>
                    <a:pt x="6641414" y="4114977"/>
                  </a:lnTo>
                  <a:lnTo>
                    <a:pt x="6638709" y="4118978"/>
                  </a:lnTo>
                  <a:lnTo>
                    <a:pt x="6644576" y="4148848"/>
                  </a:lnTo>
                  <a:lnTo>
                    <a:pt x="6655028" y="4200156"/>
                  </a:lnTo>
                  <a:lnTo>
                    <a:pt x="6665366" y="4232262"/>
                  </a:lnTo>
                  <a:lnTo>
                    <a:pt x="6673570" y="4230509"/>
                  </a:lnTo>
                  <a:lnTo>
                    <a:pt x="6676187" y="4226458"/>
                  </a:lnTo>
                  <a:close/>
                </a:path>
                <a:path w="18275935" h="7136765">
                  <a:moveTo>
                    <a:pt x="6708026" y="5077625"/>
                  </a:moveTo>
                  <a:lnTo>
                    <a:pt x="6697993" y="5050993"/>
                  </a:lnTo>
                  <a:lnTo>
                    <a:pt x="6689522" y="5028069"/>
                  </a:lnTo>
                  <a:lnTo>
                    <a:pt x="6681190" y="5005057"/>
                  </a:lnTo>
                  <a:lnTo>
                    <a:pt x="6671907" y="4978908"/>
                  </a:lnTo>
                  <a:lnTo>
                    <a:pt x="6668986" y="4976965"/>
                  </a:lnTo>
                  <a:lnTo>
                    <a:pt x="6665023" y="4976965"/>
                  </a:lnTo>
                  <a:lnTo>
                    <a:pt x="6664185" y="4977104"/>
                  </a:lnTo>
                  <a:lnTo>
                    <a:pt x="6659410" y="4978768"/>
                  </a:lnTo>
                  <a:lnTo>
                    <a:pt x="6657353" y="4983086"/>
                  </a:lnTo>
                  <a:lnTo>
                    <a:pt x="6658737" y="4987023"/>
                  </a:lnTo>
                  <a:lnTo>
                    <a:pt x="6675323" y="5033264"/>
                  </a:lnTo>
                  <a:lnTo>
                    <a:pt x="6692417" y="5079098"/>
                  </a:lnTo>
                  <a:lnTo>
                    <a:pt x="6698297" y="5084953"/>
                  </a:lnTo>
                  <a:lnTo>
                    <a:pt x="6706070" y="5081994"/>
                  </a:lnTo>
                  <a:lnTo>
                    <a:pt x="6708026" y="5077625"/>
                  </a:lnTo>
                  <a:close/>
                </a:path>
                <a:path w="18275935" h="7136765">
                  <a:moveTo>
                    <a:pt x="6722592" y="4422965"/>
                  </a:moveTo>
                  <a:lnTo>
                    <a:pt x="6708851" y="4368406"/>
                  </a:lnTo>
                  <a:lnTo>
                    <a:pt x="6695872" y="4314177"/>
                  </a:lnTo>
                  <a:lnTo>
                    <a:pt x="6692824" y="4311866"/>
                  </a:lnTo>
                  <a:lnTo>
                    <a:pt x="6688125" y="4311866"/>
                  </a:lnTo>
                  <a:lnTo>
                    <a:pt x="6683438" y="4312971"/>
                  </a:lnTo>
                  <a:lnTo>
                    <a:pt x="6680911" y="4317073"/>
                  </a:lnTo>
                  <a:lnTo>
                    <a:pt x="6687896" y="4346587"/>
                  </a:lnTo>
                  <a:lnTo>
                    <a:pt x="6700380" y="4397438"/>
                  </a:lnTo>
                  <a:lnTo>
                    <a:pt x="6711975" y="4429239"/>
                  </a:lnTo>
                  <a:lnTo>
                    <a:pt x="6720141" y="4427131"/>
                  </a:lnTo>
                  <a:lnTo>
                    <a:pt x="6722592" y="4422965"/>
                  </a:lnTo>
                  <a:close/>
                </a:path>
                <a:path w="18275935" h="7136765">
                  <a:moveTo>
                    <a:pt x="6777228" y="4617326"/>
                  </a:moveTo>
                  <a:lnTo>
                    <a:pt x="6761200" y="4563542"/>
                  </a:lnTo>
                  <a:lnTo>
                    <a:pt x="6745910" y="4509897"/>
                  </a:lnTo>
                  <a:lnTo>
                    <a:pt x="6742976" y="4507789"/>
                  </a:lnTo>
                  <a:lnTo>
                    <a:pt x="6738150" y="4507789"/>
                  </a:lnTo>
                  <a:lnTo>
                    <a:pt x="6733413" y="4509097"/>
                  </a:lnTo>
                  <a:lnTo>
                    <a:pt x="6731051" y="4513300"/>
                  </a:lnTo>
                  <a:lnTo>
                    <a:pt x="6732181" y="4517352"/>
                  </a:lnTo>
                  <a:lnTo>
                    <a:pt x="6739306" y="4542599"/>
                  </a:lnTo>
                  <a:lnTo>
                    <a:pt x="6746570" y="4567809"/>
                  </a:lnTo>
                  <a:lnTo>
                    <a:pt x="6753949" y="4592879"/>
                  </a:lnTo>
                  <a:lnTo>
                    <a:pt x="6762585" y="4621581"/>
                  </a:lnTo>
                  <a:lnTo>
                    <a:pt x="6762636" y="4621758"/>
                  </a:lnTo>
                  <a:lnTo>
                    <a:pt x="6766903" y="4624006"/>
                  </a:lnTo>
                  <a:lnTo>
                    <a:pt x="6774955" y="4621581"/>
                  </a:lnTo>
                  <a:lnTo>
                    <a:pt x="6777228" y="4617326"/>
                  </a:lnTo>
                  <a:close/>
                </a:path>
                <a:path w="18275935" h="7136765">
                  <a:moveTo>
                    <a:pt x="6784937" y="5264188"/>
                  </a:moveTo>
                  <a:lnTo>
                    <a:pt x="6763842" y="5215763"/>
                  </a:lnTo>
                  <a:lnTo>
                    <a:pt x="6744868" y="5170576"/>
                  </a:lnTo>
                  <a:lnTo>
                    <a:pt x="6743674" y="5167655"/>
                  </a:lnTo>
                  <a:lnTo>
                    <a:pt x="6740855" y="5165890"/>
                  </a:lnTo>
                  <a:lnTo>
                    <a:pt x="6736931" y="5165890"/>
                  </a:lnTo>
                  <a:lnTo>
                    <a:pt x="6735953" y="5166068"/>
                  </a:lnTo>
                  <a:lnTo>
                    <a:pt x="6731152" y="5168049"/>
                  </a:lnTo>
                  <a:lnTo>
                    <a:pt x="6729311" y="5172468"/>
                  </a:lnTo>
                  <a:lnTo>
                    <a:pt x="6730898" y="5176329"/>
                  </a:lnTo>
                  <a:lnTo>
                    <a:pt x="6749936" y="5221706"/>
                  </a:lnTo>
                  <a:lnTo>
                    <a:pt x="6771106" y="5270297"/>
                  </a:lnTo>
                  <a:lnTo>
                    <a:pt x="6775577" y="5272036"/>
                  </a:lnTo>
                  <a:lnTo>
                    <a:pt x="6783222" y="5268646"/>
                  </a:lnTo>
                  <a:lnTo>
                    <a:pt x="6784937" y="5264188"/>
                  </a:lnTo>
                  <a:close/>
                </a:path>
                <a:path w="18275935" h="7136765">
                  <a:moveTo>
                    <a:pt x="6840525" y="4809007"/>
                  </a:moveTo>
                  <a:lnTo>
                    <a:pt x="6821983" y="4755921"/>
                  </a:lnTo>
                  <a:lnTo>
                    <a:pt x="6805422" y="4706467"/>
                  </a:lnTo>
                  <a:lnTo>
                    <a:pt x="6804380" y="4703242"/>
                  </a:lnTo>
                  <a:lnTo>
                    <a:pt x="6801574" y="4701337"/>
                  </a:lnTo>
                  <a:lnTo>
                    <a:pt x="6796608" y="4701337"/>
                  </a:lnTo>
                  <a:lnTo>
                    <a:pt x="6791820" y="4702899"/>
                  </a:lnTo>
                  <a:lnTo>
                    <a:pt x="6789636" y="4707204"/>
                  </a:lnTo>
                  <a:lnTo>
                    <a:pt x="6799186" y="4736020"/>
                  </a:lnTo>
                  <a:lnTo>
                    <a:pt x="6807581" y="4760836"/>
                  </a:lnTo>
                  <a:lnTo>
                    <a:pt x="6816115" y="4785576"/>
                  </a:lnTo>
                  <a:lnTo>
                    <a:pt x="6826186" y="4814113"/>
                  </a:lnTo>
                  <a:lnTo>
                    <a:pt x="6830555" y="4816170"/>
                  </a:lnTo>
                  <a:lnTo>
                    <a:pt x="6838467" y="4813363"/>
                  </a:lnTo>
                  <a:lnTo>
                    <a:pt x="6840525" y="4809007"/>
                  </a:lnTo>
                  <a:close/>
                </a:path>
                <a:path w="18275935" h="7136765">
                  <a:moveTo>
                    <a:pt x="6872122" y="5446103"/>
                  </a:moveTo>
                  <a:lnTo>
                    <a:pt x="6848272" y="5398960"/>
                  </a:lnTo>
                  <a:lnTo>
                    <a:pt x="6825526" y="5352237"/>
                  </a:lnTo>
                  <a:lnTo>
                    <a:pt x="6822821" y="5350649"/>
                  </a:lnTo>
                  <a:lnTo>
                    <a:pt x="6818909" y="5350649"/>
                  </a:lnTo>
                  <a:lnTo>
                    <a:pt x="6817792" y="5350891"/>
                  </a:lnTo>
                  <a:lnTo>
                    <a:pt x="6812978" y="5353189"/>
                  </a:lnTo>
                  <a:lnTo>
                    <a:pt x="6811378" y="5357711"/>
                  </a:lnTo>
                  <a:lnTo>
                    <a:pt x="6823875" y="5383619"/>
                  </a:lnTo>
                  <a:lnTo>
                    <a:pt x="6845706" y="5427599"/>
                  </a:lnTo>
                  <a:lnTo>
                    <a:pt x="6863245" y="5454472"/>
                  </a:lnTo>
                  <a:lnTo>
                    <a:pt x="6870662" y="5450662"/>
                  </a:lnTo>
                  <a:lnTo>
                    <a:pt x="6872122" y="5446103"/>
                  </a:lnTo>
                  <a:close/>
                </a:path>
                <a:path w="18275935" h="7136765">
                  <a:moveTo>
                    <a:pt x="6912991" y="4997386"/>
                  </a:moveTo>
                  <a:lnTo>
                    <a:pt x="6901599" y="4969561"/>
                  </a:lnTo>
                  <a:lnTo>
                    <a:pt x="6891909" y="4945380"/>
                  </a:lnTo>
                  <a:lnTo>
                    <a:pt x="6882333" y="4921072"/>
                  </a:lnTo>
                  <a:lnTo>
                    <a:pt x="6871817" y="4893805"/>
                  </a:lnTo>
                  <a:lnTo>
                    <a:pt x="6871754" y="4893653"/>
                  </a:lnTo>
                  <a:lnTo>
                    <a:pt x="6868871" y="4891786"/>
                  </a:lnTo>
                  <a:lnTo>
                    <a:pt x="6864909" y="4891786"/>
                  </a:lnTo>
                  <a:lnTo>
                    <a:pt x="6863982" y="4891964"/>
                  </a:lnTo>
                  <a:lnTo>
                    <a:pt x="6859156" y="4893805"/>
                  </a:lnTo>
                  <a:lnTo>
                    <a:pt x="6857187" y="4898212"/>
                  </a:lnTo>
                  <a:lnTo>
                    <a:pt x="6868147" y="4926596"/>
                  </a:lnTo>
                  <a:lnTo>
                    <a:pt x="6877748" y="4951006"/>
                  </a:lnTo>
                  <a:lnTo>
                    <a:pt x="6887489" y="4975263"/>
                  </a:lnTo>
                  <a:lnTo>
                    <a:pt x="6898907" y="5003203"/>
                  </a:lnTo>
                  <a:lnTo>
                    <a:pt x="6903377" y="5005044"/>
                  </a:lnTo>
                  <a:lnTo>
                    <a:pt x="6911137" y="5001844"/>
                  </a:lnTo>
                  <a:lnTo>
                    <a:pt x="6912991" y="4997386"/>
                  </a:lnTo>
                  <a:close/>
                </a:path>
                <a:path w="18275935" h="7136765">
                  <a:moveTo>
                    <a:pt x="6969912" y="5622493"/>
                  </a:moveTo>
                  <a:lnTo>
                    <a:pt x="6943280" y="5576925"/>
                  </a:lnTo>
                  <a:lnTo>
                    <a:pt x="6917830" y="5531751"/>
                  </a:lnTo>
                  <a:lnTo>
                    <a:pt x="6915264" y="5530342"/>
                  </a:lnTo>
                  <a:lnTo>
                    <a:pt x="6911365" y="5530342"/>
                  </a:lnTo>
                  <a:lnTo>
                    <a:pt x="6910108" y="5530659"/>
                  </a:lnTo>
                  <a:lnTo>
                    <a:pt x="6905295" y="5533326"/>
                  </a:lnTo>
                  <a:lnTo>
                    <a:pt x="6903974" y="5537924"/>
                  </a:lnTo>
                  <a:lnTo>
                    <a:pt x="6905993" y="5541569"/>
                  </a:lnTo>
                  <a:lnTo>
                    <a:pt x="6930174" y="5584456"/>
                  </a:lnTo>
                  <a:lnTo>
                    <a:pt x="6956907" y="5630215"/>
                  </a:lnTo>
                  <a:lnTo>
                    <a:pt x="6961543" y="5631408"/>
                  </a:lnTo>
                  <a:lnTo>
                    <a:pt x="6968731" y="5627141"/>
                  </a:lnTo>
                  <a:lnTo>
                    <a:pt x="6969912" y="5622493"/>
                  </a:lnTo>
                  <a:close/>
                </a:path>
                <a:path w="18275935" h="7136765">
                  <a:moveTo>
                    <a:pt x="6995058" y="5181727"/>
                  </a:moveTo>
                  <a:lnTo>
                    <a:pt x="6982180" y="5154473"/>
                  </a:lnTo>
                  <a:lnTo>
                    <a:pt x="6971220" y="5130825"/>
                  </a:lnTo>
                  <a:lnTo>
                    <a:pt x="6960413" y="5107063"/>
                  </a:lnTo>
                  <a:lnTo>
                    <a:pt x="6948525" y="5080432"/>
                  </a:lnTo>
                  <a:lnTo>
                    <a:pt x="6945731" y="5078742"/>
                  </a:lnTo>
                  <a:lnTo>
                    <a:pt x="6941782" y="5078742"/>
                  </a:lnTo>
                  <a:lnTo>
                    <a:pt x="6940740" y="5078958"/>
                  </a:lnTo>
                  <a:lnTo>
                    <a:pt x="6935889" y="5081092"/>
                  </a:lnTo>
                  <a:lnTo>
                    <a:pt x="6934149" y="5085600"/>
                  </a:lnTo>
                  <a:lnTo>
                    <a:pt x="6946519" y="5113325"/>
                  </a:lnTo>
                  <a:lnTo>
                    <a:pt x="6968376" y="5160924"/>
                  </a:lnTo>
                  <a:lnTo>
                    <a:pt x="6985851" y="5189893"/>
                  </a:lnTo>
                  <a:lnTo>
                    <a:pt x="6993433" y="5186273"/>
                  </a:lnTo>
                  <a:lnTo>
                    <a:pt x="6995058" y="5181727"/>
                  </a:lnTo>
                  <a:close/>
                </a:path>
                <a:path w="18275935" h="7136765">
                  <a:moveTo>
                    <a:pt x="7078599" y="5792381"/>
                  </a:moveTo>
                  <a:lnTo>
                    <a:pt x="7062610" y="5768822"/>
                  </a:lnTo>
                  <a:lnTo>
                    <a:pt x="7049059" y="5748502"/>
                  </a:lnTo>
                  <a:lnTo>
                    <a:pt x="7035647" y="5728055"/>
                  </a:lnTo>
                  <a:lnTo>
                    <a:pt x="7020966" y="5705272"/>
                  </a:lnTo>
                  <a:lnTo>
                    <a:pt x="7018528" y="5704040"/>
                  </a:lnTo>
                  <a:lnTo>
                    <a:pt x="7014642" y="5704040"/>
                  </a:lnTo>
                  <a:lnTo>
                    <a:pt x="7013219" y="5704421"/>
                  </a:lnTo>
                  <a:lnTo>
                    <a:pt x="7008457" y="5707481"/>
                  </a:lnTo>
                  <a:lnTo>
                    <a:pt x="7007428" y="5712155"/>
                  </a:lnTo>
                  <a:lnTo>
                    <a:pt x="7022960" y="5736298"/>
                  </a:lnTo>
                  <a:lnTo>
                    <a:pt x="7036448" y="5756846"/>
                  </a:lnTo>
                  <a:lnTo>
                    <a:pt x="7050062" y="5777268"/>
                  </a:lnTo>
                  <a:lnTo>
                    <a:pt x="7066115" y="5800915"/>
                  </a:lnTo>
                  <a:lnTo>
                    <a:pt x="7070826" y="5801804"/>
                  </a:lnTo>
                  <a:lnTo>
                    <a:pt x="7077723" y="5797067"/>
                  </a:lnTo>
                  <a:lnTo>
                    <a:pt x="7078599" y="5792381"/>
                  </a:lnTo>
                  <a:close/>
                </a:path>
                <a:path w="18275935" h="7136765">
                  <a:moveTo>
                    <a:pt x="7087044" y="5361305"/>
                  </a:moveTo>
                  <a:lnTo>
                    <a:pt x="7060438" y="5311876"/>
                  </a:lnTo>
                  <a:lnTo>
                    <a:pt x="7036384" y="5265534"/>
                  </a:lnTo>
                  <a:lnTo>
                    <a:pt x="7035038" y="5262880"/>
                  </a:lnTo>
                  <a:lnTo>
                    <a:pt x="7032371" y="5261368"/>
                  </a:lnTo>
                  <a:lnTo>
                    <a:pt x="7028434" y="5261368"/>
                  </a:lnTo>
                  <a:lnTo>
                    <a:pt x="7027253" y="5261635"/>
                  </a:lnTo>
                  <a:lnTo>
                    <a:pt x="7022401" y="5264112"/>
                  </a:lnTo>
                  <a:lnTo>
                    <a:pt x="7020915" y="5268696"/>
                  </a:lnTo>
                  <a:lnTo>
                    <a:pt x="7022820" y="5272443"/>
                  </a:lnTo>
                  <a:lnTo>
                    <a:pt x="7046963" y="5319001"/>
                  </a:lnTo>
                  <a:lnTo>
                    <a:pt x="7073671" y="5368620"/>
                  </a:lnTo>
                  <a:lnTo>
                    <a:pt x="7078294" y="5369979"/>
                  </a:lnTo>
                  <a:lnTo>
                    <a:pt x="7085685" y="5365928"/>
                  </a:lnTo>
                  <a:lnTo>
                    <a:pt x="7087044" y="5361305"/>
                  </a:lnTo>
                  <a:close/>
                </a:path>
                <a:path w="18275935" h="7136765">
                  <a:moveTo>
                    <a:pt x="7189254" y="5535180"/>
                  </a:moveTo>
                  <a:lnTo>
                    <a:pt x="7159739" y="5487340"/>
                  </a:lnTo>
                  <a:lnTo>
                    <a:pt x="7131672" y="5440146"/>
                  </a:lnTo>
                  <a:lnTo>
                    <a:pt x="7129119" y="5438787"/>
                  </a:lnTo>
                  <a:lnTo>
                    <a:pt x="7125195" y="5438787"/>
                  </a:lnTo>
                  <a:lnTo>
                    <a:pt x="7123874" y="5439130"/>
                  </a:lnTo>
                  <a:lnTo>
                    <a:pt x="7119036" y="5441950"/>
                  </a:lnTo>
                  <a:lnTo>
                    <a:pt x="7117816" y="5446623"/>
                  </a:lnTo>
                  <a:lnTo>
                    <a:pt x="7119937" y="5450243"/>
                  </a:lnTo>
                  <a:lnTo>
                    <a:pt x="7146696" y="5495226"/>
                  </a:lnTo>
                  <a:lnTo>
                    <a:pt x="7176351" y="5543270"/>
                  </a:lnTo>
                  <a:lnTo>
                    <a:pt x="7181050" y="5544337"/>
                  </a:lnTo>
                  <a:lnTo>
                    <a:pt x="7188174" y="5539879"/>
                  </a:lnTo>
                  <a:lnTo>
                    <a:pt x="7189254" y="5535180"/>
                  </a:lnTo>
                  <a:close/>
                </a:path>
                <a:path w="18275935" h="7136765">
                  <a:moveTo>
                    <a:pt x="7198182" y="5954712"/>
                  </a:moveTo>
                  <a:lnTo>
                    <a:pt x="7165797" y="5912942"/>
                  </a:lnTo>
                  <a:lnTo>
                    <a:pt x="7135000" y="5871794"/>
                  </a:lnTo>
                  <a:lnTo>
                    <a:pt x="7132714" y="5870727"/>
                  </a:lnTo>
                  <a:lnTo>
                    <a:pt x="7128840" y="5870727"/>
                  </a:lnTo>
                  <a:lnTo>
                    <a:pt x="7127265" y="5871210"/>
                  </a:lnTo>
                  <a:lnTo>
                    <a:pt x="7122554" y="5874677"/>
                  </a:lnTo>
                  <a:lnTo>
                    <a:pt x="7121842" y="5879401"/>
                  </a:lnTo>
                  <a:lnTo>
                    <a:pt x="7124319" y="5882767"/>
                  </a:lnTo>
                  <a:lnTo>
                    <a:pt x="7153757" y="5922099"/>
                  </a:lnTo>
                  <a:lnTo>
                    <a:pt x="7183717" y="5960796"/>
                  </a:lnTo>
                  <a:lnTo>
                    <a:pt x="7191057" y="5964644"/>
                  </a:lnTo>
                  <a:lnTo>
                    <a:pt x="7197623" y="5959462"/>
                  </a:lnTo>
                  <a:lnTo>
                    <a:pt x="7198182" y="5954712"/>
                  </a:lnTo>
                  <a:close/>
                </a:path>
                <a:path w="18275935" h="7136765">
                  <a:moveTo>
                    <a:pt x="7301852" y="5702528"/>
                  </a:moveTo>
                  <a:lnTo>
                    <a:pt x="7269467" y="5656656"/>
                  </a:lnTo>
                  <a:lnTo>
                    <a:pt x="7238632" y="5611355"/>
                  </a:lnTo>
                  <a:lnTo>
                    <a:pt x="7236219" y="5610174"/>
                  </a:lnTo>
                  <a:lnTo>
                    <a:pt x="7232307" y="5610174"/>
                  </a:lnTo>
                  <a:lnTo>
                    <a:pt x="7230834" y="5610593"/>
                  </a:lnTo>
                  <a:lnTo>
                    <a:pt x="7226033" y="5613793"/>
                  </a:lnTo>
                  <a:lnTo>
                    <a:pt x="7225093" y="5618518"/>
                  </a:lnTo>
                  <a:lnTo>
                    <a:pt x="7227443" y="5622010"/>
                  </a:lnTo>
                  <a:lnTo>
                    <a:pt x="7256945" y="5665330"/>
                  </a:lnTo>
                  <a:lnTo>
                    <a:pt x="7287019" y="5707989"/>
                  </a:lnTo>
                  <a:lnTo>
                    <a:pt x="7294232" y="5712193"/>
                  </a:lnTo>
                  <a:lnTo>
                    <a:pt x="7301065" y="5707278"/>
                  </a:lnTo>
                  <a:lnTo>
                    <a:pt x="7301852" y="5702528"/>
                  </a:lnTo>
                  <a:close/>
                </a:path>
                <a:path w="18275935" h="7136765">
                  <a:moveTo>
                    <a:pt x="7328560" y="6108484"/>
                  </a:moveTo>
                  <a:lnTo>
                    <a:pt x="7309523" y="6087338"/>
                  </a:lnTo>
                  <a:lnTo>
                    <a:pt x="7293356" y="6069038"/>
                  </a:lnTo>
                  <a:lnTo>
                    <a:pt x="7277316" y="6050585"/>
                  </a:lnTo>
                  <a:lnTo>
                    <a:pt x="7259955" y="6030252"/>
                  </a:lnTo>
                  <a:lnTo>
                    <a:pt x="7257821" y="6029350"/>
                  </a:lnTo>
                  <a:lnTo>
                    <a:pt x="7253948" y="6029350"/>
                  </a:lnTo>
                  <a:lnTo>
                    <a:pt x="7252221" y="6029934"/>
                  </a:lnTo>
                  <a:lnTo>
                    <a:pt x="7247610" y="6033833"/>
                  </a:lnTo>
                  <a:lnTo>
                    <a:pt x="7247217" y="6038608"/>
                  </a:lnTo>
                  <a:lnTo>
                    <a:pt x="7249922" y="6041796"/>
                  </a:lnTo>
                  <a:lnTo>
                    <a:pt x="7282002" y="6079007"/>
                  </a:lnTo>
                  <a:lnTo>
                    <a:pt x="7317359" y="6118644"/>
                  </a:lnTo>
                  <a:lnTo>
                    <a:pt x="7322147" y="6118872"/>
                  </a:lnTo>
                  <a:lnTo>
                    <a:pt x="7328332" y="6113259"/>
                  </a:lnTo>
                  <a:lnTo>
                    <a:pt x="7328560" y="6108484"/>
                  </a:lnTo>
                  <a:close/>
                </a:path>
                <a:path w="18275935" h="7136765">
                  <a:moveTo>
                    <a:pt x="7424801" y="5862371"/>
                  </a:moveTo>
                  <a:lnTo>
                    <a:pt x="7389520" y="5818644"/>
                  </a:lnTo>
                  <a:lnTo>
                    <a:pt x="7355992" y="5775579"/>
                  </a:lnTo>
                  <a:lnTo>
                    <a:pt x="7353732" y="5774537"/>
                  </a:lnTo>
                  <a:lnTo>
                    <a:pt x="7349820" y="5774537"/>
                  </a:lnTo>
                  <a:lnTo>
                    <a:pt x="7348194" y="5775058"/>
                  </a:lnTo>
                  <a:lnTo>
                    <a:pt x="7343483" y="5778665"/>
                  </a:lnTo>
                  <a:lnTo>
                    <a:pt x="7342848" y="5783453"/>
                  </a:lnTo>
                  <a:lnTo>
                    <a:pt x="7345413" y="5786793"/>
                  </a:lnTo>
                  <a:lnTo>
                    <a:pt x="7377582" y="5828106"/>
                  </a:lnTo>
                  <a:lnTo>
                    <a:pt x="7413015" y="5872035"/>
                  </a:lnTo>
                  <a:lnTo>
                    <a:pt x="7417816" y="5872518"/>
                  </a:lnTo>
                  <a:lnTo>
                    <a:pt x="7424331" y="5867171"/>
                  </a:lnTo>
                  <a:lnTo>
                    <a:pt x="7424801" y="5862371"/>
                  </a:lnTo>
                  <a:close/>
                </a:path>
                <a:path w="18275935" h="7136765">
                  <a:moveTo>
                    <a:pt x="7469505" y="6257531"/>
                  </a:moveTo>
                  <a:lnTo>
                    <a:pt x="7469403" y="6252756"/>
                  </a:lnTo>
                  <a:lnTo>
                    <a:pt x="7448867" y="6232969"/>
                  </a:lnTo>
                  <a:lnTo>
                    <a:pt x="7431443" y="6215850"/>
                  </a:lnTo>
                  <a:lnTo>
                    <a:pt x="7414158" y="6198578"/>
                  </a:lnTo>
                  <a:lnTo>
                    <a:pt x="7395591" y="6179680"/>
                  </a:lnTo>
                  <a:lnTo>
                    <a:pt x="7393610" y="6178918"/>
                  </a:lnTo>
                  <a:lnTo>
                    <a:pt x="7389749" y="6178918"/>
                  </a:lnTo>
                  <a:lnTo>
                    <a:pt x="7387806" y="6179680"/>
                  </a:lnTo>
                  <a:lnTo>
                    <a:pt x="7383386" y="6183973"/>
                  </a:lnTo>
                  <a:lnTo>
                    <a:pt x="7383323" y="6188761"/>
                  </a:lnTo>
                  <a:lnTo>
                    <a:pt x="7403427" y="6209220"/>
                  </a:lnTo>
                  <a:lnTo>
                    <a:pt x="7420800" y="6226581"/>
                  </a:lnTo>
                  <a:lnTo>
                    <a:pt x="7438326" y="6243790"/>
                  </a:lnTo>
                  <a:lnTo>
                    <a:pt x="7455916" y="6260782"/>
                  </a:lnTo>
                  <a:lnTo>
                    <a:pt x="7458938" y="6263665"/>
                  </a:lnTo>
                  <a:lnTo>
                    <a:pt x="7463637" y="6263665"/>
                  </a:lnTo>
                  <a:lnTo>
                    <a:pt x="7469505" y="6257531"/>
                  </a:lnTo>
                  <a:close/>
                </a:path>
                <a:path w="18275935" h="7136765">
                  <a:moveTo>
                    <a:pt x="7557935" y="6013805"/>
                  </a:moveTo>
                  <a:lnTo>
                    <a:pt x="7537386" y="5991733"/>
                  </a:lnTo>
                  <a:lnTo>
                    <a:pt x="7519810" y="5972492"/>
                  </a:lnTo>
                  <a:lnTo>
                    <a:pt x="7502398" y="5953087"/>
                  </a:lnTo>
                  <a:lnTo>
                    <a:pt x="7483691" y="5931878"/>
                  </a:lnTo>
                  <a:lnTo>
                    <a:pt x="7481570" y="5930989"/>
                  </a:lnTo>
                  <a:lnTo>
                    <a:pt x="7477671" y="5930989"/>
                  </a:lnTo>
                  <a:lnTo>
                    <a:pt x="7475893" y="5931611"/>
                  </a:lnTo>
                  <a:lnTo>
                    <a:pt x="7471283" y="5935650"/>
                  </a:lnTo>
                  <a:lnTo>
                    <a:pt x="7470965" y="5940463"/>
                  </a:lnTo>
                  <a:lnTo>
                    <a:pt x="7473734" y="5943625"/>
                  </a:lnTo>
                  <a:lnTo>
                    <a:pt x="7508519" y="5982716"/>
                  </a:lnTo>
                  <a:lnTo>
                    <a:pt x="7546822" y="6024232"/>
                  </a:lnTo>
                  <a:lnTo>
                    <a:pt x="7551636" y="6024384"/>
                  </a:lnTo>
                  <a:lnTo>
                    <a:pt x="7557770" y="6018631"/>
                  </a:lnTo>
                  <a:lnTo>
                    <a:pt x="7557935" y="6013805"/>
                  </a:lnTo>
                  <a:close/>
                </a:path>
                <a:path w="18275935" h="7136765">
                  <a:moveTo>
                    <a:pt x="7620533" y="6391389"/>
                  </a:moveTo>
                  <a:lnTo>
                    <a:pt x="7620101" y="6386627"/>
                  </a:lnTo>
                  <a:lnTo>
                    <a:pt x="7598219" y="6368364"/>
                  </a:lnTo>
                  <a:lnTo>
                    <a:pt x="7579627" y="6352540"/>
                  </a:lnTo>
                  <a:lnTo>
                    <a:pt x="7561148" y="6336525"/>
                  </a:lnTo>
                  <a:lnTo>
                    <a:pt x="7541412" y="6319139"/>
                  </a:lnTo>
                  <a:lnTo>
                    <a:pt x="7539622" y="6318504"/>
                  </a:lnTo>
                  <a:lnTo>
                    <a:pt x="7535748" y="6318504"/>
                  </a:lnTo>
                  <a:lnTo>
                    <a:pt x="7533678" y="6319355"/>
                  </a:lnTo>
                  <a:lnTo>
                    <a:pt x="7529411" y="6324168"/>
                  </a:lnTo>
                  <a:lnTo>
                    <a:pt x="7529690" y="6328931"/>
                  </a:lnTo>
                  <a:lnTo>
                    <a:pt x="7569784" y="6364008"/>
                  </a:lnTo>
                  <a:lnTo>
                    <a:pt x="7610437" y="6398285"/>
                  </a:lnTo>
                  <a:lnTo>
                    <a:pt x="7615212" y="6397828"/>
                  </a:lnTo>
                  <a:lnTo>
                    <a:pt x="7620533" y="6391389"/>
                  </a:lnTo>
                  <a:close/>
                </a:path>
                <a:path w="18275935" h="7136765">
                  <a:moveTo>
                    <a:pt x="7701077" y="6160821"/>
                  </a:moveTo>
                  <a:lnTo>
                    <a:pt x="7700899" y="6155995"/>
                  </a:lnTo>
                  <a:lnTo>
                    <a:pt x="7678902" y="6135332"/>
                  </a:lnTo>
                  <a:lnTo>
                    <a:pt x="7660068" y="6117310"/>
                  </a:lnTo>
                  <a:lnTo>
                    <a:pt x="7641387" y="6099124"/>
                  </a:lnTo>
                  <a:lnTo>
                    <a:pt x="7621448" y="6079350"/>
                  </a:lnTo>
                  <a:lnTo>
                    <a:pt x="7619505" y="6078613"/>
                  </a:lnTo>
                  <a:lnTo>
                    <a:pt x="7615606" y="6078613"/>
                  </a:lnTo>
                  <a:lnTo>
                    <a:pt x="7613663" y="6079350"/>
                  </a:lnTo>
                  <a:lnTo>
                    <a:pt x="7609192" y="6083820"/>
                  </a:lnTo>
                  <a:lnTo>
                    <a:pt x="7609192" y="6088646"/>
                  </a:lnTo>
                  <a:lnTo>
                    <a:pt x="7630719" y="6109982"/>
                  </a:lnTo>
                  <a:lnTo>
                    <a:pt x="7649489" y="6128258"/>
                  </a:lnTo>
                  <a:lnTo>
                    <a:pt x="7668425" y="6146368"/>
                  </a:lnTo>
                  <a:lnTo>
                    <a:pt x="7690523" y="6167132"/>
                  </a:lnTo>
                  <a:lnTo>
                    <a:pt x="7695336" y="6166967"/>
                  </a:lnTo>
                  <a:lnTo>
                    <a:pt x="7701077" y="6160821"/>
                  </a:lnTo>
                  <a:close/>
                </a:path>
                <a:path w="18275935" h="7136765">
                  <a:moveTo>
                    <a:pt x="7780464" y="6513995"/>
                  </a:moveTo>
                  <a:lnTo>
                    <a:pt x="7779690" y="6509283"/>
                  </a:lnTo>
                  <a:lnTo>
                    <a:pt x="7756588" y="6492621"/>
                  </a:lnTo>
                  <a:lnTo>
                    <a:pt x="7736967" y="6478181"/>
                  </a:lnTo>
                  <a:lnTo>
                    <a:pt x="7717472" y="6463589"/>
                  </a:lnTo>
                  <a:lnTo>
                    <a:pt x="7696822" y="6447841"/>
                  </a:lnTo>
                  <a:lnTo>
                    <a:pt x="7695209" y="6447333"/>
                  </a:lnTo>
                  <a:lnTo>
                    <a:pt x="7691323" y="6447333"/>
                  </a:lnTo>
                  <a:lnTo>
                    <a:pt x="7689088" y="6448349"/>
                  </a:lnTo>
                  <a:lnTo>
                    <a:pt x="7685049" y="6453594"/>
                  </a:lnTo>
                  <a:lnTo>
                    <a:pt x="7685684" y="6458344"/>
                  </a:lnTo>
                  <a:lnTo>
                    <a:pt x="7708366" y="6475654"/>
                  </a:lnTo>
                  <a:lnTo>
                    <a:pt x="7727963" y="6490322"/>
                  </a:lnTo>
                  <a:lnTo>
                    <a:pt x="7747698" y="6504838"/>
                  </a:lnTo>
                  <a:lnTo>
                    <a:pt x="7770901" y="6521590"/>
                  </a:lnTo>
                  <a:lnTo>
                    <a:pt x="7775613" y="6520802"/>
                  </a:lnTo>
                  <a:lnTo>
                    <a:pt x="7780464" y="6513995"/>
                  </a:lnTo>
                  <a:close/>
                </a:path>
                <a:path w="18275935" h="7136765">
                  <a:moveTo>
                    <a:pt x="7853667" y="6292964"/>
                  </a:moveTo>
                  <a:lnTo>
                    <a:pt x="7853159" y="6288163"/>
                  </a:lnTo>
                  <a:lnTo>
                    <a:pt x="7829791" y="6269037"/>
                  </a:lnTo>
                  <a:lnTo>
                    <a:pt x="7809776" y="6252324"/>
                  </a:lnTo>
                  <a:lnTo>
                    <a:pt x="7789913" y="6235458"/>
                  </a:lnTo>
                  <a:lnTo>
                    <a:pt x="7770279" y="6218479"/>
                  </a:lnTo>
                  <a:lnTo>
                    <a:pt x="7768844" y="6217209"/>
                  </a:lnTo>
                  <a:lnTo>
                    <a:pt x="7767066" y="6216599"/>
                  </a:lnTo>
                  <a:lnTo>
                    <a:pt x="7763154" y="6216599"/>
                  </a:lnTo>
                  <a:lnTo>
                    <a:pt x="7761046" y="6217475"/>
                  </a:lnTo>
                  <a:lnTo>
                    <a:pt x="7756766" y="6222377"/>
                  </a:lnTo>
                  <a:lnTo>
                    <a:pt x="7757109" y="6227191"/>
                  </a:lnTo>
                  <a:lnTo>
                    <a:pt x="7780007" y="6247015"/>
                  </a:lnTo>
                  <a:lnTo>
                    <a:pt x="7799972" y="6263970"/>
                  </a:lnTo>
                  <a:lnTo>
                    <a:pt x="7820088" y="6280772"/>
                  </a:lnTo>
                  <a:lnTo>
                    <a:pt x="7843558" y="6299987"/>
                  </a:lnTo>
                  <a:lnTo>
                    <a:pt x="7848346" y="6299492"/>
                  </a:lnTo>
                  <a:lnTo>
                    <a:pt x="7853667" y="6292964"/>
                  </a:lnTo>
                  <a:close/>
                </a:path>
                <a:path w="18275935" h="7136765">
                  <a:moveTo>
                    <a:pt x="7948625" y="6625095"/>
                  </a:moveTo>
                  <a:lnTo>
                    <a:pt x="7947507" y="6620434"/>
                  </a:lnTo>
                  <a:lnTo>
                    <a:pt x="7923276" y="6605384"/>
                  </a:lnTo>
                  <a:lnTo>
                    <a:pt x="7902651" y="6592329"/>
                  </a:lnTo>
                  <a:lnTo>
                    <a:pt x="7882141" y="6579108"/>
                  </a:lnTo>
                  <a:lnTo>
                    <a:pt x="7860551" y="6564922"/>
                  </a:lnTo>
                  <a:lnTo>
                    <a:pt x="7859090" y="6564516"/>
                  </a:lnTo>
                  <a:lnTo>
                    <a:pt x="7855204" y="6564516"/>
                  </a:lnTo>
                  <a:lnTo>
                    <a:pt x="7852804" y="6565697"/>
                  </a:lnTo>
                  <a:lnTo>
                    <a:pt x="7849032" y="6571374"/>
                  </a:lnTo>
                  <a:lnTo>
                    <a:pt x="7849997" y="6576073"/>
                  </a:lnTo>
                  <a:lnTo>
                    <a:pt x="7873898" y="6591782"/>
                  </a:lnTo>
                  <a:lnTo>
                    <a:pt x="7894510" y="6605067"/>
                  </a:lnTo>
                  <a:lnTo>
                    <a:pt x="7915249" y="6618198"/>
                  </a:lnTo>
                  <a:lnTo>
                    <a:pt x="7939608" y="6633311"/>
                  </a:lnTo>
                  <a:lnTo>
                    <a:pt x="7944244" y="6632194"/>
                  </a:lnTo>
                  <a:lnTo>
                    <a:pt x="7948625" y="6625095"/>
                  </a:lnTo>
                  <a:close/>
                </a:path>
                <a:path w="18275935" h="7136765">
                  <a:moveTo>
                    <a:pt x="8014576" y="6414313"/>
                  </a:moveTo>
                  <a:lnTo>
                    <a:pt x="8013763" y="6409550"/>
                  </a:lnTo>
                  <a:lnTo>
                    <a:pt x="7989240" y="6392075"/>
                  </a:lnTo>
                  <a:lnTo>
                    <a:pt x="7968196" y="6376810"/>
                  </a:lnTo>
                  <a:lnTo>
                    <a:pt x="7947304" y="6361366"/>
                  </a:lnTo>
                  <a:lnTo>
                    <a:pt x="7925244" y="6344755"/>
                  </a:lnTo>
                  <a:lnTo>
                    <a:pt x="7923631" y="6344259"/>
                  </a:lnTo>
                  <a:lnTo>
                    <a:pt x="7919733" y="6344259"/>
                  </a:lnTo>
                  <a:lnTo>
                    <a:pt x="7917447" y="6345301"/>
                  </a:lnTo>
                  <a:lnTo>
                    <a:pt x="7913421" y="6350609"/>
                  </a:lnTo>
                  <a:lnTo>
                    <a:pt x="7914068" y="6355397"/>
                  </a:lnTo>
                  <a:lnTo>
                    <a:pt x="7938198" y="6373584"/>
                  </a:lnTo>
                  <a:lnTo>
                    <a:pt x="7959204" y="6389103"/>
                  </a:lnTo>
                  <a:lnTo>
                    <a:pt x="7980350" y="6404457"/>
                  </a:lnTo>
                  <a:lnTo>
                    <a:pt x="8004988" y="6421996"/>
                  </a:lnTo>
                  <a:lnTo>
                    <a:pt x="8009725" y="6421183"/>
                  </a:lnTo>
                  <a:lnTo>
                    <a:pt x="8014576" y="6414313"/>
                  </a:lnTo>
                  <a:close/>
                </a:path>
                <a:path w="18275935" h="7136765">
                  <a:moveTo>
                    <a:pt x="8124380" y="6724574"/>
                  </a:moveTo>
                  <a:lnTo>
                    <a:pt x="8122958" y="6720002"/>
                  </a:lnTo>
                  <a:lnTo>
                    <a:pt x="8097723" y="6706629"/>
                  </a:lnTo>
                  <a:lnTo>
                    <a:pt x="8076197" y="6694983"/>
                  </a:lnTo>
                  <a:lnTo>
                    <a:pt x="8054784" y="6683159"/>
                  </a:lnTo>
                  <a:lnTo>
                    <a:pt x="8032382" y="6670548"/>
                  </a:lnTo>
                  <a:lnTo>
                    <a:pt x="8031099" y="6670243"/>
                  </a:lnTo>
                  <a:lnTo>
                    <a:pt x="8027187" y="6670243"/>
                  </a:lnTo>
                  <a:lnTo>
                    <a:pt x="8024635" y="6671615"/>
                  </a:lnTo>
                  <a:lnTo>
                    <a:pt x="8021180" y="6677698"/>
                  </a:lnTo>
                  <a:lnTo>
                    <a:pt x="8022450" y="6682308"/>
                  </a:lnTo>
                  <a:lnTo>
                    <a:pt x="8047431" y="6696367"/>
                  </a:lnTo>
                  <a:lnTo>
                    <a:pt x="8068945" y="6708241"/>
                  </a:lnTo>
                  <a:lnTo>
                    <a:pt x="8090675" y="6720002"/>
                  </a:lnTo>
                  <a:lnTo>
                    <a:pt x="8115922" y="6733387"/>
                  </a:lnTo>
                  <a:lnTo>
                    <a:pt x="8120494" y="6731965"/>
                  </a:lnTo>
                  <a:lnTo>
                    <a:pt x="8124380" y="6724574"/>
                  </a:lnTo>
                  <a:close/>
                </a:path>
                <a:path w="18275935" h="7136765">
                  <a:moveTo>
                    <a:pt x="8183270" y="6524650"/>
                  </a:moveTo>
                  <a:lnTo>
                    <a:pt x="8182140" y="6519964"/>
                  </a:lnTo>
                  <a:lnTo>
                    <a:pt x="8156397" y="6504089"/>
                  </a:lnTo>
                  <a:lnTo>
                    <a:pt x="8134337" y="6490208"/>
                  </a:lnTo>
                  <a:lnTo>
                    <a:pt x="8112430" y="6476174"/>
                  </a:lnTo>
                  <a:lnTo>
                    <a:pt x="8089468" y="6461188"/>
                  </a:lnTo>
                  <a:lnTo>
                    <a:pt x="8088020" y="6460769"/>
                  </a:lnTo>
                  <a:lnTo>
                    <a:pt x="8084109" y="6460769"/>
                  </a:lnTo>
                  <a:lnTo>
                    <a:pt x="8081683" y="6461988"/>
                  </a:lnTo>
                  <a:lnTo>
                    <a:pt x="8077911" y="6467716"/>
                  </a:lnTo>
                  <a:lnTo>
                    <a:pt x="8078876" y="6472441"/>
                  </a:lnTo>
                  <a:lnTo>
                    <a:pt x="8104162" y="6488963"/>
                  </a:lnTo>
                  <a:lnTo>
                    <a:pt x="8126171" y="6503073"/>
                  </a:lnTo>
                  <a:lnTo>
                    <a:pt x="8148345" y="6517018"/>
                  </a:lnTo>
                  <a:lnTo>
                    <a:pt x="8174177" y="6532956"/>
                  </a:lnTo>
                  <a:lnTo>
                    <a:pt x="8178876" y="6531826"/>
                  </a:lnTo>
                  <a:lnTo>
                    <a:pt x="8183270" y="6524650"/>
                  </a:lnTo>
                  <a:close/>
                </a:path>
                <a:path w="18275935" h="7136765">
                  <a:moveTo>
                    <a:pt x="8306727" y="6812318"/>
                  </a:moveTo>
                  <a:lnTo>
                    <a:pt x="8305012" y="6807848"/>
                  </a:lnTo>
                  <a:lnTo>
                    <a:pt x="8256549" y="6785877"/>
                  </a:lnTo>
                  <a:lnTo>
                    <a:pt x="8211337" y="6764477"/>
                  </a:lnTo>
                  <a:lnTo>
                    <a:pt x="8210220" y="6764236"/>
                  </a:lnTo>
                  <a:lnTo>
                    <a:pt x="8206321" y="6764236"/>
                  </a:lnTo>
                  <a:lnTo>
                    <a:pt x="8203616" y="6765811"/>
                  </a:lnTo>
                  <a:lnTo>
                    <a:pt x="8200504" y="6772288"/>
                  </a:lnTo>
                  <a:lnTo>
                    <a:pt x="8202066" y="6776796"/>
                  </a:lnTo>
                  <a:lnTo>
                    <a:pt x="8227898" y="6789166"/>
                  </a:lnTo>
                  <a:lnTo>
                    <a:pt x="8272589" y="6809880"/>
                  </a:lnTo>
                  <a:lnTo>
                    <a:pt x="8298891" y="6821678"/>
                  </a:lnTo>
                  <a:lnTo>
                    <a:pt x="8303273" y="6819976"/>
                  </a:lnTo>
                  <a:lnTo>
                    <a:pt x="8306727" y="6812318"/>
                  </a:lnTo>
                  <a:close/>
                </a:path>
                <a:path w="18275935" h="7136765">
                  <a:moveTo>
                    <a:pt x="8359114" y="6623913"/>
                  </a:moveTo>
                  <a:lnTo>
                    <a:pt x="8357692" y="6619303"/>
                  </a:lnTo>
                  <a:lnTo>
                    <a:pt x="8330984" y="6605143"/>
                  </a:lnTo>
                  <a:lnTo>
                    <a:pt x="8308035" y="6592710"/>
                  </a:lnTo>
                  <a:lnTo>
                    <a:pt x="8285213" y="6580098"/>
                  </a:lnTo>
                  <a:lnTo>
                    <a:pt x="8261388" y="6566662"/>
                  </a:lnTo>
                  <a:lnTo>
                    <a:pt x="8260105" y="6566357"/>
                  </a:lnTo>
                  <a:lnTo>
                    <a:pt x="8256181" y="6566357"/>
                  </a:lnTo>
                  <a:lnTo>
                    <a:pt x="8253603" y="6567741"/>
                  </a:lnTo>
                  <a:lnTo>
                    <a:pt x="8250123" y="6573850"/>
                  </a:lnTo>
                  <a:lnTo>
                    <a:pt x="8251406" y="6578498"/>
                  </a:lnTo>
                  <a:lnTo>
                    <a:pt x="8277784" y="6593395"/>
                  </a:lnTo>
                  <a:lnTo>
                    <a:pt x="8300733" y="6606070"/>
                  </a:lnTo>
                  <a:lnTo>
                    <a:pt x="8323783" y="6618554"/>
                  </a:lnTo>
                  <a:lnTo>
                    <a:pt x="8350644" y="6632791"/>
                  </a:lnTo>
                  <a:lnTo>
                    <a:pt x="8355203" y="6631343"/>
                  </a:lnTo>
                  <a:lnTo>
                    <a:pt x="8359114" y="6623913"/>
                  </a:lnTo>
                  <a:close/>
                </a:path>
                <a:path w="18275935" h="7136765">
                  <a:moveTo>
                    <a:pt x="8493900" y="6888099"/>
                  </a:moveTo>
                  <a:lnTo>
                    <a:pt x="8491906" y="6883743"/>
                  </a:lnTo>
                  <a:lnTo>
                    <a:pt x="8442274" y="6864883"/>
                  </a:lnTo>
                  <a:lnTo>
                    <a:pt x="8396071" y="6846532"/>
                  </a:lnTo>
                  <a:lnTo>
                    <a:pt x="8395106" y="6846354"/>
                  </a:lnTo>
                  <a:lnTo>
                    <a:pt x="8391182" y="6846354"/>
                  </a:lnTo>
                  <a:lnTo>
                    <a:pt x="8388350" y="6848132"/>
                  </a:lnTo>
                  <a:lnTo>
                    <a:pt x="8385594" y="6854926"/>
                  </a:lnTo>
                  <a:lnTo>
                    <a:pt x="8387448" y="6859333"/>
                  </a:lnTo>
                  <a:lnTo>
                    <a:pt x="8436788" y="6878980"/>
                  </a:lnTo>
                  <a:lnTo>
                    <a:pt x="8486610" y="6897916"/>
                  </a:lnTo>
                  <a:lnTo>
                    <a:pt x="8490979" y="6895922"/>
                  </a:lnTo>
                  <a:lnTo>
                    <a:pt x="8493900" y="6888099"/>
                  </a:lnTo>
                  <a:close/>
                </a:path>
                <a:path w="18275935" h="7136765">
                  <a:moveTo>
                    <a:pt x="8541220" y="6711950"/>
                  </a:moveTo>
                  <a:lnTo>
                    <a:pt x="8539518" y="6707454"/>
                  </a:lnTo>
                  <a:lnTo>
                    <a:pt x="8511896" y="6694957"/>
                  </a:lnTo>
                  <a:lnTo>
                    <a:pt x="8464563" y="6672808"/>
                  </a:lnTo>
                  <a:lnTo>
                    <a:pt x="8440090" y="6660985"/>
                  </a:lnTo>
                  <a:lnTo>
                    <a:pt x="8438959" y="6660743"/>
                  </a:lnTo>
                  <a:lnTo>
                    <a:pt x="8435022" y="6660743"/>
                  </a:lnTo>
                  <a:lnTo>
                    <a:pt x="8432305" y="6662318"/>
                  </a:lnTo>
                  <a:lnTo>
                    <a:pt x="8429142" y="6668808"/>
                  </a:lnTo>
                  <a:lnTo>
                    <a:pt x="8430717" y="6673355"/>
                  </a:lnTo>
                  <a:lnTo>
                    <a:pt x="8434489" y="6675196"/>
                  </a:lnTo>
                  <a:lnTo>
                    <a:pt x="8481720" y="6697751"/>
                  </a:lnTo>
                  <a:lnTo>
                    <a:pt x="8533282" y="6721348"/>
                  </a:lnTo>
                  <a:lnTo>
                    <a:pt x="8537791" y="6719621"/>
                  </a:lnTo>
                  <a:lnTo>
                    <a:pt x="8541220" y="6711950"/>
                  </a:lnTo>
                  <a:close/>
                </a:path>
                <a:path w="18275935" h="7136765">
                  <a:moveTo>
                    <a:pt x="8685314" y="6952450"/>
                  </a:moveTo>
                  <a:lnTo>
                    <a:pt x="8683066" y="6948221"/>
                  </a:lnTo>
                  <a:lnTo>
                    <a:pt x="8632342" y="6932320"/>
                  </a:lnTo>
                  <a:lnTo>
                    <a:pt x="8585327" y="6916826"/>
                  </a:lnTo>
                  <a:lnTo>
                    <a:pt x="8584501" y="6916687"/>
                  </a:lnTo>
                  <a:lnTo>
                    <a:pt x="8580564" y="6916687"/>
                  </a:lnTo>
                  <a:lnTo>
                    <a:pt x="8577618" y="6918680"/>
                  </a:lnTo>
                  <a:lnTo>
                    <a:pt x="8575218" y="6925792"/>
                  </a:lnTo>
                  <a:lnTo>
                    <a:pt x="8577339" y="6930085"/>
                  </a:lnTo>
                  <a:lnTo>
                    <a:pt x="8627720" y="6946709"/>
                  </a:lnTo>
                  <a:lnTo>
                    <a:pt x="8678634" y="6962699"/>
                  </a:lnTo>
                  <a:lnTo>
                    <a:pt x="8682863" y="6960425"/>
                  </a:lnTo>
                  <a:lnTo>
                    <a:pt x="8685314" y="6952450"/>
                  </a:lnTo>
                  <a:close/>
                </a:path>
                <a:path w="18275935" h="7136765">
                  <a:moveTo>
                    <a:pt x="8728329" y="6788709"/>
                  </a:moveTo>
                  <a:lnTo>
                    <a:pt x="8726335" y="6784314"/>
                  </a:lnTo>
                  <a:lnTo>
                    <a:pt x="8673757" y="6763982"/>
                  </a:lnTo>
                  <a:lnTo>
                    <a:pt x="8624646" y="6744094"/>
                  </a:lnTo>
                  <a:lnTo>
                    <a:pt x="8623643" y="6743903"/>
                  </a:lnTo>
                  <a:lnTo>
                    <a:pt x="8619680" y="6743903"/>
                  </a:lnTo>
                  <a:lnTo>
                    <a:pt x="8616848" y="6745681"/>
                  </a:lnTo>
                  <a:lnTo>
                    <a:pt x="8614016" y="6752501"/>
                  </a:lnTo>
                  <a:lnTo>
                    <a:pt x="8615870" y="6756946"/>
                  </a:lnTo>
                  <a:lnTo>
                    <a:pt x="8668144" y="6778142"/>
                  </a:lnTo>
                  <a:lnTo>
                    <a:pt x="8720938" y="6798551"/>
                  </a:lnTo>
                  <a:lnTo>
                    <a:pt x="8725332" y="6796570"/>
                  </a:lnTo>
                  <a:lnTo>
                    <a:pt x="8728329" y="6788709"/>
                  </a:lnTo>
                  <a:close/>
                </a:path>
                <a:path w="18275935" h="7136765">
                  <a:moveTo>
                    <a:pt x="8880132" y="7005726"/>
                  </a:moveTo>
                  <a:lnTo>
                    <a:pt x="8877668" y="7001624"/>
                  </a:lnTo>
                  <a:lnTo>
                    <a:pt x="8826170" y="6988619"/>
                  </a:lnTo>
                  <a:lnTo>
                    <a:pt x="8778430" y="6975830"/>
                  </a:lnTo>
                  <a:lnTo>
                    <a:pt x="8773668" y="6975830"/>
                  </a:lnTo>
                  <a:lnTo>
                    <a:pt x="8770734" y="6977951"/>
                  </a:lnTo>
                  <a:lnTo>
                    <a:pt x="8768702" y="6985330"/>
                  </a:lnTo>
                  <a:lnTo>
                    <a:pt x="8771077" y="6989496"/>
                  </a:lnTo>
                  <a:lnTo>
                    <a:pt x="8822360" y="7003250"/>
                  </a:lnTo>
                  <a:lnTo>
                    <a:pt x="8874023" y="7016331"/>
                  </a:lnTo>
                  <a:lnTo>
                    <a:pt x="8878138" y="7013842"/>
                  </a:lnTo>
                  <a:lnTo>
                    <a:pt x="8880132" y="7005726"/>
                  </a:lnTo>
                  <a:close/>
                </a:path>
                <a:path w="18275935" h="7136765">
                  <a:moveTo>
                    <a:pt x="8919312" y="6854380"/>
                  </a:moveTo>
                  <a:lnTo>
                    <a:pt x="8917076" y="6850100"/>
                  </a:lnTo>
                  <a:lnTo>
                    <a:pt x="8863432" y="6832816"/>
                  </a:lnTo>
                  <a:lnTo>
                    <a:pt x="8814181" y="6816128"/>
                  </a:lnTo>
                  <a:lnTo>
                    <a:pt x="8813355" y="6815823"/>
                  </a:lnTo>
                  <a:lnTo>
                    <a:pt x="8812517" y="6815696"/>
                  </a:lnTo>
                  <a:lnTo>
                    <a:pt x="8808542" y="6815696"/>
                  </a:lnTo>
                  <a:lnTo>
                    <a:pt x="8805596" y="6817677"/>
                  </a:lnTo>
                  <a:lnTo>
                    <a:pt x="8803208" y="6824535"/>
                  </a:lnTo>
                  <a:lnTo>
                    <a:pt x="8803119" y="6824789"/>
                  </a:lnTo>
                  <a:lnTo>
                    <a:pt x="8805227" y="6829133"/>
                  </a:lnTo>
                  <a:lnTo>
                    <a:pt x="8858656" y="6847268"/>
                  </a:lnTo>
                  <a:lnTo>
                    <a:pt x="8912504" y="6864604"/>
                  </a:lnTo>
                  <a:lnTo>
                    <a:pt x="8916784" y="6862394"/>
                  </a:lnTo>
                  <a:lnTo>
                    <a:pt x="8919312" y="6854380"/>
                  </a:lnTo>
                  <a:close/>
                </a:path>
                <a:path w="18275935" h="7136765">
                  <a:moveTo>
                    <a:pt x="9077566" y="7048449"/>
                  </a:moveTo>
                  <a:lnTo>
                    <a:pt x="9074887" y="7044487"/>
                  </a:lnTo>
                  <a:lnTo>
                    <a:pt x="9022690" y="7034174"/>
                  </a:lnTo>
                  <a:lnTo>
                    <a:pt x="8975103" y="7024141"/>
                  </a:lnTo>
                  <a:lnTo>
                    <a:pt x="8969794" y="7024141"/>
                  </a:lnTo>
                  <a:lnTo>
                    <a:pt x="8966873" y="7026402"/>
                  </a:lnTo>
                  <a:lnTo>
                    <a:pt x="8965222" y="7034009"/>
                  </a:lnTo>
                  <a:lnTo>
                    <a:pt x="8967800" y="7038035"/>
                  </a:lnTo>
                  <a:lnTo>
                    <a:pt x="9019667" y="7048995"/>
                  </a:lnTo>
                  <a:lnTo>
                    <a:pt x="9072093" y="7059333"/>
                  </a:lnTo>
                  <a:lnTo>
                    <a:pt x="9076004" y="7056653"/>
                  </a:lnTo>
                  <a:lnTo>
                    <a:pt x="9077465" y="7048995"/>
                  </a:lnTo>
                  <a:lnTo>
                    <a:pt x="9077566" y="7048449"/>
                  </a:lnTo>
                  <a:close/>
                </a:path>
                <a:path w="18275935" h="7136765">
                  <a:moveTo>
                    <a:pt x="9113672" y="6909397"/>
                  </a:moveTo>
                  <a:lnTo>
                    <a:pt x="9111209" y="6905244"/>
                  </a:lnTo>
                  <a:lnTo>
                    <a:pt x="9056662" y="6890867"/>
                  </a:lnTo>
                  <a:lnTo>
                    <a:pt x="9005900" y="6876720"/>
                  </a:lnTo>
                  <a:lnTo>
                    <a:pt x="9001049" y="6876720"/>
                  </a:lnTo>
                  <a:lnTo>
                    <a:pt x="8998128" y="6878802"/>
                  </a:lnTo>
                  <a:lnTo>
                    <a:pt x="8996020" y="6886194"/>
                  </a:lnTo>
                  <a:lnTo>
                    <a:pt x="8998369" y="6890398"/>
                  </a:lnTo>
                  <a:lnTo>
                    <a:pt x="9052662" y="6905561"/>
                  </a:lnTo>
                  <a:lnTo>
                    <a:pt x="9107399" y="6920014"/>
                  </a:lnTo>
                  <a:lnTo>
                    <a:pt x="9111577" y="6917537"/>
                  </a:lnTo>
                  <a:lnTo>
                    <a:pt x="9113672" y="6909397"/>
                  </a:lnTo>
                  <a:close/>
                </a:path>
                <a:path w="18275935" h="7136765">
                  <a:moveTo>
                    <a:pt x="9276931" y="7081164"/>
                  </a:moveTo>
                  <a:lnTo>
                    <a:pt x="9274048" y="7077342"/>
                  </a:lnTo>
                  <a:lnTo>
                    <a:pt x="9197353" y="7065886"/>
                  </a:lnTo>
                  <a:lnTo>
                    <a:pt x="9173362" y="7062000"/>
                  </a:lnTo>
                  <a:lnTo>
                    <a:pt x="9168359" y="7062000"/>
                  </a:lnTo>
                  <a:lnTo>
                    <a:pt x="9165285" y="7064502"/>
                  </a:lnTo>
                  <a:lnTo>
                    <a:pt x="9163990" y="7072338"/>
                  </a:lnTo>
                  <a:lnTo>
                    <a:pt x="9166784" y="7076224"/>
                  </a:lnTo>
                  <a:lnTo>
                    <a:pt x="9194978" y="7080809"/>
                  </a:lnTo>
                  <a:lnTo>
                    <a:pt x="9271927" y="7092340"/>
                  </a:lnTo>
                  <a:lnTo>
                    <a:pt x="9275775" y="7089445"/>
                  </a:lnTo>
                  <a:lnTo>
                    <a:pt x="9276931" y="7081164"/>
                  </a:lnTo>
                  <a:close/>
                </a:path>
                <a:path w="18275935" h="7136765">
                  <a:moveTo>
                    <a:pt x="9310637" y="6954215"/>
                  </a:moveTo>
                  <a:lnTo>
                    <a:pt x="9307982" y="6950202"/>
                  </a:lnTo>
                  <a:lnTo>
                    <a:pt x="9252788" y="6938632"/>
                  </a:lnTo>
                  <a:lnTo>
                    <a:pt x="9202026" y="6927304"/>
                  </a:lnTo>
                  <a:lnTo>
                    <a:pt x="9201467" y="6927151"/>
                  </a:lnTo>
                  <a:lnTo>
                    <a:pt x="9196781" y="6927151"/>
                  </a:lnTo>
                  <a:lnTo>
                    <a:pt x="9193720" y="6929475"/>
                  </a:lnTo>
                  <a:lnTo>
                    <a:pt x="9191968" y="6937108"/>
                  </a:lnTo>
                  <a:lnTo>
                    <a:pt x="9194521" y="6941185"/>
                  </a:lnTo>
                  <a:lnTo>
                    <a:pt x="9249562" y="6953517"/>
                  </a:lnTo>
                  <a:lnTo>
                    <a:pt x="9304972" y="6965137"/>
                  </a:lnTo>
                  <a:lnTo>
                    <a:pt x="9308960" y="6962457"/>
                  </a:lnTo>
                  <a:lnTo>
                    <a:pt x="9310637" y="6954215"/>
                  </a:lnTo>
                  <a:close/>
                </a:path>
                <a:path w="18275935" h="7136765">
                  <a:moveTo>
                    <a:pt x="9477629" y="7104405"/>
                  </a:moveTo>
                  <a:lnTo>
                    <a:pt x="9474695" y="7100849"/>
                  </a:lnTo>
                  <a:lnTo>
                    <a:pt x="9474581" y="7100722"/>
                  </a:lnTo>
                  <a:lnTo>
                    <a:pt x="9397746" y="7092848"/>
                  </a:lnTo>
                  <a:lnTo>
                    <a:pt x="9373260" y="7090067"/>
                  </a:lnTo>
                  <a:lnTo>
                    <a:pt x="9368549" y="7090067"/>
                  </a:lnTo>
                  <a:lnTo>
                    <a:pt x="9365336" y="7092848"/>
                  </a:lnTo>
                  <a:lnTo>
                    <a:pt x="9364421" y="7100722"/>
                  </a:lnTo>
                  <a:lnTo>
                    <a:pt x="9364408" y="7100849"/>
                  </a:lnTo>
                  <a:lnTo>
                    <a:pt x="9367368" y="7104608"/>
                  </a:lnTo>
                  <a:lnTo>
                    <a:pt x="9395752" y="7107847"/>
                  </a:lnTo>
                  <a:lnTo>
                    <a:pt x="9469006" y="7115378"/>
                  </a:lnTo>
                  <a:lnTo>
                    <a:pt x="9473311" y="7115734"/>
                  </a:lnTo>
                  <a:lnTo>
                    <a:pt x="9476854" y="7112724"/>
                  </a:lnTo>
                  <a:lnTo>
                    <a:pt x="9477616" y="7104608"/>
                  </a:lnTo>
                  <a:lnTo>
                    <a:pt x="9477629" y="7104405"/>
                  </a:lnTo>
                  <a:close/>
                </a:path>
                <a:path w="18275935" h="7136765">
                  <a:moveTo>
                    <a:pt x="9509608" y="6989280"/>
                  </a:moveTo>
                  <a:lnTo>
                    <a:pt x="9506750" y="6985394"/>
                  </a:lnTo>
                  <a:lnTo>
                    <a:pt x="9425292" y="6972147"/>
                  </a:lnTo>
                  <a:lnTo>
                    <a:pt x="9399803" y="6967664"/>
                  </a:lnTo>
                  <a:lnTo>
                    <a:pt x="9394698" y="6967664"/>
                  </a:lnTo>
                  <a:lnTo>
                    <a:pt x="9391637" y="6970128"/>
                  </a:lnTo>
                  <a:lnTo>
                    <a:pt x="9390240" y="6977964"/>
                  </a:lnTo>
                  <a:lnTo>
                    <a:pt x="9392996" y="6981914"/>
                  </a:lnTo>
                  <a:lnTo>
                    <a:pt x="9422714" y="6987146"/>
                  </a:lnTo>
                  <a:lnTo>
                    <a:pt x="9504528" y="7000443"/>
                  </a:lnTo>
                  <a:lnTo>
                    <a:pt x="9508338" y="6997598"/>
                  </a:lnTo>
                  <a:lnTo>
                    <a:pt x="9509608" y="6989280"/>
                  </a:lnTo>
                  <a:close/>
                </a:path>
                <a:path w="18275935" h="7136765">
                  <a:moveTo>
                    <a:pt x="9679216" y="7118744"/>
                  </a:moveTo>
                  <a:lnTo>
                    <a:pt x="9676016" y="7115188"/>
                  </a:lnTo>
                  <a:lnTo>
                    <a:pt x="9598520" y="7110654"/>
                  </a:lnTo>
                  <a:lnTo>
                    <a:pt x="9574327" y="7108977"/>
                  </a:lnTo>
                  <a:lnTo>
                    <a:pt x="9569806" y="7108977"/>
                  </a:lnTo>
                  <a:lnTo>
                    <a:pt x="9566529" y="7111987"/>
                  </a:lnTo>
                  <a:lnTo>
                    <a:pt x="9566034" y="7118744"/>
                  </a:lnTo>
                  <a:lnTo>
                    <a:pt x="9565932" y="7120128"/>
                  </a:lnTo>
                  <a:lnTo>
                    <a:pt x="9569069" y="7123747"/>
                  </a:lnTo>
                  <a:lnTo>
                    <a:pt x="9597504" y="7125729"/>
                  </a:lnTo>
                  <a:lnTo>
                    <a:pt x="9675101" y="7130313"/>
                  </a:lnTo>
                  <a:lnTo>
                    <a:pt x="9678797" y="7127087"/>
                  </a:lnTo>
                  <a:lnTo>
                    <a:pt x="9679153" y="7120128"/>
                  </a:lnTo>
                  <a:lnTo>
                    <a:pt x="9679216" y="7118744"/>
                  </a:lnTo>
                  <a:close/>
                </a:path>
                <a:path w="18275935" h="7136765">
                  <a:moveTo>
                    <a:pt x="9710014" y="7015124"/>
                  </a:moveTo>
                  <a:lnTo>
                    <a:pt x="9706991" y="7011352"/>
                  </a:lnTo>
                  <a:lnTo>
                    <a:pt x="9625038" y="7001827"/>
                  </a:lnTo>
                  <a:lnTo>
                    <a:pt x="9599320" y="6998538"/>
                  </a:lnTo>
                  <a:lnTo>
                    <a:pt x="9594507" y="6998538"/>
                  </a:lnTo>
                  <a:lnTo>
                    <a:pt x="9591294" y="7001269"/>
                  </a:lnTo>
                  <a:lnTo>
                    <a:pt x="9590240" y="7009270"/>
                  </a:lnTo>
                  <a:lnTo>
                    <a:pt x="9593174" y="7013092"/>
                  </a:lnTo>
                  <a:lnTo>
                    <a:pt x="9623146" y="7016953"/>
                  </a:lnTo>
                  <a:lnTo>
                    <a:pt x="9705327" y="7026491"/>
                  </a:lnTo>
                  <a:lnTo>
                    <a:pt x="9709125" y="7023481"/>
                  </a:lnTo>
                  <a:lnTo>
                    <a:pt x="9710014" y="7015124"/>
                  </a:lnTo>
                  <a:close/>
                </a:path>
                <a:path w="18275935" h="7136765">
                  <a:moveTo>
                    <a:pt x="9881235" y="7124674"/>
                  </a:moveTo>
                  <a:lnTo>
                    <a:pt x="9877882" y="7121258"/>
                  </a:lnTo>
                  <a:lnTo>
                    <a:pt x="9775990" y="7119213"/>
                  </a:lnTo>
                  <a:lnTo>
                    <a:pt x="9771685" y="7119213"/>
                  </a:lnTo>
                  <a:lnTo>
                    <a:pt x="9768332" y="7122439"/>
                  </a:lnTo>
                  <a:lnTo>
                    <a:pt x="9768091" y="7130707"/>
                  </a:lnTo>
                  <a:lnTo>
                    <a:pt x="9771367" y="7134199"/>
                  </a:lnTo>
                  <a:lnTo>
                    <a:pt x="9873539" y="7136320"/>
                  </a:lnTo>
                  <a:lnTo>
                    <a:pt x="9877565" y="7136320"/>
                  </a:lnTo>
                  <a:lnTo>
                    <a:pt x="9881133" y="7133018"/>
                  </a:lnTo>
                  <a:lnTo>
                    <a:pt x="9881235" y="7124674"/>
                  </a:lnTo>
                  <a:close/>
                </a:path>
                <a:path w="18275935" h="7136765">
                  <a:moveTo>
                    <a:pt x="9911372" y="7032193"/>
                  </a:moveTo>
                  <a:lnTo>
                    <a:pt x="9908210" y="7028574"/>
                  </a:lnTo>
                  <a:lnTo>
                    <a:pt x="9825888" y="7022554"/>
                  </a:lnTo>
                  <a:lnTo>
                    <a:pt x="9800069" y="7020369"/>
                  </a:lnTo>
                  <a:lnTo>
                    <a:pt x="9795472" y="7020369"/>
                  </a:lnTo>
                  <a:lnTo>
                    <a:pt x="9792170" y="7023341"/>
                  </a:lnTo>
                  <a:lnTo>
                    <a:pt x="9791471" y="7031495"/>
                  </a:lnTo>
                  <a:lnTo>
                    <a:pt x="9794570" y="7035190"/>
                  </a:lnTo>
                  <a:lnTo>
                    <a:pt x="9824656" y="7037743"/>
                  </a:lnTo>
                  <a:lnTo>
                    <a:pt x="9903015" y="7043496"/>
                  </a:lnTo>
                  <a:lnTo>
                    <a:pt x="9907168" y="7043826"/>
                  </a:lnTo>
                  <a:lnTo>
                    <a:pt x="9910826" y="7040588"/>
                  </a:lnTo>
                  <a:lnTo>
                    <a:pt x="9911372" y="7032193"/>
                  </a:lnTo>
                  <a:close/>
                </a:path>
                <a:path w="18275935" h="7136765">
                  <a:moveTo>
                    <a:pt x="10083571" y="7131088"/>
                  </a:moveTo>
                  <a:lnTo>
                    <a:pt x="10083457" y="7126922"/>
                  </a:lnTo>
                  <a:lnTo>
                    <a:pt x="10083343" y="7122820"/>
                  </a:lnTo>
                  <a:lnTo>
                    <a:pt x="10079977" y="7119556"/>
                  </a:lnTo>
                  <a:lnTo>
                    <a:pt x="10075901" y="7119556"/>
                  </a:lnTo>
                  <a:lnTo>
                    <a:pt x="9974631" y="7121347"/>
                  </a:lnTo>
                  <a:lnTo>
                    <a:pt x="9973793" y="7121347"/>
                  </a:lnTo>
                  <a:lnTo>
                    <a:pt x="9970427" y="7124763"/>
                  </a:lnTo>
                  <a:lnTo>
                    <a:pt x="9970503" y="7133095"/>
                  </a:lnTo>
                  <a:lnTo>
                    <a:pt x="9973881" y="7136422"/>
                  </a:lnTo>
                  <a:lnTo>
                    <a:pt x="9978022" y="7136422"/>
                  </a:lnTo>
                  <a:lnTo>
                    <a:pt x="10076104" y="7134682"/>
                  </a:lnTo>
                  <a:lnTo>
                    <a:pt x="10080168" y="7134682"/>
                  </a:lnTo>
                  <a:lnTo>
                    <a:pt x="10083571" y="7131088"/>
                  </a:lnTo>
                  <a:close/>
                </a:path>
                <a:path w="18275935" h="7136765">
                  <a:moveTo>
                    <a:pt x="10113277" y="7041020"/>
                  </a:moveTo>
                  <a:lnTo>
                    <a:pt x="10109949" y="7037527"/>
                  </a:lnTo>
                  <a:lnTo>
                    <a:pt x="10109378" y="7037527"/>
                  </a:lnTo>
                  <a:lnTo>
                    <a:pt x="10027463" y="7034835"/>
                  </a:lnTo>
                  <a:lnTo>
                    <a:pt x="10001580" y="7033717"/>
                  </a:lnTo>
                  <a:lnTo>
                    <a:pt x="9997173" y="7033717"/>
                  </a:lnTo>
                  <a:lnTo>
                    <a:pt x="9993808" y="7036892"/>
                  </a:lnTo>
                  <a:lnTo>
                    <a:pt x="9993617" y="7041020"/>
                  </a:lnTo>
                  <a:lnTo>
                    <a:pt x="9993465" y="7045223"/>
                  </a:lnTo>
                  <a:lnTo>
                    <a:pt x="9996678" y="7048741"/>
                  </a:lnTo>
                  <a:lnTo>
                    <a:pt x="10026840" y="7050049"/>
                  </a:lnTo>
                  <a:lnTo>
                    <a:pt x="10105365" y="7052640"/>
                  </a:lnTo>
                  <a:lnTo>
                    <a:pt x="10109683" y="7052640"/>
                  </a:lnTo>
                  <a:lnTo>
                    <a:pt x="10113073" y="7049363"/>
                  </a:lnTo>
                  <a:lnTo>
                    <a:pt x="10113175" y="7045223"/>
                  </a:lnTo>
                  <a:lnTo>
                    <a:pt x="10113277" y="7041020"/>
                  </a:lnTo>
                  <a:close/>
                </a:path>
                <a:path w="18275935" h="7136765">
                  <a:moveTo>
                    <a:pt x="10285755" y="7121779"/>
                  </a:moveTo>
                  <a:lnTo>
                    <a:pt x="10285412" y="7115988"/>
                  </a:lnTo>
                  <a:lnTo>
                    <a:pt x="10285336" y="7114654"/>
                  </a:lnTo>
                  <a:lnTo>
                    <a:pt x="10285273" y="7113600"/>
                  </a:lnTo>
                  <a:lnTo>
                    <a:pt x="10281945" y="7110514"/>
                  </a:lnTo>
                  <a:lnTo>
                    <a:pt x="10277983" y="7110514"/>
                  </a:lnTo>
                  <a:lnTo>
                    <a:pt x="10175735" y="7115988"/>
                  </a:lnTo>
                  <a:lnTo>
                    <a:pt x="10172497" y="7119531"/>
                  </a:lnTo>
                  <a:lnTo>
                    <a:pt x="10172763" y="7125360"/>
                  </a:lnTo>
                  <a:lnTo>
                    <a:pt x="10172878" y="7127862"/>
                  </a:lnTo>
                  <a:lnTo>
                    <a:pt x="10176243" y="7131075"/>
                  </a:lnTo>
                  <a:lnTo>
                    <a:pt x="10282606" y="7125360"/>
                  </a:lnTo>
                  <a:lnTo>
                    <a:pt x="10285755" y="7121779"/>
                  </a:lnTo>
                  <a:close/>
                </a:path>
                <a:path w="18275935" h="7136765">
                  <a:moveTo>
                    <a:pt x="10315499" y="7050456"/>
                  </a:moveTo>
                  <a:lnTo>
                    <a:pt x="10315410" y="7042086"/>
                  </a:lnTo>
                  <a:lnTo>
                    <a:pt x="10312006" y="7038734"/>
                  </a:lnTo>
                  <a:lnTo>
                    <a:pt x="10307841" y="7038734"/>
                  </a:lnTo>
                  <a:lnTo>
                    <a:pt x="10280015" y="7039000"/>
                  </a:lnTo>
                  <a:lnTo>
                    <a:pt x="10199243" y="7039000"/>
                  </a:lnTo>
                  <a:lnTo>
                    <a:pt x="10195839" y="7042378"/>
                  </a:lnTo>
                  <a:lnTo>
                    <a:pt x="10195776" y="7050760"/>
                  </a:lnTo>
                  <a:lnTo>
                    <a:pt x="10199306" y="7054342"/>
                  </a:lnTo>
                  <a:lnTo>
                    <a:pt x="10268242" y="7054342"/>
                  </a:lnTo>
                  <a:lnTo>
                    <a:pt x="10312082" y="7053961"/>
                  </a:lnTo>
                  <a:lnTo>
                    <a:pt x="10315499" y="7050456"/>
                  </a:lnTo>
                  <a:close/>
                </a:path>
                <a:path w="18275935" h="7136765">
                  <a:moveTo>
                    <a:pt x="10487533" y="7105497"/>
                  </a:moveTo>
                  <a:lnTo>
                    <a:pt x="10486771" y="7097420"/>
                  </a:lnTo>
                  <a:lnTo>
                    <a:pt x="10483520" y="7094537"/>
                  </a:lnTo>
                  <a:lnTo>
                    <a:pt x="10478897" y="7094537"/>
                  </a:lnTo>
                  <a:lnTo>
                    <a:pt x="10377335" y="7103453"/>
                  </a:lnTo>
                  <a:lnTo>
                    <a:pt x="10374249" y="7107098"/>
                  </a:lnTo>
                  <a:lnTo>
                    <a:pt x="10374808" y="7114095"/>
                  </a:lnTo>
                  <a:lnTo>
                    <a:pt x="10374909" y="7115403"/>
                  </a:lnTo>
                  <a:lnTo>
                    <a:pt x="10378554" y="7118477"/>
                  </a:lnTo>
                  <a:lnTo>
                    <a:pt x="10382720" y="7118185"/>
                  </a:lnTo>
                  <a:lnTo>
                    <a:pt x="10484498" y="7109180"/>
                  </a:lnTo>
                  <a:lnTo>
                    <a:pt x="10487533" y="7105497"/>
                  </a:lnTo>
                  <a:close/>
                </a:path>
                <a:path w="18275935" h="7136765">
                  <a:moveTo>
                    <a:pt x="10517835" y="7044144"/>
                  </a:moveTo>
                  <a:lnTo>
                    <a:pt x="10517492" y="7036829"/>
                  </a:lnTo>
                  <a:lnTo>
                    <a:pt x="10517441" y="7035889"/>
                  </a:lnTo>
                  <a:lnTo>
                    <a:pt x="10514076" y="7032676"/>
                  </a:lnTo>
                  <a:lnTo>
                    <a:pt x="10510037" y="7032676"/>
                  </a:lnTo>
                  <a:lnTo>
                    <a:pt x="10401681" y="7036829"/>
                  </a:lnTo>
                  <a:lnTo>
                    <a:pt x="10401275" y="7036829"/>
                  </a:lnTo>
                  <a:lnTo>
                    <a:pt x="10397960" y="7040346"/>
                  </a:lnTo>
                  <a:lnTo>
                    <a:pt x="10398074" y="7044144"/>
                  </a:lnTo>
                  <a:lnTo>
                    <a:pt x="10398188" y="7047700"/>
                  </a:lnTo>
                  <a:lnTo>
                    <a:pt x="10398214" y="7048741"/>
                  </a:lnTo>
                  <a:lnTo>
                    <a:pt x="10401681" y="7052221"/>
                  </a:lnTo>
                  <a:lnTo>
                    <a:pt x="10405923" y="7051929"/>
                  </a:lnTo>
                  <a:lnTo>
                    <a:pt x="10510380" y="7047916"/>
                  </a:lnTo>
                  <a:lnTo>
                    <a:pt x="10514584" y="7047700"/>
                  </a:lnTo>
                  <a:lnTo>
                    <a:pt x="10517835" y="7044144"/>
                  </a:lnTo>
                  <a:close/>
                </a:path>
                <a:path w="18275935" h="7136765">
                  <a:moveTo>
                    <a:pt x="10688688" y="7082676"/>
                  </a:moveTo>
                  <a:lnTo>
                    <a:pt x="10687698" y="7075068"/>
                  </a:lnTo>
                  <a:lnTo>
                    <a:pt x="10687660" y="7074725"/>
                  </a:lnTo>
                  <a:lnTo>
                    <a:pt x="10684485" y="7071995"/>
                  </a:lnTo>
                  <a:lnTo>
                    <a:pt x="10679697" y="7071995"/>
                  </a:lnTo>
                  <a:lnTo>
                    <a:pt x="10578478" y="7084174"/>
                  </a:lnTo>
                  <a:lnTo>
                    <a:pt x="10575493" y="7087908"/>
                  </a:lnTo>
                  <a:lnTo>
                    <a:pt x="10576395" y="7095934"/>
                  </a:lnTo>
                  <a:lnTo>
                    <a:pt x="10576420" y="7096201"/>
                  </a:lnTo>
                  <a:lnTo>
                    <a:pt x="10580154" y="7099198"/>
                  </a:lnTo>
                  <a:lnTo>
                    <a:pt x="10685767" y="7086460"/>
                  </a:lnTo>
                  <a:lnTo>
                    <a:pt x="10688688" y="7082676"/>
                  </a:lnTo>
                  <a:close/>
                </a:path>
                <a:path w="18275935" h="7136765">
                  <a:moveTo>
                    <a:pt x="10719816" y="7030847"/>
                  </a:moveTo>
                  <a:lnTo>
                    <a:pt x="10719245" y="7023697"/>
                  </a:lnTo>
                  <a:lnTo>
                    <a:pt x="10719156" y="7022693"/>
                  </a:lnTo>
                  <a:lnTo>
                    <a:pt x="10715854" y="7019696"/>
                  </a:lnTo>
                  <a:lnTo>
                    <a:pt x="10711282" y="7019696"/>
                  </a:lnTo>
                  <a:lnTo>
                    <a:pt x="10603078" y="7027507"/>
                  </a:lnTo>
                  <a:lnTo>
                    <a:pt x="10599890" y="7031114"/>
                  </a:lnTo>
                  <a:lnTo>
                    <a:pt x="10600258" y="7036930"/>
                  </a:lnTo>
                  <a:lnTo>
                    <a:pt x="10600385" y="7038886"/>
                  </a:lnTo>
                  <a:lnTo>
                    <a:pt x="10600436" y="7039521"/>
                  </a:lnTo>
                  <a:lnTo>
                    <a:pt x="10604132" y="7042671"/>
                  </a:lnTo>
                  <a:lnTo>
                    <a:pt x="10716692" y="7034530"/>
                  </a:lnTo>
                  <a:lnTo>
                    <a:pt x="10719816" y="7030847"/>
                  </a:lnTo>
                  <a:close/>
                </a:path>
                <a:path w="18275935" h="7136765">
                  <a:moveTo>
                    <a:pt x="10889018" y="7053707"/>
                  </a:moveTo>
                  <a:lnTo>
                    <a:pt x="10887774" y="7045846"/>
                  </a:lnTo>
                  <a:lnTo>
                    <a:pt x="10884675" y="7043293"/>
                  </a:lnTo>
                  <a:lnTo>
                    <a:pt x="10879709" y="7043293"/>
                  </a:lnTo>
                  <a:lnTo>
                    <a:pt x="10778909" y="7058520"/>
                  </a:lnTo>
                  <a:lnTo>
                    <a:pt x="10776039" y="7062343"/>
                  </a:lnTo>
                  <a:lnTo>
                    <a:pt x="10777220" y="7070611"/>
                  </a:lnTo>
                  <a:lnTo>
                    <a:pt x="10780992" y="7073468"/>
                  </a:lnTo>
                  <a:lnTo>
                    <a:pt x="10886199" y="7057580"/>
                  </a:lnTo>
                  <a:lnTo>
                    <a:pt x="10889018" y="7053707"/>
                  </a:lnTo>
                  <a:close/>
                </a:path>
                <a:path w="18275935" h="7136765">
                  <a:moveTo>
                    <a:pt x="10921276" y="7011035"/>
                  </a:moveTo>
                  <a:lnTo>
                    <a:pt x="10920362" y="7003034"/>
                  </a:lnTo>
                  <a:lnTo>
                    <a:pt x="10917111" y="7000151"/>
                  </a:lnTo>
                  <a:lnTo>
                    <a:pt x="10912373" y="7000151"/>
                  </a:lnTo>
                  <a:lnTo>
                    <a:pt x="10804474" y="7011441"/>
                  </a:lnTo>
                  <a:lnTo>
                    <a:pt x="10801414" y="7015162"/>
                  </a:lnTo>
                  <a:lnTo>
                    <a:pt x="10801972" y="7020954"/>
                  </a:lnTo>
                  <a:lnTo>
                    <a:pt x="10802341" y="7023633"/>
                  </a:lnTo>
                  <a:lnTo>
                    <a:pt x="10805884" y="7026643"/>
                  </a:lnTo>
                  <a:lnTo>
                    <a:pt x="10918266" y="7014807"/>
                  </a:lnTo>
                  <a:lnTo>
                    <a:pt x="10921276" y="7011035"/>
                  </a:lnTo>
                  <a:close/>
                </a:path>
                <a:path w="18275935" h="7136765">
                  <a:moveTo>
                    <a:pt x="11088421" y="7018896"/>
                  </a:moveTo>
                  <a:lnTo>
                    <a:pt x="11086960" y="7011162"/>
                  </a:lnTo>
                  <a:lnTo>
                    <a:pt x="11083849" y="7008685"/>
                  </a:lnTo>
                  <a:lnTo>
                    <a:pt x="11079302" y="7008685"/>
                  </a:lnTo>
                  <a:lnTo>
                    <a:pt x="10978490" y="7026884"/>
                  </a:lnTo>
                  <a:lnTo>
                    <a:pt x="10975721" y="7030809"/>
                  </a:lnTo>
                  <a:lnTo>
                    <a:pt x="10977156" y="7039026"/>
                  </a:lnTo>
                  <a:lnTo>
                    <a:pt x="10981030" y="7041782"/>
                  </a:lnTo>
                  <a:lnTo>
                    <a:pt x="11085716" y="7022846"/>
                  </a:lnTo>
                  <a:lnTo>
                    <a:pt x="11088421" y="7018896"/>
                  </a:lnTo>
                  <a:close/>
                </a:path>
                <a:path w="18275935" h="7136765">
                  <a:moveTo>
                    <a:pt x="11121949" y="6985101"/>
                  </a:moveTo>
                  <a:lnTo>
                    <a:pt x="11121517" y="6981634"/>
                  </a:lnTo>
                  <a:lnTo>
                    <a:pt x="11120869" y="6977062"/>
                  </a:lnTo>
                  <a:lnTo>
                    <a:pt x="11117707" y="6974408"/>
                  </a:lnTo>
                  <a:lnTo>
                    <a:pt x="11112792" y="6974408"/>
                  </a:lnTo>
                  <a:lnTo>
                    <a:pt x="11005274" y="6988988"/>
                  </a:lnTo>
                  <a:lnTo>
                    <a:pt x="11002315" y="6992798"/>
                  </a:lnTo>
                  <a:lnTo>
                    <a:pt x="11003280" y="7000189"/>
                  </a:lnTo>
                  <a:lnTo>
                    <a:pt x="11003394" y="7001142"/>
                  </a:lnTo>
                  <a:lnTo>
                    <a:pt x="11007217" y="7004088"/>
                  </a:lnTo>
                  <a:lnTo>
                    <a:pt x="11118393" y="6988988"/>
                  </a:lnTo>
                  <a:lnTo>
                    <a:pt x="11119041" y="6988988"/>
                  </a:lnTo>
                  <a:lnTo>
                    <a:pt x="11121949" y="6985101"/>
                  </a:lnTo>
                  <a:close/>
                </a:path>
                <a:path w="18275935" h="7136765">
                  <a:moveTo>
                    <a:pt x="11286769" y="6978612"/>
                  </a:moveTo>
                  <a:lnTo>
                    <a:pt x="11285131" y="6970992"/>
                  </a:lnTo>
                  <a:lnTo>
                    <a:pt x="11282070" y="6968617"/>
                  </a:lnTo>
                  <a:lnTo>
                    <a:pt x="11277448" y="6968617"/>
                  </a:lnTo>
                  <a:lnTo>
                    <a:pt x="11177105" y="6989585"/>
                  </a:lnTo>
                  <a:lnTo>
                    <a:pt x="11174451" y="6993572"/>
                  </a:lnTo>
                  <a:lnTo>
                    <a:pt x="11176114" y="7001764"/>
                  </a:lnTo>
                  <a:lnTo>
                    <a:pt x="11180064" y="7004431"/>
                  </a:lnTo>
                  <a:lnTo>
                    <a:pt x="11284179" y="6982625"/>
                  </a:lnTo>
                  <a:lnTo>
                    <a:pt x="11286769" y="6978612"/>
                  </a:lnTo>
                  <a:close/>
                </a:path>
                <a:path w="18275935" h="7136765">
                  <a:moveTo>
                    <a:pt x="11321898" y="6953148"/>
                  </a:moveTo>
                  <a:lnTo>
                    <a:pt x="11320539" y="6945300"/>
                  </a:lnTo>
                  <a:lnTo>
                    <a:pt x="11317478" y="6942798"/>
                  </a:lnTo>
                  <a:lnTo>
                    <a:pt x="11312385" y="6942798"/>
                  </a:lnTo>
                  <a:lnTo>
                    <a:pt x="11205337" y="6960489"/>
                  </a:lnTo>
                  <a:lnTo>
                    <a:pt x="11202505" y="6964388"/>
                  </a:lnTo>
                  <a:lnTo>
                    <a:pt x="11203813" y="6972694"/>
                  </a:lnTo>
                  <a:lnTo>
                    <a:pt x="11207610" y="6975538"/>
                  </a:lnTo>
                  <a:lnTo>
                    <a:pt x="11319116" y="6957085"/>
                  </a:lnTo>
                  <a:lnTo>
                    <a:pt x="11321898" y="6953148"/>
                  </a:lnTo>
                  <a:close/>
                </a:path>
                <a:path w="18275935" h="7136765">
                  <a:moveTo>
                    <a:pt x="11520780" y="6915772"/>
                  </a:moveTo>
                  <a:lnTo>
                    <a:pt x="11519840" y="6910730"/>
                  </a:lnTo>
                  <a:lnTo>
                    <a:pt x="11519281" y="6907949"/>
                  </a:lnTo>
                  <a:lnTo>
                    <a:pt x="11516144" y="6905511"/>
                  </a:lnTo>
                  <a:lnTo>
                    <a:pt x="11511547" y="6905511"/>
                  </a:lnTo>
                  <a:lnTo>
                    <a:pt x="11404498" y="6926250"/>
                  </a:lnTo>
                  <a:lnTo>
                    <a:pt x="11401781" y="6930225"/>
                  </a:lnTo>
                  <a:lnTo>
                    <a:pt x="11403330" y="6938492"/>
                  </a:lnTo>
                  <a:lnTo>
                    <a:pt x="11405172" y="6939737"/>
                  </a:lnTo>
                  <a:lnTo>
                    <a:pt x="11374666" y="6946951"/>
                  </a:lnTo>
                  <a:lnTo>
                    <a:pt x="11372126" y="6951002"/>
                  </a:lnTo>
                  <a:lnTo>
                    <a:pt x="11374006" y="6959155"/>
                  </a:lnTo>
                  <a:lnTo>
                    <a:pt x="11378057" y="6961657"/>
                  </a:lnTo>
                  <a:lnTo>
                    <a:pt x="11481524" y="6937197"/>
                  </a:lnTo>
                  <a:lnTo>
                    <a:pt x="11484013" y="6933095"/>
                  </a:lnTo>
                  <a:lnTo>
                    <a:pt x="11482438" y="6926643"/>
                  </a:lnTo>
                  <a:lnTo>
                    <a:pt x="11518163" y="6919709"/>
                  </a:lnTo>
                  <a:lnTo>
                    <a:pt x="11520780" y="6915772"/>
                  </a:lnTo>
                  <a:close/>
                </a:path>
                <a:path w="18275935" h="7136765">
                  <a:moveTo>
                    <a:pt x="11718709" y="6872960"/>
                  </a:moveTo>
                  <a:lnTo>
                    <a:pt x="11716957" y="6865340"/>
                  </a:lnTo>
                  <a:lnTo>
                    <a:pt x="11713896" y="6863004"/>
                  </a:lnTo>
                  <a:lnTo>
                    <a:pt x="11709210" y="6863004"/>
                  </a:lnTo>
                  <a:lnTo>
                    <a:pt x="11602682" y="6886575"/>
                  </a:lnTo>
                  <a:lnTo>
                    <a:pt x="11600078" y="6890626"/>
                  </a:lnTo>
                  <a:lnTo>
                    <a:pt x="11600269" y="6891553"/>
                  </a:lnTo>
                  <a:lnTo>
                    <a:pt x="11571072" y="6899224"/>
                  </a:lnTo>
                  <a:lnTo>
                    <a:pt x="11568646" y="6903339"/>
                  </a:lnTo>
                  <a:lnTo>
                    <a:pt x="11570716" y="6911429"/>
                  </a:lnTo>
                  <a:lnTo>
                    <a:pt x="11574920" y="6913842"/>
                  </a:lnTo>
                  <a:lnTo>
                    <a:pt x="11677675" y="6886816"/>
                  </a:lnTo>
                  <a:lnTo>
                    <a:pt x="11678488" y="6885394"/>
                  </a:lnTo>
                  <a:lnTo>
                    <a:pt x="11716144" y="6877037"/>
                  </a:lnTo>
                  <a:lnTo>
                    <a:pt x="11718709" y="6872960"/>
                  </a:lnTo>
                  <a:close/>
                </a:path>
                <a:path w="18275935" h="7136765">
                  <a:moveTo>
                    <a:pt x="11915394" y="6825196"/>
                  </a:moveTo>
                  <a:lnTo>
                    <a:pt x="11913476" y="6817665"/>
                  </a:lnTo>
                  <a:lnTo>
                    <a:pt x="11910479" y="6815455"/>
                  </a:lnTo>
                  <a:lnTo>
                    <a:pt x="11905729" y="6815455"/>
                  </a:lnTo>
                  <a:lnTo>
                    <a:pt x="11873598" y="6823430"/>
                  </a:lnTo>
                  <a:lnTo>
                    <a:pt x="11872646" y="6820192"/>
                  </a:lnTo>
                  <a:lnTo>
                    <a:pt x="11869788" y="6818173"/>
                  </a:lnTo>
                  <a:lnTo>
                    <a:pt x="11864937" y="6818173"/>
                  </a:lnTo>
                  <a:lnTo>
                    <a:pt x="11766258" y="6846659"/>
                  </a:lnTo>
                  <a:lnTo>
                    <a:pt x="11763921" y="6850837"/>
                  </a:lnTo>
                  <a:lnTo>
                    <a:pt x="11766194" y="6858876"/>
                  </a:lnTo>
                  <a:lnTo>
                    <a:pt x="11770411" y="6861213"/>
                  </a:lnTo>
                  <a:lnTo>
                    <a:pt x="11798948" y="6852971"/>
                  </a:lnTo>
                  <a:lnTo>
                    <a:pt x="11799214" y="6854050"/>
                  </a:lnTo>
                  <a:lnTo>
                    <a:pt x="11803355" y="6856539"/>
                  </a:lnTo>
                  <a:lnTo>
                    <a:pt x="11912930" y="6829349"/>
                  </a:lnTo>
                  <a:lnTo>
                    <a:pt x="11915394" y="6825196"/>
                  </a:lnTo>
                  <a:close/>
                </a:path>
                <a:path w="18275935" h="7136765">
                  <a:moveTo>
                    <a:pt x="12110860" y="6772592"/>
                  </a:moveTo>
                  <a:lnTo>
                    <a:pt x="12108777" y="6765201"/>
                  </a:lnTo>
                  <a:lnTo>
                    <a:pt x="12105856" y="6763093"/>
                  </a:lnTo>
                  <a:lnTo>
                    <a:pt x="12101030" y="6763093"/>
                  </a:lnTo>
                  <a:lnTo>
                    <a:pt x="12050865" y="6776847"/>
                  </a:lnTo>
                  <a:lnTo>
                    <a:pt x="12066041" y="6772072"/>
                  </a:lnTo>
                  <a:lnTo>
                    <a:pt x="12068226" y="6767817"/>
                  </a:lnTo>
                  <a:lnTo>
                    <a:pt x="12065927" y="6760642"/>
                  </a:lnTo>
                  <a:lnTo>
                    <a:pt x="12063120" y="6758711"/>
                  </a:lnTo>
                  <a:lnTo>
                    <a:pt x="12058218" y="6758711"/>
                  </a:lnTo>
                  <a:lnTo>
                    <a:pt x="11960136" y="6789483"/>
                  </a:lnTo>
                  <a:lnTo>
                    <a:pt x="11957901" y="6793712"/>
                  </a:lnTo>
                  <a:lnTo>
                    <a:pt x="11960365" y="6801701"/>
                  </a:lnTo>
                  <a:lnTo>
                    <a:pt x="11964581" y="6803961"/>
                  </a:lnTo>
                  <a:lnTo>
                    <a:pt x="11994096" y="6794690"/>
                  </a:lnTo>
                  <a:lnTo>
                    <a:pt x="11993258" y="6796151"/>
                  </a:lnTo>
                  <a:lnTo>
                    <a:pt x="11995442" y="6804266"/>
                  </a:lnTo>
                  <a:lnTo>
                    <a:pt x="11999633" y="6806666"/>
                  </a:lnTo>
                  <a:lnTo>
                    <a:pt x="12108498" y="6776809"/>
                  </a:lnTo>
                  <a:lnTo>
                    <a:pt x="12110860" y="6772592"/>
                  </a:lnTo>
                  <a:close/>
                </a:path>
                <a:path w="18275935" h="7136765">
                  <a:moveTo>
                    <a:pt x="12260275" y="6703860"/>
                  </a:moveTo>
                  <a:lnTo>
                    <a:pt x="12257837" y="6696773"/>
                  </a:lnTo>
                  <a:lnTo>
                    <a:pt x="12254916" y="6694805"/>
                  </a:lnTo>
                  <a:lnTo>
                    <a:pt x="12250953" y="6694805"/>
                  </a:lnTo>
                  <a:lnTo>
                    <a:pt x="12250128" y="6694945"/>
                  </a:lnTo>
                  <a:lnTo>
                    <a:pt x="12152694" y="6727901"/>
                  </a:lnTo>
                  <a:lnTo>
                    <a:pt x="12150547" y="6732168"/>
                  </a:lnTo>
                  <a:lnTo>
                    <a:pt x="12153189" y="6740093"/>
                  </a:lnTo>
                  <a:lnTo>
                    <a:pt x="12157443" y="6742239"/>
                  </a:lnTo>
                  <a:lnTo>
                    <a:pt x="12258180" y="6708165"/>
                  </a:lnTo>
                  <a:lnTo>
                    <a:pt x="12260275" y="6703860"/>
                  </a:lnTo>
                  <a:close/>
                </a:path>
                <a:path w="18275935" h="7136765">
                  <a:moveTo>
                    <a:pt x="12305030" y="6715430"/>
                  </a:moveTo>
                  <a:lnTo>
                    <a:pt x="12302795" y="6708127"/>
                  </a:lnTo>
                  <a:lnTo>
                    <a:pt x="12299937" y="6706133"/>
                  </a:lnTo>
                  <a:lnTo>
                    <a:pt x="12295035" y="6706133"/>
                  </a:lnTo>
                  <a:lnTo>
                    <a:pt x="12190324" y="6737477"/>
                  </a:lnTo>
                  <a:lnTo>
                    <a:pt x="12188000" y="6741719"/>
                  </a:lnTo>
                  <a:lnTo>
                    <a:pt x="12190362" y="6749796"/>
                  </a:lnTo>
                  <a:lnTo>
                    <a:pt x="12194591" y="6752107"/>
                  </a:lnTo>
                  <a:lnTo>
                    <a:pt x="12302769" y="6719684"/>
                  </a:lnTo>
                  <a:lnTo>
                    <a:pt x="12305030" y="6715430"/>
                  </a:lnTo>
                  <a:close/>
                </a:path>
                <a:path w="18275935" h="7136765">
                  <a:moveTo>
                    <a:pt x="12450877" y="6635775"/>
                  </a:moveTo>
                  <a:lnTo>
                    <a:pt x="12448324" y="6628778"/>
                  </a:lnTo>
                  <a:lnTo>
                    <a:pt x="12445429" y="6626898"/>
                  </a:lnTo>
                  <a:lnTo>
                    <a:pt x="12441479" y="6626898"/>
                  </a:lnTo>
                  <a:lnTo>
                    <a:pt x="12440603" y="6627038"/>
                  </a:lnTo>
                  <a:lnTo>
                    <a:pt x="12343841" y="6662115"/>
                  </a:lnTo>
                  <a:lnTo>
                    <a:pt x="12341797" y="6666433"/>
                  </a:lnTo>
                  <a:lnTo>
                    <a:pt x="12344603" y="6674307"/>
                  </a:lnTo>
                  <a:lnTo>
                    <a:pt x="12348921" y="6676352"/>
                  </a:lnTo>
                  <a:lnTo>
                    <a:pt x="12448896" y="6640119"/>
                  </a:lnTo>
                  <a:lnTo>
                    <a:pt x="12450877" y="6635775"/>
                  </a:lnTo>
                  <a:close/>
                </a:path>
                <a:path w="18275935" h="7136765">
                  <a:moveTo>
                    <a:pt x="12497854" y="6653847"/>
                  </a:moveTo>
                  <a:lnTo>
                    <a:pt x="12495479" y="6646646"/>
                  </a:lnTo>
                  <a:lnTo>
                    <a:pt x="12492685" y="6644741"/>
                  </a:lnTo>
                  <a:lnTo>
                    <a:pt x="12487707" y="6644741"/>
                  </a:lnTo>
                  <a:lnTo>
                    <a:pt x="12383668" y="6678485"/>
                  </a:lnTo>
                  <a:lnTo>
                    <a:pt x="12381459" y="6682765"/>
                  </a:lnTo>
                  <a:lnTo>
                    <a:pt x="12383986" y="6690779"/>
                  </a:lnTo>
                  <a:lnTo>
                    <a:pt x="12388279" y="6693001"/>
                  </a:lnTo>
                  <a:lnTo>
                    <a:pt x="12495682" y="6658153"/>
                  </a:lnTo>
                  <a:lnTo>
                    <a:pt x="12497854" y="6653847"/>
                  </a:lnTo>
                  <a:close/>
                </a:path>
                <a:path w="18275935" h="7136765">
                  <a:moveTo>
                    <a:pt x="12640031" y="6563690"/>
                  </a:moveTo>
                  <a:lnTo>
                    <a:pt x="12637338" y="6556819"/>
                  </a:lnTo>
                  <a:lnTo>
                    <a:pt x="12634481" y="6555003"/>
                  </a:lnTo>
                  <a:lnTo>
                    <a:pt x="12630556" y="6555003"/>
                  </a:lnTo>
                  <a:lnTo>
                    <a:pt x="12629617" y="6555168"/>
                  </a:lnTo>
                  <a:lnTo>
                    <a:pt x="12533554" y="6592252"/>
                  </a:lnTo>
                  <a:lnTo>
                    <a:pt x="12531598" y="6596608"/>
                  </a:lnTo>
                  <a:lnTo>
                    <a:pt x="12534570" y="6604419"/>
                  </a:lnTo>
                  <a:lnTo>
                    <a:pt x="12538939" y="6606375"/>
                  </a:lnTo>
                  <a:lnTo>
                    <a:pt x="12638113" y="6568072"/>
                  </a:lnTo>
                  <a:lnTo>
                    <a:pt x="12640031" y="6563690"/>
                  </a:lnTo>
                  <a:close/>
                </a:path>
                <a:path w="18275935" h="7136765">
                  <a:moveTo>
                    <a:pt x="12689231" y="6588087"/>
                  </a:moveTo>
                  <a:lnTo>
                    <a:pt x="12686741" y="6580924"/>
                  </a:lnTo>
                  <a:lnTo>
                    <a:pt x="12683820" y="6578968"/>
                  </a:lnTo>
                  <a:lnTo>
                    <a:pt x="12679833" y="6578968"/>
                  </a:lnTo>
                  <a:lnTo>
                    <a:pt x="12678982" y="6579108"/>
                  </a:lnTo>
                  <a:lnTo>
                    <a:pt x="12575642" y="6615138"/>
                  </a:lnTo>
                  <a:lnTo>
                    <a:pt x="12573521" y="6619481"/>
                  </a:lnTo>
                  <a:lnTo>
                    <a:pt x="12576251" y="6627419"/>
                  </a:lnTo>
                  <a:lnTo>
                    <a:pt x="12580595" y="6629552"/>
                  </a:lnTo>
                  <a:lnTo>
                    <a:pt x="12687211" y="6592354"/>
                  </a:lnTo>
                  <a:lnTo>
                    <a:pt x="12689231" y="6588087"/>
                  </a:lnTo>
                  <a:close/>
                </a:path>
                <a:path w="18275935" h="7136765">
                  <a:moveTo>
                    <a:pt x="12827673" y="6487795"/>
                  </a:moveTo>
                  <a:lnTo>
                    <a:pt x="12824879" y="6481038"/>
                  </a:lnTo>
                  <a:lnTo>
                    <a:pt x="12822073" y="6479286"/>
                  </a:lnTo>
                  <a:lnTo>
                    <a:pt x="12818136" y="6479286"/>
                  </a:lnTo>
                  <a:lnTo>
                    <a:pt x="12817145" y="6479476"/>
                  </a:lnTo>
                  <a:lnTo>
                    <a:pt x="12721793" y="6518503"/>
                  </a:lnTo>
                  <a:lnTo>
                    <a:pt x="12719914" y="6522910"/>
                  </a:lnTo>
                  <a:lnTo>
                    <a:pt x="12723038" y="6530657"/>
                  </a:lnTo>
                  <a:lnTo>
                    <a:pt x="12727445" y="6532524"/>
                  </a:lnTo>
                  <a:lnTo>
                    <a:pt x="12825844" y="6492227"/>
                  </a:lnTo>
                  <a:lnTo>
                    <a:pt x="12827673" y="6487795"/>
                  </a:lnTo>
                  <a:close/>
                </a:path>
                <a:path w="18275935" h="7136765">
                  <a:moveTo>
                    <a:pt x="12879223" y="6518097"/>
                  </a:moveTo>
                  <a:lnTo>
                    <a:pt x="12876581" y="6511125"/>
                  </a:lnTo>
                  <a:lnTo>
                    <a:pt x="12873685" y="6509245"/>
                  </a:lnTo>
                  <a:lnTo>
                    <a:pt x="12869723" y="6509245"/>
                  </a:lnTo>
                  <a:lnTo>
                    <a:pt x="12868809" y="6509398"/>
                  </a:lnTo>
                  <a:lnTo>
                    <a:pt x="12766205" y="6547650"/>
                  </a:lnTo>
                  <a:lnTo>
                    <a:pt x="12764199" y="6552019"/>
                  </a:lnTo>
                  <a:lnTo>
                    <a:pt x="12767069" y="6559918"/>
                  </a:lnTo>
                  <a:lnTo>
                    <a:pt x="12771450" y="6561950"/>
                  </a:lnTo>
                  <a:lnTo>
                    <a:pt x="12877254" y="6522491"/>
                  </a:lnTo>
                  <a:lnTo>
                    <a:pt x="12879223" y="6518097"/>
                  </a:lnTo>
                  <a:close/>
                </a:path>
                <a:path w="18275935" h="7136765">
                  <a:moveTo>
                    <a:pt x="13013804" y="6408204"/>
                  </a:moveTo>
                  <a:lnTo>
                    <a:pt x="13010883" y="6401562"/>
                  </a:lnTo>
                  <a:lnTo>
                    <a:pt x="13008102" y="6399873"/>
                  </a:lnTo>
                  <a:lnTo>
                    <a:pt x="13004178" y="6399873"/>
                  </a:lnTo>
                  <a:lnTo>
                    <a:pt x="13003149" y="6400076"/>
                  </a:lnTo>
                  <a:lnTo>
                    <a:pt x="12908547" y="6440995"/>
                  </a:lnTo>
                  <a:lnTo>
                    <a:pt x="12906756" y="6445440"/>
                  </a:lnTo>
                  <a:lnTo>
                    <a:pt x="12910033" y="6453111"/>
                  </a:lnTo>
                  <a:lnTo>
                    <a:pt x="12914465" y="6454915"/>
                  </a:lnTo>
                  <a:lnTo>
                    <a:pt x="13012052" y="6412674"/>
                  </a:lnTo>
                  <a:lnTo>
                    <a:pt x="13013804" y="6408204"/>
                  </a:lnTo>
                  <a:close/>
                </a:path>
                <a:path w="18275935" h="7136765">
                  <a:moveTo>
                    <a:pt x="13067691" y="6444234"/>
                  </a:moveTo>
                  <a:lnTo>
                    <a:pt x="13064922" y="6437363"/>
                  </a:lnTo>
                  <a:lnTo>
                    <a:pt x="13062052" y="6435560"/>
                  </a:lnTo>
                  <a:lnTo>
                    <a:pt x="13058102" y="6435560"/>
                  </a:lnTo>
                  <a:lnTo>
                    <a:pt x="13057150" y="6435738"/>
                  </a:lnTo>
                  <a:lnTo>
                    <a:pt x="12955296" y="6476136"/>
                  </a:lnTo>
                  <a:lnTo>
                    <a:pt x="12953365" y="6480556"/>
                  </a:lnTo>
                  <a:lnTo>
                    <a:pt x="12956413" y="6488392"/>
                  </a:lnTo>
                  <a:lnTo>
                    <a:pt x="12960807" y="6490322"/>
                  </a:lnTo>
                  <a:lnTo>
                    <a:pt x="13065798" y="6448666"/>
                  </a:lnTo>
                  <a:lnTo>
                    <a:pt x="13067691" y="6444234"/>
                  </a:lnTo>
                  <a:close/>
                </a:path>
                <a:path w="18275935" h="7136765">
                  <a:moveTo>
                    <a:pt x="13198335" y="6325070"/>
                  </a:moveTo>
                  <a:lnTo>
                    <a:pt x="13195313" y="6318517"/>
                  </a:lnTo>
                  <a:lnTo>
                    <a:pt x="13192570" y="6316891"/>
                  </a:lnTo>
                  <a:lnTo>
                    <a:pt x="13188658" y="6316891"/>
                  </a:lnTo>
                  <a:lnTo>
                    <a:pt x="13187591" y="6317107"/>
                  </a:lnTo>
                  <a:lnTo>
                    <a:pt x="13093726" y="6359868"/>
                  </a:lnTo>
                  <a:lnTo>
                    <a:pt x="13092024" y="6364338"/>
                  </a:lnTo>
                  <a:lnTo>
                    <a:pt x="13095453" y="6371945"/>
                  </a:lnTo>
                  <a:lnTo>
                    <a:pt x="13099923" y="6373660"/>
                  </a:lnTo>
                  <a:lnTo>
                    <a:pt x="13196672" y="6329553"/>
                  </a:lnTo>
                  <a:lnTo>
                    <a:pt x="13198335" y="6325070"/>
                  </a:lnTo>
                  <a:close/>
                </a:path>
                <a:path w="18275935" h="7136765">
                  <a:moveTo>
                    <a:pt x="13254584" y="6366561"/>
                  </a:moveTo>
                  <a:lnTo>
                    <a:pt x="13251714" y="6359792"/>
                  </a:lnTo>
                  <a:lnTo>
                    <a:pt x="13248894" y="6358052"/>
                  </a:lnTo>
                  <a:lnTo>
                    <a:pt x="13244932" y="6358052"/>
                  </a:lnTo>
                  <a:lnTo>
                    <a:pt x="13243928" y="6358242"/>
                  </a:lnTo>
                  <a:lnTo>
                    <a:pt x="13142875" y="6400711"/>
                  </a:lnTo>
                  <a:lnTo>
                    <a:pt x="13141033" y="6405169"/>
                  </a:lnTo>
                  <a:lnTo>
                    <a:pt x="13144233" y="6412941"/>
                  </a:lnTo>
                  <a:lnTo>
                    <a:pt x="13148666" y="6414795"/>
                  </a:lnTo>
                  <a:lnTo>
                    <a:pt x="13252793" y="6371031"/>
                  </a:lnTo>
                  <a:lnTo>
                    <a:pt x="13254584" y="6366561"/>
                  </a:lnTo>
                  <a:close/>
                </a:path>
                <a:path w="18275935" h="7136765">
                  <a:moveTo>
                    <a:pt x="13381266" y="6238443"/>
                  </a:moveTo>
                  <a:lnTo>
                    <a:pt x="13378155" y="6231991"/>
                  </a:lnTo>
                  <a:lnTo>
                    <a:pt x="13375450" y="6230417"/>
                  </a:lnTo>
                  <a:lnTo>
                    <a:pt x="13371538" y="6230417"/>
                  </a:lnTo>
                  <a:lnTo>
                    <a:pt x="13370420" y="6230671"/>
                  </a:lnTo>
                  <a:lnTo>
                    <a:pt x="13277329" y="6275197"/>
                  </a:lnTo>
                  <a:lnTo>
                    <a:pt x="13275717" y="6279705"/>
                  </a:lnTo>
                  <a:lnTo>
                    <a:pt x="13279273" y="6287249"/>
                  </a:lnTo>
                  <a:lnTo>
                    <a:pt x="13283794" y="6288862"/>
                  </a:lnTo>
                  <a:lnTo>
                    <a:pt x="13379704" y="6242977"/>
                  </a:lnTo>
                  <a:lnTo>
                    <a:pt x="13381266" y="6238443"/>
                  </a:lnTo>
                  <a:close/>
                </a:path>
                <a:path w="18275935" h="7136765">
                  <a:moveTo>
                    <a:pt x="13439928" y="6285192"/>
                  </a:moveTo>
                  <a:lnTo>
                    <a:pt x="13436930" y="6278524"/>
                  </a:lnTo>
                  <a:lnTo>
                    <a:pt x="13434162" y="6276848"/>
                  </a:lnTo>
                  <a:lnTo>
                    <a:pt x="13430199" y="6276848"/>
                  </a:lnTo>
                  <a:lnTo>
                    <a:pt x="13429145" y="6277064"/>
                  </a:lnTo>
                  <a:lnTo>
                    <a:pt x="13328904" y="6321552"/>
                  </a:lnTo>
                  <a:lnTo>
                    <a:pt x="13327139" y="6326048"/>
                  </a:lnTo>
                  <a:lnTo>
                    <a:pt x="13330504" y="6333744"/>
                  </a:lnTo>
                  <a:lnTo>
                    <a:pt x="13334975" y="6335522"/>
                  </a:lnTo>
                  <a:lnTo>
                    <a:pt x="13438213" y="6289687"/>
                  </a:lnTo>
                  <a:lnTo>
                    <a:pt x="13439928" y="6285192"/>
                  </a:lnTo>
                  <a:close/>
                </a:path>
                <a:path w="18275935" h="7136765">
                  <a:moveTo>
                    <a:pt x="13562559" y="6148438"/>
                  </a:moveTo>
                  <a:lnTo>
                    <a:pt x="13559346" y="6142088"/>
                  </a:lnTo>
                  <a:lnTo>
                    <a:pt x="13556691" y="6140577"/>
                  </a:lnTo>
                  <a:lnTo>
                    <a:pt x="13552780" y="6140577"/>
                  </a:lnTo>
                  <a:lnTo>
                    <a:pt x="13551611" y="6140831"/>
                  </a:lnTo>
                  <a:lnTo>
                    <a:pt x="13459320" y="6187097"/>
                  </a:lnTo>
                  <a:lnTo>
                    <a:pt x="13457784" y="6191643"/>
                  </a:lnTo>
                  <a:lnTo>
                    <a:pt x="13461492" y="6199124"/>
                  </a:lnTo>
                  <a:lnTo>
                    <a:pt x="13466039" y="6200648"/>
                  </a:lnTo>
                  <a:lnTo>
                    <a:pt x="13561060" y="6152985"/>
                  </a:lnTo>
                  <a:lnTo>
                    <a:pt x="13562559" y="6148438"/>
                  </a:lnTo>
                  <a:close/>
                </a:path>
                <a:path w="18275935" h="7136765">
                  <a:moveTo>
                    <a:pt x="13623646" y="6200191"/>
                  </a:moveTo>
                  <a:lnTo>
                    <a:pt x="13620547" y="6193637"/>
                  </a:lnTo>
                  <a:lnTo>
                    <a:pt x="13617804" y="6192037"/>
                  </a:lnTo>
                  <a:lnTo>
                    <a:pt x="13613867" y="6192037"/>
                  </a:lnTo>
                  <a:lnTo>
                    <a:pt x="13612749" y="6192278"/>
                  </a:lnTo>
                  <a:lnTo>
                    <a:pt x="13513346" y="6238710"/>
                  </a:lnTo>
                  <a:lnTo>
                    <a:pt x="13511683" y="6243231"/>
                  </a:lnTo>
                  <a:lnTo>
                    <a:pt x="13515213" y="6250876"/>
                  </a:lnTo>
                  <a:lnTo>
                    <a:pt x="13519734" y="6252553"/>
                  </a:lnTo>
                  <a:lnTo>
                    <a:pt x="13622020" y="6204737"/>
                  </a:lnTo>
                  <a:lnTo>
                    <a:pt x="13623646" y="6200191"/>
                  </a:lnTo>
                  <a:close/>
                </a:path>
                <a:path w="18275935" h="7136765">
                  <a:moveTo>
                    <a:pt x="13742200" y="6055169"/>
                  </a:moveTo>
                  <a:lnTo>
                    <a:pt x="13738886" y="6048908"/>
                  </a:lnTo>
                  <a:lnTo>
                    <a:pt x="13736269" y="6047448"/>
                  </a:lnTo>
                  <a:lnTo>
                    <a:pt x="13732370" y="6047448"/>
                  </a:lnTo>
                  <a:lnTo>
                    <a:pt x="13731151" y="6047727"/>
                  </a:lnTo>
                  <a:lnTo>
                    <a:pt x="13639673" y="6095695"/>
                  </a:lnTo>
                  <a:lnTo>
                    <a:pt x="13638213" y="6100254"/>
                  </a:lnTo>
                  <a:lnTo>
                    <a:pt x="13642061" y="6107658"/>
                  </a:lnTo>
                  <a:lnTo>
                    <a:pt x="13646645" y="6109119"/>
                  </a:lnTo>
                  <a:lnTo>
                    <a:pt x="13740727" y="6059779"/>
                  </a:lnTo>
                  <a:lnTo>
                    <a:pt x="13742200" y="6055169"/>
                  </a:lnTo>
                  <a:close/>
                </a:path>
                <a:path w="18275935" h="7136765">
                  <a:moveTo>
                    <a:pt x="13805688" y="6111722"/>
                  </a:moveTo>
                  <a:lnTo>
                    <a:pt x="13802487" y="6105271"/>
                  </a:lnTo>
                  <a:lnTo>
                    <a:pt x="13799795" y="6103721"/>
                  </a:lnTo>
                  <a:lnTo>
                    <a:pt x="13795845" y="6103721"/>
                  </a:lnTo>
                  <a:lnTo>
                    <a:pt x="13794702" y="6103988"/>
                  </a:lnTo>
                  <a:lnTo>
                    <a:pt x="13696163" y="6152337"/>
                  </a:lnTo>
                  <a:lnTo>
                    <a:pt x="13694575" y="6156896"/>
                  </a:lnTo>
                  <a:lnTo>
                    <a:pt x="13698246" y="6164465"/>
                  </a:lnTo>
                  <a:lnTo>
                    <a:pt x="13702818" y="6166040"/>
                  </a:lnTo>
                  <a:lnTo>
                    <a:pt x="13804151" y="6116294"/>
                  </a:lnTo>
                  <a:lnTo>
                    <a:pt x="13805688" y="6111722"/>
                  </a:lnTo>
                  <a:close/>
                </a:path>
                <a:path w="18275935" h="7136765">
                  <a:moveTo>
                    <a:pt x="13920127" y="5958675"/>
                  </a:moveTo>
                  <a:lnTo>
                    <a:pt x="13916724" y="5952528"/>
                  </a:lnTo>
                  <a:lnTo>
                    <a:pt x="13914146" y="5951105"/>
                  </a:lnTo>
                  <a:lnTo>
                    <a:pt x="13910247" y="5951105"/>
                  </a:lnTo>
                  <a:lnTo>
                    <a:pt x="13908989" y="5951423"/>
                  </a:lnTo>
                  <a:lnTo>
                    <a:pt x="13818337" y="6001029"/>
                  </a:lnTo>
                  <a:lnTo>
                    <a:pt x="13816978" y="6005614"/>
                  </a:lnTo>
                  <a:lnTo>
                    <a:pt x="13820953" y="6012954"/>
                  </a:lnTo>
                  <a:lnTo>
                    <a:pt x="13825538" y="6014326"/>
                  </a:lnTo>
                  <a:lnTo>
                    <a:pt x="13918806" y="5963272"/>
                  </a:lnTo>
                  <a:lnTo>
                    <a:pt x="13920127" y="5958675"/>
                  </a:lnTo>
                  <a:close/>
                </a:path>
                <a:path w="18275935" h="7136765">
                  <a:moveTo>
                    <a:pt x="13986028" y="6019812"/>
                  </a:moveTo>
                  <a:lnTo>
                    <a:pt x="13982738" y="6013462"/>
                  </a:lnTo>
                  <a:lnTo>
                    <a:pt x="13980071" y="6011977"/>
                  </a:lnTo>
                  <a:lnTo>
                    <a:pt x="13976134" y="6011977"/>
                  </a:lnTo>
                  <a:lnTo>
                    <a:pt x="13974940" y="6012256"/>
                  </a:lnTo>
                  <a:lnTo>
                    <a:pt x="13877277" y="6062484"/>
                  </a:lnTo>
                  <a:lnTo>
                    <a:pt x="13875779" y="6067069"/>
                  </a:lnTo>
                  <a:lnTo>
                    <a:pt x="13879589" y="6074562"/>
                  </a:lnTo>
                  <a:lnTo>
                    <a:pt x="13884161" y="6076061"/>
                  </a:lnTo>
                  <a:lnTo>
                    <a:pt x="13984580" y="6024410"/>
                  </a:lnTo>
                  <a:lnTo>
                    <a:pt x="13986028" y="6019812"/>
                  </a:lnTo>
                  <a:close/>
                </a:path>
                <a:path w="18275935" h="7136765">
                  <a:moveTo>
                    <a:pt x="14096327" y="5859043"/>
                  </a:moveTo>
                  <a:lnTo>
                    <a:pt x="14092835" y="5852985"/>
                  </a:lnTo>
                  <a:lnTo>
                    <a:pt x="14090295" y="5851639"/>
                  </a:lnTo>
                  <a:lnTo>
                    <a:pt x="14086396" y="5851639"/>
                  </a:lnTo>
                  <a:lnTo>
                    <a:pt x="14085113" y="5851957"/>
                  </a:lnTo>
                  <a:lnTo>
                    <a:pt x="13995299" y="5903201"/>
                  </a:lnTo>
                  <a:lnTo>
                    <a:pt x="13994016" y="5907811"/>
                  </a:lnTo>
                  <a:lnTo>
                    <a:pt x="13998131" y="5915076"/>
                  </a:lnTo>
                  <a:lnTo>
                    <a:pt x="14002728" y="5916358"/>
                  </a:lnTo>
                  <a:lnTo>
                    <a:pt x="14095082" y="5863666"/>
                  </a:lnTo>
                  <a:lnTo>
                    <a:pt x="14096327" y="5859043"/>
                  </a:lnTo>
                  <a:close/>
                </a:path>
                <a:path w="18275935" h="7136765">
                  <a:moveTo>
                    <a:pt x="14164615" y="5924550"/>
                  </a:moveTo>
                  <a:lnTo>
                    <a:pt x="14161237" y="5918327"/>
                  </a:lnTo>
                  <a:lnTo>
                    <a:pt x="14158621" y="5916879"/>
                  </a:lnTo>
                  <a:lnTo>
                    <a:pt x="14154696" y="5916879"/>
                  </a:lnTo>
                  <a:lnTo>
                    <a:pt x="14153452" y="5917184"/>
                  </a:lnTo>
                  <a:lnTo>
                    <a:pt x="14056678" y="5969254"/>
                  </a:lnTo>
                  <a:lnTo>
                    <a:pt x="14055281" y="5973864"/>
                  </a:lnTo>
                  <a:lnTo>
                    <a:pt x="14059230" y="5981268"/>
                  </a:lnTo>
                  <a:lnTo>
                    <a:pt x="14063828" y="5982690"/>
                  </a:lnTo>
                  <a:lnTo>
                    <a:pt x="14163256" y="5929185"/>
                  </a:lnTo>
                  <a:lnTo>
                    <a:pt x="14164615" y="5924550"/>
                  </a:lnTo>
                  <a:close/>
                </a:path>
                <a:path w="18275935" h="7136765">
                  <a:moveTo>
                    <a:pt x="14270736" y="5756338"/>
                  </a:moveTo>
                  <a:lnTo>
                    <a:pt x="14267167" y="5750395"/>
                  </a:lnTo>
                  <a:lnTo>
                    <a:pt x="14264666" y="5749087"/>
                  </a:lnTo>
                  <a:lnTo>
                    <a:pt x="14260779" y="5749087"/>
                  </a:lnTo>
                  <a:lnTo>
                    <a:pt x="14259446" y="5749429"/>
                  </a:lnTo>
                  <a:lnTo>
                    <a:pt x="14170508" y="5802249"/>
                  </a:lnTo>
                  <a:lnTo>
                    <a:pt x="14169301" y="5806884"/>
                  </a:lnTo>
                  <a:lnTo>
                    <a:pt x="14173530" y="5814098"/>
                  </a:lnTo>
                  <a:lnTo>
                    <a:pt x="14178179" y="5815292"/>
                  </a:lnTo>
                  <a:lnTo>
                    <a:pt x="14269580" y="5760986"/>
                  </a:lnTo>
                  <a:lnTo>
                    <a:pt x="14270736" y="5756338"/>
                  </a:lnTo>
                  <a:close/>
                </a:path>
                <a:path w="18275935" h="7136765">
                  <a:moveTo>
                    <a:pt x="14341437" y="5826023"/>
                  </a:moveTo>
                  <a:lnTo>
                    <a:pt x="14337957" y="5819889"/>
                  </a:lnTo>
                  <a:lnTo>
                    <a:pt x="14335392" y="5818505"/>
                  </a:lnTo>
                  <a:lnTo>
                    <a:pt x="14331468" y="5818505"/>
                  </a:lnTo>
                  <a:lnTo>
                    <a:pt x="14330172" y="5818822"/>
                  </a:lnTo>
                  <a:lnTo>
                    <a:pt x="14234351" y="5872696"/>
                  </a:lnTo>
                  <a:lnTo>
                    <a:pt x="14233017" y="5877318"/>
                  </a:lnTo>
                  <a:lnTo>
                    <a:pt x="14237107" y="5884672"/>
                  </a:lnTo>
                  <a:lnTo>
                    <a:pt x="14241742" y="5885993"/>
                  </a:lnTo>
                  <a:lnTo>
                    <a:pt x="14340167" y="5830671"/>
                  </a:lnTo>
                  <a:lnTo>
                    <a:pt x="14341437" y="5826023"/>
                  </a:lnTo>
                  <a:close/>
                </a:path>
                <a:path w="18275935" h="7136765">
                  <a:moveTo>
                    <a:pt x="14443329" y="5650611"/>
                  </a:moveTo>
                  <a:lnTo>
                    <a:pt x="14439684" y="5644769"/>
                  </a:lnTo>
                  <a:lnTo>
                    <a:pt x="14437220" y="5643511"/>
                  </a:lnTo>
                  <a:lnTo>
                    <a:pt x="14433334" y="5643511"/>
                  </a:lnTo>
                  <a:lnTo>
                    <a:pt x="14431963" y="5643880"/>
                  </a:lnTo>
                  <a:lnTo>
                    <a:pt x="14343914" y="5698261"/>
                  </a:lnTo>
                  <a:lnTo>
                    <a:pt x="14342783" y="5702922"/>
                  </a:lnTo>
                  <a:lnTo>
                    <a:pt x="14347152" y="5710034"/>
                  </a:lnTo>
                  <a:lnTo>
                    <a:pt x="14351800" y="5711152"/>
                  </a:lnTo>
                  <a:lnTo>
                    <a:pt x="14442250" y="5655272"/>
                  </a:lnTo>
                  <a:lnTo>
                    <a:pt x="14443329" y="5650611"/>
                  </a:lnTo>
                  <a:close/>
                </a:path>
                <a:path w="18275935" h="7136765">
                  <a:moveTo>
                    <a:pt x="14516773" y="5724029"/>
                  </a:moveTo>
                  <a:lnTo>
                    <a:pt x="14513217" y="5718022"/>
                  </a:lnTo>
                  <a:lnTo>
                    <a:pt x="14510677" y="5716676"/>
                  </a:lnTo>
                  <a:lnTo>
                    <a:pt x="14506766" y="5716676"/>
                  </a:lnTo>
                  <a:lnTo>
                    <a:pt x="14505432" y="5717019"/>
                  </a:lnTo>
                  <a:lnTo>
                    <a:pt x="14410208" y="5772874"/>
                  </a:lnTo>
                  <a:lnTo>
                    <a:pt x="14408976" y="5777535"/>
                  </a:lnTo>
                  <a:lnTo>
                    <a:pt x="14413179" y="5784812"/>
                  </a:lnTo>
                  <a:lnTo>
                    <a:pt x="14417815" y="5786056"/>
                  </a:lnTo>
                  <a:lnTo>
                    <a:pt x="14515592" y="5728703"/>
                  </a:lnTo>
                  <a:lnTo>
                    <a:pt x="14516773" y="5724029"/>
                  </a:lnTo>
                  <a:close/>
                </a:path>
                <a:path w="18275935" h="7136765">
                  <a:moveTo>
                    <a:pt x="14614081" y="5541911"/>
                  </a:moveTo>
                  <a:lnTo>
                    <a:pt x="14610372" y="5536171"/>
                  </a:lnTo>
                  <a:lnTo>
                    <a:pt x="14607947" y="5534965"/>
                  </a:lnTo>
                  <a:lnTo>
                    <a:pt x="14604060" y="5534965"/>
                  </a:lnTo>
                  <a:lnTo>
                    <a:pt x="14602638" y="5535346"/>
                  </a:lnTo>
                  <a:lnTo>
                    <a:pt x="14515491" y="5591276"/>
                  </a:lnTo>
                  <a:lnTo>
                    <a:pt x="14514462" y="5595950"/>
                  </a:lnTo>
                  <a:lnTo>
                    <a:pt x="14518945" y="5602998"/>
                  </a:lnTo>
                  <a:lnTo>
                    <a:pt x="14523606" y="5604040"/>
                  </a:lnTo>
                  <a:lnTo>
                    <a:pt x="14613090" y="5546598"/>
                  </a:lnTo>
                  <a:lnTo>
                    <a:pt x="14614081" y="5541911"/>
                  </a:lnTo>
                  <a:close/>
                </a:path>
                <a:path w="18275935" h="7136765">
                  <a:moveTo>
                    <a:pt x="14690497" y="5618721"/>
                  </a:moveTo>
                  <a:lnTo>
                    <a:pt x="14686839" y="5612803"/>
                  </a:lnTo>
                  <a:lnTo>
                    <a:pt x="14684337" y="5611520"/>
                  </a:lnTo>
                  <a:lnTo>
                    <a:pt x="14680425" y="5611520"/>
                  </a:lnTo>
                  <a:lnTo>
                    <a:pt x="14679054" y="5611888"/>
                  </a:lnTo>
                  <a:lnTo>
                    <a:pt x="14584858" y="5669470"/>
                  </a:lnTo>
                  <a:lnTo>
                    <a:pt x="14583702" y="5674144"/>
                  </a:lnTo>
                  <a:lnTo>
                    <a:pt x="14588071" y="5681357"/>
                  </a:lnTo>
                  <a:lnTo>
                    <a:pt x="14592732" y="5682500"/>
                  </a:lnTo>
                  <a:lnTo>
                    <a:pt x="14689392" y="5623407"/>
                  </a:lnTo>
                  <a:lnTo>
                    <a:pt x="14690497" y="5618721"/>
                  </a:lnTo>
                  <a:close/>
                </a:path>
                <a:path w="18275935" h="7136765">
                  <a:moveTo>
                    <a:pt x="14783575" y="5429859"/>
                  </a:moveTo>
                  <a:lnTo>
                    <a:pt x="14779778" y="5424221"/>
                  </a:lnTo>
                  <a:lnTo>
                    <a:pt x="14777390" y="5423052"/>
                  </a:lnTo>
                  <a:lnTo>
                    <a:pt x="14773517" y="5423052"/>
                  </a:lnTo>
                  <a:lnTo>
                    <a:pt x="14772043" y="5423471"/>
                  </a:lnTo>
                  <a:lnTo>
                    <a:pt x="14685556" y="5481117"/>
                  </a:lnTo>
                  <a:lnTo>
                    <a:pt x="14684604" y="5485790"/>
                  </a:lnTo>
                  <a:lnTo>
                    <a:pt x="14689214" y="5492762"/>
                  </a:lnTo>
                  <a:lnTo>
                    <a:pt x="14693913" y="5493715"/>
                  </a:lnTo>
                  <a:lnTo>
                    <a:pt x="14782661" y="5434558"/>
                  </a:lnTo>
                  <a:lnTo>
                    <a:pt x="14783575" y="5429859"/>
                  </a:lnTo>
                  <a:close/>
                </a:path>
                <a:path w="18275935" h="7136765">
                  <a:moveTo>
                    <a:pt x="14862112" y="5510301"/>
                  </a:moveTo>
                  <a:lnTo>
                    <a:pt x="14858391" y="5504510"/>
                  </a:lnTo>
                  <a:lnTo>
                    <a:pt x="14855940" y="5503278"/>
                  </a:lnTo>
                  <a:lnTo>
                    <a:pt x="14852015" y="5503278"/>
                  </a:lnTo>
                  <a:lnTo>
                    <a:pt x="14850593" y="5503659"/>
                  </a:lnTo>
                  <a:lnTo>
                    <a:pt x="14757489" y="5562930"/>
                  </a:lnTo>
                  <a:lnTo>
                    <a:pt x="14756422" y="5567629"/>
                  </a:lnTo>
                  <a:lnTo>
                    <a:pt x="14760931" y="5574754"/>
                  </a:lnTo>
                  <a:lnTo>
                    <a:pt x="14765617" y="5575820"/>
                  </a:lnTo>
                  <a:lnTo>
                    <a:pt x="14861096" y="5515013"/>
                  </a:lnTo>
                  <a:lnTo>
                    <a:pt x="14862112" y="5510301"/>
                  </a:lnTo>
                  <a:close/>
                </a:path>
                <a:path w="18275935" h="7136765">
                  <a:moveTo>
                    <a:pt x="14950961" y="5314962"/>
                  </a:moveTo>
                  <a:lnTo>
                    <a:pt x="14947113" y="5309425"/>
                  </a:lnTo>
                  <a:lnTo>
                    <a:pt x="14944763" y="5308308"/>
                  </a:lnTo>
                  <a:lnTo>
                    <a:pt x="14940877" y="5308308"/>
                  </a:lnTo>
                  <a:lnTo>
                    <a:pt x="14939366" y="5308739"/>
                  </a:lnTo>
                  <a:lnTo>
                    <a:pt x="14853908" y="5367858"/>
                  </a:lnTo>
                  <a:lnTo>
                    <a:pt x="14853031" y="5372570"/>
                  </a:lnTo>
                  <a:lnTo>
                    <a:pt x="14857743" y="5379453"/>
                  </a:lnTo>
                  <a:lnTo>
                    <a:pt x="14862455" y="5380329"/>
                  </a:lnTo>
                  <a:lnTo>
                    <a:pt x="14950123" y="5319674"/>
                  </a:lnTo>
                  <a:lnTo>
                    <a:pt x="14950961" y="5314962"/>
                  </a:lnTo>
                  <a:close/>
                </a:path>
                <a:path w="18275935" h="7136765">
                  <a:moveTo>
                    <a:pt x="15031631" y="5398884"/>
                  </a:moveTo>
                  <a:lnTo>
                    <a:pt x="15027821" y="5393194"/>
                  </a:lnTo>
                  <a:lnTo>
                    <a:pt x="15025421" y="5392013"/>
                  </a:lnTo>
                  <a:lnTo>
                    <a:pt x="15021509" y="5392013"/>
                  </a:lnTo>
                  <a:lnTo>
                    <a:pt x="15020024" y="5392420"/>
                  </a:lnTo>
                  <a:lnTo>
                    <a:pt x="14928050" y="5453354"/>
                  </a:lnTo>
                  <a:lnTo>
                    <a:pt x="14927060" y="5458079"/>
                  </a:lnTo>
                  <a:lnTo>
                    <a:pt x="14931682" y="5465115"/>
                  </a:lnTo>
                  <a:lnTo>
                    <a:pt x="14936432" y="5466080"/>
                  </a:lnTo>
                  <a:lnTo>
                    <a:pt x="15030692" y="5403608"/>
                  </a:lnTo>
                  <a:lnTo>
                    <a:pt x="15031631" y="5398884"/>
                  </a:lnTo>
                  <a:close/>
                </a:path>
                <a:path w="18275935" h="7136765">
                  <a:moveTo>
                    <a:pt x="15116264" y="5197284"/>
                  </a:moveTo>
                  <a:lnTo>
                    <a:pt x="15112327" y="5191861"/>
                  </a:lnTo>
                  <a:lnTo>
                    <a:pt x="15110028" y="5190769"/>
                  </a:lnTo>
                  <a:lnTo>
                    <a:pt x="15106155" y="5190769"/>
                  </a:lnTo>
                  <a:lnTo>
                    <a:pt x="15104593" y="5191239"/>
                  </a:lnTo>
                  <a:lnTo>
                    <a:pt x="15020189" y="5251805"/>
                  </a:lnTo>
                  <a:lnTo>
                    <a:pt x="15019389" y="5256530"/>
                  </a:lnTo>
                  <a:lnTo>
                    <a:pt x="15024215" y="5263337"/>
                  </a:lnTo>
                  <a:lnTo>
                    <a:pt x="15028964" y="5264137"/>
                  </a:lnTo>
                  <a:lnTo>
                    <a:pt x="15115515" y="5202009"/>
                  </a:lnTo>
                  <a:lnTo>
                    <a:pt x="15116264" y="5197284"/>
                  </a:lnTo>
                  <a:close/>
                </a:path>
                <a:path w="18275935" h="7136765">
                  <a:moveTo>
                    <a:pt x="15198979" y="5284457"/>
                  </a:moveTo>
                  <a:lnTo>
                    <a:pt x="15195093" y="5278882"/>
                  </a:lnTo>
                  <a:lnTo>
                    <a:pt x="15192731" y="5277739"/>
                  </a:lnTo>
                  <a:lnTo>
                    <a:pt x="15188819" y="5277739"/>
                  </a:lnTo>
                  <a:lnTo>
                    <a:pt x="15187308" y="5278171"/>
                  </a:lnTo>
                  <a:lnTo>
                    <a:pt x="15096452" y="5340782"/>
                  </a:lnTo>
                  <a:lnTo>
                    <a:pt x="15095563" y="5345519"/>
                  </a:lnTo>
                  <a:lnTo>
                    <a:pt x="15100300" y="5352453"/>
                  </a:lnTo>
                  <a:lnTo>
                    <a:pt x="15105025" y="5353355"/>
                  </a:lnTo>
                  <a:lnTo>
                    <a:pt x="15198128" y="5289207"/>
                  </a:lnTo>
                  <a:lnTo>
                    <a:pt x="15198979" y="5284457"/>
                  </a:lnTo>
                  <a:close/>
                </a:path>
                <a:path w="18275935" h="7136765">
                  <a:moveTo>
                    <a:pt x="15279383" y="5076825"/>
                  </a:moveTo>
                  <a:lnTo>
                    <a:pt x="15275370" y="5071516"/>
                  </a:lnTo>
                  <a:lnTo>
                    <a:pt x="15273109" y="5070475"/>
                  </a:lnTo>
                  <a:lnTo>
                    <a:pt x="15269236" y="5070475"/>
                  </a:lnTo>
                  <a:lnTo>
                    <a:pt x="15267635" y="5070957"/>
                  </a:lnTo>
                  <a:lnTo>
                    <a:pt x="15184311" y="5132984"/>
                  </a:lnTo>
                  <a:lnTo>
                    <a:pt x="15183600" y="5137721"/>
                  </a:lnTo>
                  <a:lnTo>
                    <a:pt x="15188553" y="5144452"/>
                  </a:lnTo>
                  <a:lnTo>
                    <a:pt x="15193264" y="5145151"/>
                  </a:lnTo>
                  <a:lnTo>
                    <a:pt x="15278697" y="5081575"/>
                  </a:lnTo>
                  <a:lnTo>
                    <a:pt x="15279383" y="5076825"/>
                  </a:lnTo>
                  <a:close/>
                </a:path>
                <a:path w="18275935" h="7136765">
                  <a:moveTo>
                    <a:pt x="15364092" y="5167084"/>
                  </a:moveTo>
                  <a:lnTo>
                    <a:pt x="15360142" y="5161623"/>
                  </a:lnTo>
                  <a:lnTo>
                    <a:pt x="15357805" y="5160518"/>
                  </a:lnTo>
                  <a:lnTo>
                    <a:pt x="15353907" y="5160518"/>
                  </a:lnTo>
                  <a:lnTo>
                    <a:pt x="15352344" y="5160988"/>
                  </a:lnTo>
                  <a:lnTo>
                    <a:pt x="15262682" y="5225237"/>
                  </a:lnTo>
                  <a:lnTo>
                    <a:pt x="15261870" y="5229987"/>
                  </a:lnTo>
                  <a:lnTo>
                    <a:pt x="15266734" y="5236845"/>
                  </a:lnTo>
                  <a:lnTo>
                    <a:pt x="15271471" y="5237670"/>
                  </a:lnTo>
                  <a:lnTo>
                    <a:pt x="15363330" y="5171846"/>
                  </a:lnTo>
                  <a:lnTo>
                    <a:pt x="15364092" y="5167084"/>
                  </a:lnTo>
                  <a:close/>
                </a:path>
                <a:path w="18275935" h="7136765">
                  <a:moveTo>
                    <a:pt x="15440254" y="4953647"/>
                  </a:moveTo>
                  <a:lnTo>
                    <a:pt x="15436203" y="4948428"/>
                  </a:lnTo>
                  <a:lnTo>
                    <a:pt x="15433967" y="4947437"/>
                  </a:lnTo>
                  <a:lnTo>
                    <a:pt x="15430094" y="4947437"/>
                  </a:lnTo>
                  <a:lnTo>
                    <a:pt x="15428456" y="4947958"/>
                  </a:lnTo>
                  <a:lnTo>
                    <a:pt x="15346236" y="5011407"/>
                  </a:lnTo>
                  <a:lnTo>
                    <a:pt x="15345601" y="5016144"/>
                  </a:lnTo>
                  <a:lnTo>
                    <a:pt x="15350681" y="5022786"/>
                  </a:lnTo>
                  <a:lnTo>
                    <a:pt x="15355418" y="5023421"/>
                  </a:lnTo>
                  <a:lnTo>
                    <a:pt x="15439670" y="4958397"/>
                  </a:lnTo>
                  <a:lnTo>
                    <a:pt x="15440254" y="4953647"/>
                  </a:lnTo>
                  <a:close/>
                </a:path>
                <a:path w="18275935" h="7136765">
                  <a:moveTo>
                    <a:pt x="15526906" y="5046777"/>
                  </a:moveTo>
                  <a:lnTo>
                    <a:pt x="15522880" y="5041417"/>
                  </a:lnTo>
                  <a:lnTo>
                    <a:pt x="15520607" y="5040363"/>
                  </a:lnTo>
                  <a:lnTo>
                    <a:pt x="15516708" y="5040363"/>
                  </a:lnTo>
                  <a:lnTo>
                    <a:pt x="15515095" y="5040871"/>
                  </a:lnTo>
                  <a:lnTo>
                    <a:pt x="15426627" y="5106733"/>
                  </a:lnTo>
                  <a:lnTo>
                    <a:pt x="15425903" y="5111496"/>
                  </a:lnTo>
                  <a:lnTo>
                    <a:pt x="15430894" y="5118265"/>
                  </a:lnTo>
                  <a:lnTo>
                    <a:pt x="15435644" y="5118989"/>
                  </a:lnTo>
                  <a:lnTo>
                    <a:pt x="15526220" y="5051539"/>
                  </a:lnTo>
                  <a:lnTo>
                    <a:pt x="15526906" y="5046777"/>
                  </a:lnTo>
                  <a:close/>
                </a:path>
                <a:path w="18275935" h="7136765">
                  <a:moveTo>
                    <a:pt x="15598851" y="4827740"/>
                  </a:moveTo>
                  <a:lnTo>
                    <a:pt x="15594749" y="4822634"/>
                  </a:lnTo>
                  <a:lnTo>
                    <a:pt x="15592552" y="4821682"/>
                  </a:lnTo>
                  <a:lnTo>
                    <a:pt x="15588679" y="4821682"/>
                  </a:lnTo>
                  <a:lnTo>
                    <a:pt x="15586990" y="4822228"/>
                  </a:lnTo>
                  <a:lnTo>
                    <a:pt x="15505926" y="4887099"/>
                  </a:lnTo>
                  <a:lnTo>
                    <a:pt x="15505367" y="4891862"/>
                  </a:lnTo>
                  <a:lnTo>
                    <a:pt x="15510548" y="4898390"/>
                  </a:lnTo>
                  <a:lnTo>
                    <a:pt x="15515324" y="4898949"/>
                  </a:lnTo>
                  <a:lnTo>
                    <a:pt x="15598343" y="4832502"/>
                  </a:lnTo>
                  <a:lnTo>
                    <a:pt x="15598851" y="4827740"/>
                  </a:lnTo>
                  <a:close/>
                </a:path>
                <a:path w="18275935" h="7136765">
                  <a:moveTo>
                    <a:pt x="15687370" y="4923548"/>
                  </a:moveTo>
                  <a:lnTo>
                    <a:pt x="15683281" y="4918303"/>
                  </a:lnTo>
                  <a:lnTo>
                    <a:pt x="15681046" y="4917300"/>
                  </a:lnTo>
                  <a:lnTo>
                    <a:pt x="15677147" y="4917300"/>
                  </a:lnTo>
                  <a:lnTo>
                    <a:pt x="15675483" y="4917833"/>
                  </a:lnTo>
                  <a:lnTo>
                    <a:pt x="15588272" y="4985309"/>
                  </a:lnTo>
                  <a:lnTo>
                    <a:pt x="15587650" y="4990084"/>
                  </a:lnTo>
                  <a:lnTo>
                    <a:pt x="15592755" y="4996751"/>
                  </a:lnTo>
                  <a:lnTo>
                    <a:pt x="15597543" y="4997399"/>
                  </a:lnTo>
                  <a:lnTo>
                    <a:pt x="15686786" y="4928336"/>
                  </a:lnTo>
                  <a:lnTo>
                    <a:pt x="15687370" y="4923548"/>
                  </a:lnTo>
                  <a:close/>
                </a:path>
                <a:path w="18275935" h="7136765">
                  <a:moveTo>
                    <a:pt x="15755112" y="4699139"/>
                  </a:moveTo>
                  <a:lnTo>
                    <a:pt x="15750934" y="4694148"/>
                  </a:lnTo>
                  <a:lnTo>
                    <a:pt x="15748788" y="4693234"/>
                  </a:lnTo>
                  <a:lnTo>
                    <a:pt x="15744927" y="4693234"/>
                  </a:lnTo>
                  <a:lnTo>
                    <a:pt x="15743200" y="4693805"/>
                  </a:lnTo>
                  <a:lnTo>
                    <a:pt x="15663279" y="4760087"/>
                  </a:lnTo>
                  <a:lnTo>
                    <a:pt x="15662821" y="4764849"/>
                  </a:lnTo>
                  <a:lnTo>
                    <a:pt x="15668117" y="4771288"/>
                  </a:lnTo>
                  <a:lnTo>
                    <a:pt x="15672867" y="4771771"/>
                  </a:lnTo>
                  <a:lnTo>
                    <a:pt x="15754680" y="4703902"/>
                  </a:lnTo>
                  <a:lnTo>
                    <a:pt x="15755112" y="4699139"/>
                  </a:lnTo>
                  <a:close/>
                </a:path>
                <a:path w="18275935" h="7136765">
                  <a:moveTo>
                    <a:pt x="15845409" y="4797437"/>
                  </a:moveTo>
                  <a:lnTo>
                    <a:pt x="15841244" y="4792307"/>
                  </a:lnTo>
                  <a:lnTo>
                    <a:pt x="15839047" y="4791354"/>
                  </a:lnTo>
                  <a:lnTo>
                    <a:pt x="15835160" y="4791354"/>
                  </a:lnTo>
                  <a:lnTo>
                    <a:pt x="15833459" y="4791913"/>
                  </a:lnTo>
                  <a:lnTo>
                    <a:pt x="15747530" y="4861001"/>
                  </a:lnTo>
                  <a:lnTo>
                    <a:pt x="15746997" y="4865789"/>
                  </a:lnTo>
                  <a:lnTo>
                    <a:pt x="15752229" y="4872380"/>
                  </a:lnTo>
                  <a:lnTo>
                    <a:pt x="15757017" y="4872914"/>
                  </a:lnTo>
                  <a:lnTo>
                    <a:pt x="15844901" y="4802238"/>
                  </a:lnTo>
                  <a:lnTo>
                    <a:pt x="15845409" y="4797437"/>
                  </a:lnTo>
                  <a:close/>
                </a:path>
                <a:path w="18275935" h="7136765">
                  <a:moveTo>
                    <a:pt x="15908960" y="4567872"/>
                  </a:moveTo>
                  <a:lnTo>
                    <a:pt x="15904731" y="4562995"/>
                  </a:lnTo>
                  <a:lnTo>
                    <a:pt x="15902635" y="4562119"/>
                  </a:lnTo>
                  <a:lnTo>
                    <a:pt x="15898762" y="4562119"/>
                  </a:lnTo>
                  <a:lnTo>
                    <a:pt x="15896997" y="4562716"/>
                  </a:lnTo>
                  <a:lnTo>
                    <a:pt x="15818282" y="4630420"/>
                  </a:lnTo>
                  <a:lnTo>
                    <a:pt x="15817888" y="4635182"/>
                  </a:lnTo>
                  <a:lnTo>
                    <a:pt x="15823324" y="4641532"/>
                  </a:lnTo>
                  <a:lnTo>
                    <a:pt x="15828086" y="4641926"/>
                  </a:lnTo>
                  <a:lnTo>
                    <a:pt x="15908617" y="4572647"/>
                  </a:lnTo>
                  <a:lnTo>
                    <a:pt x="15908960" y="4567872"/>
                  </a:lnTo>
                  <a:close/>
                </a:path>
                <a:path w="18275935" h="7136765">
                  <a:moveTo>
                    <a:pt x="16000921" y="4668444"/>
                  </a:moveTo>
                  <a:lnTo>
                    <a:pt x="15996717" y="4663440"/>
                  </a:lnTo>
                  <a:lnTo>
                    <a:pt x="15994558" y="4662525"/>
                  </a:lnTo>
                  <a:lnTo>
                    <a:pt x="15990659" y="4662525"/>
                  </a:lnTo>
                  <a:lnTo>
                    <a:pt x="15988907" y="4663110"/>
                  </a:lnTo>
                  <a:lnTo>
                    <a:pt x="15904337" y="4733810"/>
                  </a:lnTo>
                  <a:lnTo>
                    <a:pt x="15903893" y="4738598"/>
                  </a:lnTo>
                  <a:lnTo>
                    <a:pt x="15909239" y="4745088"/>
                  </a:lnTo>
                  <a:lnTo>
                    <a:pt x="15914053" y="4745545"/>
                  </a:lnTo>
                  <a:lnTo>
                    <a:pt x="16000527" y="4673244"/>
                  </a:lnTo>
                  <a:lnTo>
                    <a:pt x="16000921" y="4668444"/>
                  </a:lnTo>
                  <a:close/>
                </a:path>
                <a:path w="18275935" h="7136765">
                  <a:moveTo>
                    <a:pt x="16060331" y="4433925"/>
                  </a:moveTo>
                  <a:lnTo>
                    <a:pt x="16056039" y="4429176"/>
                  </a:lnTo>
                  <a:lnTo>
                    <a:pt x="16053969" y="4428325"/>
                  </a:lnTo>
                  <a:lnTo>
                    <a:pt x="16050108" y="4428325"/>
                  </a:lnTo>
                  <a:lnTo>
                    <a:pt x="16048304" y="4428960"/>
                  </a:lnTo>
                  <a:lnTo>
                    <a:pt x="15970834" y="4498048"/>
                  </a:lnTo>
                  <a:lnTo>
                    <a:pt x="15970542" y="4502836"/>
                  </a:lnTo>
                  <a:lnTo>
                    <a:pt x="15976067" y="4509084"/>
                  </a:lnTo>
                  <a:lnTo>
                    <a:pt x="15980842" y="4509389"/>
                  </a:lnTo>
                  <a:lnTo>
                    <a:pt x="16060077" y="4438713"/>
                  </a:lnTo>
                  <a:lnTo>
                    <a:pt x="16060331" y="4433925"/>
                  </a:lnTo>
                  <a:close/>
                </a:path>
                <a:path w="18275935" h="7136765">
                  <a:moveTo>
                    <a:pt x="16153854" y="4536567"/>
                  </a:moveTo>
                  <a:lnTo>
                    <a:pt x="16149562" y="4531703"/>
                  </a:lnTo>
                  <a:lnTo>
                    <a:pt x="16147466" y="4530814"/>
                  </a:lnTo>
                  <a:lnTo>
                    <a:pt x="16143567" y="4530814"/>
                  </a:lnTo>
                  <a:lnTo>
                    <a:pt x="16141776" y="4531436"/>
                  </a:lnTo>
                  <a:lnTo>
                    <a:pt x="16058579" y="4603724"/>
                  </a:lnTo>
                  <a:lnTo>
                    <a:pt x="16058223" y="4608525"/>
                  </a:lnTo>
                  <a:lnTo>
                    <a:pt x="16063697" y="4614913"/>
                  </a:lnTo>
                  <a:lnTo>
                    <a:pt x="16068523" y="4615256"/>
                  </a:lnTo>
                  <a:lnTo>
                    <a:pt x="16153537" y="4541367"/>
                  </a:lnTo>
                  <a:lnTo>
                    <a:pt x="16153854" y="4536567"/>
                  </a:lnTo>
                  <a:close/>
                </a:path>
                <a:path w="18275935" h="7136765">
                  <a:moveTo>
                    <a:pt x="16209112" y="4297324"/>
                  </a:moveTo>
                  <a:lnTo>
                    <a:pt x="16204781" y="4292676"/>
                  </a:lnTo>
                  <a:lnTo>
                    <a:pt x="16202762" y="4291876"/>
                  </a:lnTo>
                  <a:lnTo>
                    <a:pt x="16198888" y="4291876"/>
                  </a:lnTo>
                  <a:lnTo>
                    <a:pt x="16197034" y="4292549"/>
                  </a:lnTo>
                  <a:lnTo>
                    <a:pt x="16120860" y="4363047"/>
                  </a:lnTo>
                  <a:lnTo>
                    <a:pt x="16120644" y="4367822"/>
                  </a:lnTo>
                  <a:lnTo>
                    <a:pt x="16126282" y="4373969"/>
                  </a:lnTo>
                  <a:lnTo>
                    <a:pt x="16131070" y="4374185"/>
                  </a:lnTo>
                  <a:lnTo>
                    <a:pt x="16208959" y="4302112"/>
                  </a:lnTo>
                  <a:lnTo>
                    <a:pt x="16209112" y="4297324"/>
                  </a:lnTo>
                  <a:close/>
                </a:path>
                <a:path w="18275935" h="7136765">
                  <a:moveTo>
                    <a:pt x="16304070" y="4401832"/>
                  </a:moveTo>
                  <a:lnTo>
                    <a:pt x="16299739" y="4397083"/>
                  </a:lnTo>
                  <a:lnTo>
                    <a:pt x="16297694" y="4396257"/>
                  </a:lnTo>
                  <a:lnTo>
                    <a:pt x="16293783" y="4396257"/>
                  </a:lnTo>
                  <a:lnTo>
                    <a:pt x="16291954" y="4396918"/>
                  </a:lnTo>
                  <a:lnTo>
                    <a:pt x="16210204" y="4470806"/>
                  </a:lnTo>
                  <a:lnTo>
                    <a:pt x="16209925" y="4475619"/>
                  </a:lnTo>
                  <a:lnTo>
                    <a:pt x="16215551" y="4481893"/>
                  </a:lnTo>
                  <a:lnTo>
                    <a:pt x="16220339" y="4482147"/>
                  </a:lnTo>
                  <a:lnTo>
                    <a:pt x="16281603" y="4426928"/>
                  </a:lnTo>
                  <a:lnTo>
                    <a:pt x="16303867" y="4406646"/>
                  </a:lnTo>
                  <a:lnTo>
                    <a:pt x="16304070" y="4401832"/>
                  </a:lnTo>
                  <a:close/>
                </a:path>
                <a:path w="18275935" h="7136765">
                  <a:moveTo>
                    <a:pt x="16355263" y="4158094"/>
                  </a:moveTo>
                  <a:lnTo>
                    <a:pt x="16350869" y="4153547"/>
                  </a:lnTo>
                  <a:lnTo>
                    <a:pt x="16348913" y="4152785"/>
                  </a:lnTo>
                  <a:lnTo>
                    <a:pt x="16345027" y="4152785"/>
                  </a:lnTo>
                  <a:lnTo>
                    <a:pt x="16343071" y="4153547"/>
                  </a:lnTo>
                  <a:lnTo>
                    <a:pt x="16268281" y="4225391"/>
                  </a:lnTo>
                  <a:lnTo>
                    <a:pt x="16268154" y="4230179"/>
                  </a:lnTo>
                  <a:lnTo>
                    <a:pt x="16274022" y="4236339"/>
                  </a:lnTo>
                  <a:lnTo>
                    <a:pt x="16278708" y="4236339"/>
                  </a:lnTo>
                  <a:lnTo>
                    <a:pt x="16355175" y="4162882"/>
                  </a:lnTo>
                  <a:lnTo>
                    <a:pt x="16355263" y="4158094"/>
                  </a:lnTo>
                  <a:close/>
                </a:path>
                <a:path w="18275935" h="7136765">
                  <a:moveTo>
                    <a:pt x="16451542" y="4264266"/>
                  </a:moveTo>
                  <a:lnTo>
                    <a:pt x="16447148" y="4259631"/>
                  </a:lnTo>
                  <a:lnTo>
                    <a:pt x="16445141" y="4258843"/>
                  </a:lnTo>
                  <a:lnTo>
                    <a:pt x="16441242" y="4258843"/>
                  </a:lnTo>
                  <a:lnTo>
                    <a:pt x="16439096" y="4259631"/>
                  </a:lnTo>
                  <a:lnTo>
                    <a:pt x="16439249" y="4259631"/>
                  </a:lnTo>
                  <a:lnTo>
                    <a:pt x="16359099" y="4335030"/>
                  </a:lnTo>
                  <a:lnTo>
                    <a:pt x="16358934" y="4339856"/>
                  </a:lnTo>
                  <a:lnTo>
                    <a:pt x="16364661" y="4346016"/>
                  </a:lnTo>
                  <a:lnTo>
                    <a:pt x="16369475" y="4346181"/>
                  </a:lnTo>
                  <a:lnTo>
                    <a:pt x="16429622" y="4289755"/>
                  </a:lnTo>
                  <a:lnTo>
                    <a:pt x="16451428" y="4269079"/>
                  </a:lnTo>
                  <a:lnTo>
                    <a:pt x="16451542" y="4264266"/>
                  </a:lnTo>
                  <a:close/>
                </a:path>
                <a:path w="18275935" h="7136765">
                  <a:moveTo>
                    <a:pt x="16498710" y="4020972"/>
                  </a:moveTo>
                  <a:lnTo>
                    <a:pt x="16498697" y="4016171"/>
                  </a:lnTo>
                  <a:lnTo>
                    <a:pt x="16494252" y="4011777"/>
                  </a:lnTo>
                  <a:lnTo>
                    <a:pt x="16492309" y="4011041"/>
                  </a:lnTo>
                  <a:lnTo>
                    <a:pt x="16488448" y="4011041"/>
                  </a:lnTo>
                  <a:lnTo>
                    <a:pt x="16486505" y="4011777"/>
                  </a:lnTo>
                  <a:lnTo>
                    <a:pt x="16413061" y="4085082"/>
                  </a:lnTo>
                  <a:lnTo>
                    <a:pt x="16413023" y="4089870"/>
                  </a:lnTo>
                  <a:lnTo>
                    <a:pt x="16418916" y="4095839"/>
                  </a:lnTo>
                  <a:lnTo>
                    <a:pt x="16423666" y="4095839"/>
                  </a:lnTo>
                  <a:lnTo>
                    <a:pt x="16478593" y="4041190"/>
                  </a:lnTo>
                  <a:lnTo>
                    <a:pt x="16498710" y="4020972"/>
                  </a:lnTo>
                  <a:close/>
                </a:path>
                <a:path w="18275935" h="7136765">
                  <a:moveTo>
                    <a:pt x="16596436" y="4123486"/>
                  </a:moveTo>
                  <a:lnTo>
                    <a:pt x="16591991" y="4118991"/>
                  </a:lnTo>
                  <a:lnTo>
                    <a:pt x="16590036" y="4118229"/>
                  </a:lnTo>
                  <a:lnTo>
                    <a:pt x="16586137" y="4118229"/>
                  </a:lnTo>
                  <a:lnTo>
                    <a:pt x="16584181" y="4118991"/>
                  </a:lnTo>
                  <a:lnTo>
                    <a:pt x="16564191" y="4138726"/>
                  </a:lnTo>
                  <a:lnTo>
                    <a:pt x="16505162" y="4196397"/>
                  </a:lnTo>
                  <a:lnTo>
                    <a:pt x="16505085" y="4201223"/>
                  </a:lnTo>
                  <a:lnTo>
                    <a:pt x="16511004" y="4207332"/>
                  </a:lnTo>
                  <a:lnTo>
                    <a:pt x="16515753" y="4207332"/>
                  </a:lnTo>
                  <a:lnTo>
                    <a:pt x="16574885" y="4149585"/>
                  </a:lnTo>
                  <a:lnTo>
                    <a:pt x="16596424" y="4128312"/>
                  </a:lnTo>
                  <a:lnTo>
                    <a:pt x="16596436" y="4123486"/>
                  </a:lnTo>
                  <a:close/>
                </a:path>
                <a:path w="18275935" h="7136765">
                  <a:moveTo>
                    <a:pt x="16639362" y="3876408"/>
                  </a:moveTo>
                  <a:lnTo>
                    <a:pt x="16639248" y="3871633"/>
                  </a:lnTo>
                  <a:lnTo>
                    <a:pt x="16634867" y="3867429"/>
                  </a:lnTo>
                  <a:lnTo>
                    <a:pt x="16635032" y="3867429"/>
                  </a:lnTo>
                  <a:lnTo>
                    <a:pt x="16632885" y="3866642"/>
                  </a:lnTo>
                  <a:lnTo>
                    <a:pt x="16629012" y="3866642"/>
                  </a:lnTo>
                  <a:lnTo>
                    <a:pt x="16627031" y="3867429"/>
                  </a:lnTo>
                  <a:lnTo>
                    <a:pt x="16608641" y="3886644"/>
                  </a:lnTo>
                  <a:lnTo>
                    <a:pt x="16554984" y="3942130"/>
                  </a:lnTo>
                  <a:lnTo>
                    <a:pt x="16555047" y="3946918"/>
                  </a:lnTo>
                  <a:lnTo>
                    <a:pt x="16561042" y="3952722"/>
                  </a:lnTo>
                  <a:lnTo>
                    <a:pt x="16565779" y="3952722"/>
                  </a:lnTo>
                  <a:lnTo>
                    <a:pt x="16619550" y="3897109"/>
                  </a:lnTo>
                  <a:lnTo>
                    <a:pt x="16639362" y="3876408"/>
                  </a:lnTo>
                  <a:close/>
                </a:path>
                <a:path w="18275935" h="7136765">
                  <a:moveTo>
                    <a:pt x="16738740" y="3984256"/>
                  </a:moveTo>
                  <a:lnTo>
                    <a:pt x="16738651" y="3979443"/>
                  </a:lnTo>
                  <a:lnTo>
                    <a:pt x="16734231" y="3975138"/>
                  </a:lnTo>
                  <a:lnTo>
                    <a:pt x="16732263" y="3974363"/>
                  </a:lnTo>
                  <a:lnTo>
                    <a:pt x="16728364" y="3974363"/>
                  </a:lnTo>
                  <a:lnTo>
                    <a:pt x="16726370" y="3975138"/>
                  </a:lnTo>
                  <a:lnTo>
                    <a:pt x="16706749" y="3995356"/>
                  </a:lnTo>
                  <a:lnTo>
                    <a:pt x="16648913" y="4054233"/>
                  </a:lnTo>
                  <a:lnTo>
                    <a:pt x="16648951" y="4059059"/>
                  </a:lnTo>
                  <a:lnTo>
                    <a:pt x="16654920" y="4064965"/>
                  </a:lnTo>
                  <a:lnTo>
                    <a:pt x="16659708" y="4064965"/>
                  </a:lnTo>
                  <a:lnTo>
                    <a:pt x="16717645" y="4005973"/>
                  </a:lnTo>
                  <a:lnTo>
                    <a:pt x="16738740" y="3984256"/>
                  </a:lnTo>
                  <a:close/>
                </a:path>
                <a:path w="18275935" h="7136765">
                  <a:moveTo>
                    <a:pt x="16777678" y="3728542"/>
                  </a:moveTo>
                  <a:lnTo>
                    <a:pt x="16777475" y="3723754"/>
                  </a:lnTo>
                  <a:lnTo>
                    <a:pt x="16772954" y="3719601"/>
                  </a:lnTo>
                  <a:lnTo>
                    <a:pt x="16771125" y="3718941"/>
                  </a:lnTo>
                  <a:lnTo>
                    <a:pt x="16767251" y="3718941"/>
                  </a:lnTo>
                  <a:lnTo>
                    <a:pt x="16765219" y="3719766"/>
                  </a:lnTo>
                  <a:lnTo>
                    <a:pt x="16747274" y="3739273"/>
                  </a:lnTo>
                  <a:lnTo>
                    <a:pt x="16694379" y="3796207"/>
                  </a:lnTo>
                  <a:lnTo>
                    <a:pt x="16694531" y="3800995"/>
                  </a:lnTo>
                  <a:lnTo>
                    <a:pt x="16700615" y="3806685"/>
                  </a:lnTo>
                  <a:lnTo>
                    <a:pt x="16705402" y="3806545"/>
                  </a:lnTo>
                  <a:lnTo>
                    <a:pt x="16758374" y="3749535"/>
                  </a:lnTo>
                  <a:lnTo>
                    <a:pt x="16777678" y="3728542"/>
                  </a:lnTo>
                  <a:close/>
                </a:path>
                <a:path w="18275935" h="7136765">
                  <a:moveTo>
                    <a:pt x="16877983" y="3837254"/>
                  </a:moveTo>
                  <a:lnTo>
                    <a:pt x="16877805" y="3832428"/>
                  </a:lnTo>
                  <a:lnTo>
                    <a:pt x="16873271" y="3828199"/>
                  </a:lnTo>
                  <a:lnTo>
                    <a:pt x="16871417" y="3827538"/>
                  </a:lnTo>
                  <a:lnTo>
                    <a:pt x="16867505" y="3827538"/>
                  </a:lnTo>
                  <a:lnTo>
                    <a:pt x="16865473" y="3828351"/>
                  </a:lnTo>
                  <a:lnTo>
                    <a:pt x="16846246" y="3849014"/>
                  </a:lnTo>
                  <a:lnTo>
                    <a:pt x="16789680" y="3909110"/>
                  </a:lnTo>
                  <a:lnTo>
                    <a:pt x="16789807" y="3913936"/>
                  </a:lnTo>
                  <a:lnTo>
                    <a:pt x="16795903" y="3919728"/>
                  </a:lnTo>
                  <a:lnTo>
                    <a:pt x="16800602" y="3919728"/>
                  </a:lnTo>
                  <a:lnTo>
                    <a:pt x="16857371" y="3859403"/>
                  </a:lnTo>
                  <a:lnTo>
                    <a:pt x="16877983" y="3837254"/>
                  </a:lnTo>
                  <a:close/>
                </a:path>
                <a:path w="18275935" h="7136765">
                  <a:moveTo>
                    <a:pt x="16913009" y="3577907"/>
                  </a:moveTo>
                  <a:lnTo>
                    <a:pt x="16912717" y="3573132"/>
                  </a:lnTo>
                  <a:lnTo>
                    <a:pt x="16908145" y="3569106"/>
                  </a:lnTo>
                  <a:lnTo>
                    <a:pt x="16906367" y="3568484"/>
                  </a:lnTo>
                  <a:lnTo>
                    <a:pt x="16902494" y="3568484"/>
                  </a:lnTo>
                  <a:lnTo>
                    <a:pt x="16900411" y="3569347"/>
                  </a:lnTo>
                  <a:lnTo>
                    <a:pt x="16882720" y="3589375"/>
                  </a:lnTo>
                  <a:lnTo>
                    <a:pt x="16831094" y="3647249"/>
                  </a:lnTo>
                  <a:lnTo>
                    <a:pt x="16831348" y="3652024"/>
                  </a:lnTo>
                  <a:lnTo>
                    <a:pt x="16837571" y="3657612"/>
                  </a:lnTo>
                  <a:lnTo>
                    <a:pt x="16842347" y="3657346"/>
                  </a:lnTo>
                  <a:lnTo>
                    <a:pt x="16894048" y="3599396"/>
                  </a:lnTo>
                  <a:lnTo>
                    <a:pt x="16913009" y="3577907"/>
                  </a:lnTo>
                  <a:close/>
                </a:path>
                <a:path w="18275935" h="7136765">
                  <a:moveTo>
                    <a:pt x="17014025" y="3687229"/>
                  </a:moveTo>
                  <a:lnTo>
                    <a:pt x="17013733" y="3682415"/>
                  </a:lnTo>
                  <a:lnTo>
                    <a:pt x="17009136" y="3678339"/>
                  </a:lnTo>
                  <a:lnTo>
                    <a:pt x="17007332" y="3677704"/>
                  </a:lnTo>
                  <a:lnTo>
                    <a:pt x="17003433" y="3677704"/>
                  </a:lnTo>
                  <a:lnTo>
                    <a:pt x="17001351" y="3678567"/>
                  </a:lnTo>
                  <a:lnTo>
                    <a:pt x="16982555" y="3699687"/>
                  </a:lnTo>
                  <a:lnTo>
                    <a:pt x="16927310" y="3761016"/>
                  </a:lnTo>
                  <a:lnTo>
                    <a:pt x="16927538" y="3765829"/>
                  </a:lnTo>
                  <a:lnTo>
                    <a:pt x="16933761" y="3771481"/>
                  </a:lnTo>
                  <a:lnTo>
                    <a:pt x="16938575" y="3771252"/>
                  </a:lnTo>
                  <a:lnTo>
                    <a:pt x="16993908" y="3709835"/>
                  </a:lnTo>
                  <a:lnTo>
                    <a:pt x="17014025" y="3687229"/>
                  </a:lnTo>
                  <a:close/>
                </a:path>
                <a:path w="18275935" h="7136765">
                  <a:moveTo>
                    <a:pt x="17045204" y="3424517"/>
                  </a:moveTo>
                  <a:lnTo>
                    <a:pt x="17044797" y="3419741"/>
                  </a:lnTo>
                  <a:lnTo>
                    <a:pt x="17040187" y="3415855"/>
                  </a:lnTo>
                  <a:lnTo>
                    <a:pt x="17038460" y="3415271"/>
                  </a:lnTo>
                  <a:lnTo>
                    <a:pt x="17034574" y="3415271"/>
                  </a:lnTo>
                  <a:lnTo>
                    <a:pt x="17032453" y="3416173"/>
                  </a:lnTo>
                  <a:lnTo>
                    <a:pt x="17015219" y="3436531"/>
                  </a:lnTo>
                  <a:lnTo>
                    <a:pt x="16964737" y="3495535"/>
                  </a:lnTo>
                  <a:lnTo>
                    <a:pt x="16965092" y="3500310"/>
                  </a:lnTo>
                  <a:lnTo>
                    <a:pt x="16971404" y="3505758"/>
                  </a:lnTo>
                  <a:lnTo>
                    <a:pt x="16976179" y="3505403"/>
                  </a:lnTo>
                  <a:lnTo>
                    <a:pt x="17026751" y="3446310"/>
                  </a:lnTo>
                  <a:lnTo>
                    <a:pt x="17045204" y="3424517"/>
                  </a:lnTo>
                  <a:close/>
                </a:path>
                <a:path w="18275935" h="7136765">
                  <a:moveTo>
                    <a:pt x="17146664" y="3534206"/>
                  </a:moveTo>
                  <a:lnTo>
                    <a:pt x="17146270" y="3529406"/>
                  </a:lnTo>
                  <a:lnTo>
                    <a:pt x="17141622" y="3525469"/>
                  </a:lnTo>
                  <a:lnTo>
                    <a:pt x="17139882" y="3524872"/>
                  </a:lnTo>
                  <a:lnTo>
                    <a:pt x="17135983" y="3524872"/>
                  </a:lnTo>
                  <a:lnTo>
                    <a:pt x="17133837" y="3525786"/>
                  </a:lnTo>
                  <a:lnTo>
                    <a:pt x="17098569" y="3567138"/>
                  </a:lnTo>
                  <a:lnTo>
                    <a:pt x="17061625" y="3609911"/>
                  </a:lnTo>
                  <a:lnTo>
                    <a:pt x="17061968" y="3614737"/>
                  </a:lnTo>
                  <a:lnTo>
                    <a:pt x="17068318" y="3620236"/>
                  </a:lnTo>
                  <a:lnTo>
                    <a:pt x="17073106" y="3619906"/>
                  </a:lnTo>
                  <a:lnTo>
                    <a:pt x="17110126" y="3577056"/>
                  </a:lnTo>
                  <a:lnTo>
                    <a:pt x="17146664" y="3534206"/>
                  </a:lnTo>
                  <a:close/>
                </a:path>
                <a:path w="18275935" h="7136765">
                  <a:moveTo>
                    <a:pt x="17174096" y="3268357"/>
                  </a:moveTo>
                  <a:lnTo>
                    <a:pt x="17173588" y="3263595"/>
                  </a:lnTo>
                  <a:lnTo>
                    <a:pt x="17168940" y="3259823"/>
                  </a:lnTo>
                  <a:lnTo>
                    <a:pt x="17167276" y="3259277"/>
                  </a:lnTo>
                  <a:lnTo>
                    <a:pt x="17163390" y="3259277"/>
                  </a:lnTo>
                  <a:lnTo>
                    <a:pt x="17161206" y="3260242"/>
                  </a:lnTo>
                  <a:lnTo>
                    <a:pt x="17128897" y="3300031"/>
                  </a:lnTo>
                  <a:lnTo>
                    <a:pt x="17095178" y="3341065"/>
                  </a:lnTo>
                  <a:lnTo>
                    <a:pt x="17095635" y="3345840"/>
                  </a:lnTo>
                  <a:lnTo>
                    <a:pt x="17102062" y="3351149"/>
                  </a:lnTo>
                  <a:lnTo>
                    <a:pt x="17106837" y="3350691"/>
                  </a:lnTo>
                  <a:lnTo>
                    <a:pt x="17140606" y="3309594"/>
                  </a:lnTo>
                  <a:lnTo>
                    <a:pt x="17174096" y="3268357"/>
                  </a:lnTo>
                  <a:close/>
                </a:path>
                <a:path w="18275935" h="7136765">
                  <a:moveTo>
                    <a:pt x="17275734" y="3378162"/>
                  </a:moveTo>
                  <a:lnTo>
                    <a:pt x="17275226" y="3373374"/>
                  </a:lnTo>
                  <a:lnTo>
                    <a:pt x="17270565" y="3369589"/>
                  </a:lnTo>
                  <a:lnTo>
                    <a:pt x="17268876" y="3369030"/>
                  </a:lnTo>
                  <a:lnTo>
                    <a:pt x="17264952" y="3369030"/>
                  </a:lnTo>
                  <a:lnTo>
                    <a:pt x="17262767" y="3369995"/>
                  </a:lnTo>
                  <a:lnTo>
                    <a:pt x="17228439" y="3412198"/>
                  </a:lnTo>
                  <a:lnTo>
                    <a:pt x="17192486" y="3455822"/>
                  </a:lnTo>
                  <a:lnTo>
                    <a:pt x="17192943" y="3460635"/>
                  </a:lnTo>
                  <a:lnTo>
                    <a:pt x="17199420" y="3465995"/>
                  </a:lnTo>
                  <a:lnTo>
                    <a:pt x="17204220" y="3465538"/>
                  </a:lnTo>
                  <a:lnTo>
                    <a:pt x="17240212" y="3421850"/>
                  </a:lnTo>
                  <a:lnTo>
                    <a:pt x="17275734" y="3378162"/>
                  </a:lnTo>
                  <a:close/>
                </a:path>
                <a:path w="18275935" h="7136765">
                  <a:moveTo>
                    <a:pt x="17299559" y="3109404"/>
                  </a:moveTo>
                  <a:lnTo>
                    <a:pt x="17298950" y="3104654"/>
                  </a:lnTo>
                  <a:lnTo>
                    <a:pt x="17294289" y="3101035"/>
                  </a:lnTo>
                  <a:lnTo>
                    <a:pt x="17292663" y="3100527"/>
                  </a:lnTo>
                  <a:lnTo>
                    <a:pt x="17288777" y="3100527"/>
                  </a:lnTo>
                  <a:lnTo>
                    <a:pt x="17286542" y="3101543"/>
                  </a:lnTo>
                  <a:lnTo>
                    <a:pt x="17254995" y="3142157"/>
                  </a:lnTo>
                  <a:lnTo>
                    <a:pt x="17222254" y="3183839"/>
                  </a:lnTo>
                  <a:lnTo>
                    <a:pt x="17222813" y="3188589"/>
                  </a:lnTo>
                  <a:lnTo>
                    <a:pt x="17229354" y="3193758"/>
                  </a:lnTo>
                  <a:lnTo>
                    <a:pt x="17234104" y="3193211"/>
                  </a:lnTo>
                  <a:lnTo>
                    <a:pt x="17266920" y="3151467"/>
                  </a:lnTo>
                  <a:lnTo>
                    <a:pt x="17299559" y="3109404"/>
                  </a:lnTo>
                  <a:close/>
                </a:path>
                <a:path w="18275935" h="7136765">
                  <a:moveTo>
                    <a:pt x="17401070" y="3219107"/>
                  </a:moveTo>
                  <a:lnTo>
                    <a:pt x="17400448" y="3214319"/>
                  </a:lnTo>
                  <a:lnTo>
                    <a:pt x="17395749" y="3210699"/>
                  </a:lnTo>
                  <a:lnTo>
                    <a:pt x="17394111" y="3210179"/>
                  </a:lnTo>
                  <a:lnTo>
                    <a:pt x="17390199" y="3210179"/>
                  </a:lnTo>
                  <a:lnTo>
                    <a:pt x="17387939" y="3211195"/>
                  </a:lnTo>
                  <a:lnTo>
                    <a:pt x="17354614" y="3254260"/>
                  </a:lnTo>
                  <a:lnTo>
                    <a:pt x="17319702" y="3298736"/>
                  </a:lnTo>
                  <a:lnTo>
                    <a:pt x="17320260" y="3303524"/>
                  </a:lnTo>
                  <a:lnTo>
                    <a:pt x="17326877" y="3308743"/>
                  </a:lnTo>
                  <a:lnTo>
                    <a:pt x="17331652" y="3308172"/>
                  </a:lnTo>
                  <a:lnTo>
                    <a:pt x="17334268" y="3304883"/>
                  </a:lnTo>
                  <a:lnTo>
                    <a:pt x="17366615" y="3263633"/>
                  </a:lnTo>
                  <a:lnTo>
                    <a:pt x="17401070" y="3219107"/>
                  </a:lnTo>
                  <a:close/>
                </a:path>
                <a:path w="18275935" h="7136765">
                  <a:moveTo>
                    <a:pt x="17421429" y="2947670"/>
                  </a:moveTo>
                  <a:lnTo>
                    <a:pt x="17420717" y="2942945"/>
                  </a:lnTo>
                  <a:lnTo>
                    <a:pt x="17416006" y="2939465"/>
                  </a:lnTo>
                  <a:lnTo>
                    <a:pt x="17414431" y="2938983"/>
                  </a:lnTo>
                  <a:lnTo>
                    <a:pt x="17410557" y="2938983"/>
                  </a:lnTo>
                  <a:lnTo>
                    <a:pt x="17408271" y="2940050"/>
                  </a:lnTo>
                  <a:lnTo>
                    <a:pt x="17377664" y="2981375"/>
                  </a:lnTo>
                  <a:lnTo>
                    <a:pt x="17345825" y="3023844"/>
                  </a:lnTo>
                  <a:lnTo>
                    <a:pt x="17346499" y="3028581"/>
                  </a:lnTo>
                  <a:lnTo>
                    <a:pt x="17353166" y="3033611"/>
                  </a:lnTo>
                  <a:lnTo>
                    <a:pt x="17357903" y="3032937"/>
                  </a:lnTo>
                  <a:lnTo>
                    <a:pt x="17389780" y="2990405"/>
                  </a:lnTo>
                  <a:lnTo>
                    <a:pt x="17421429" y="2947670"/>
                  </a:lnTo>
                  <a:close/>
                </a:path>
                <a:path w="18275935" h="7136765">
                  <a:moveTo>
                    <a:pt x="17522482" y="3057017"/>
                  </a:moveTo>
                  <a:lnTo>
                    <a:pt x="17521746" y="3052241"/>
                  </a:lnTo>
                  <a:lnTo>
                    <a:pt x="17516996" y="3048774"/>
                  </a:lnTo>
                  <a:lnTo>
                    <a:pt x="17515421" y="3048292"/>
                  </a:lnTo>
                  <a:lnTo>
                    <a:pt x="17511510" y="3048292"/>
                  </a:lnTo>
                  <a:lnTo>
                    <a:pt x="17509198" y="3049371"/>
                  </a:lnTo>
                  <a:lnTo>
                    <a:pt x="17476902" y="3093301"/>
                  </a:lnTo>
                  <a:lnTo>
                    <a:pt x="17443107" y="3138627"/>
                  </a:lnTo>
                  <a:lnTo>
                    <a:pt x="17443781" y="3143402"/>
                  </a:lnTo>
                  <a:lnTo>
                    <a:pt x="17450512" y="3148457"/>
                  </a:lnTo>
                  <a:lnTo>
                    <a:pt x="17455287" y="3147771"/>
                  </a:lnTo>
                  <a:lnTo>
                    <a:pt x="17473499" y="3123425"/>
                  </a:lnTo>
                  <a:lnTo>
                    <a:pt x="17504652" y="3081337"/>
                  </a:lnTo>
                  <a:lnTo>
                    <a:pt x="17522482" y="3057017"/>
                  </a:lnTo>
                  <a:close/>
                </a:path>
                <a:path w="18275935" h="7136765">
                  <a:moveTo>
                    <a:pt x="17539526" y="2783167"/>
                  </a:moveTo>
                  <a:lnTo>
                    <a:pt x="17538700" y="2778442"/>
                  </a:lnTo>
                  <a:lnTo>
                    <a:pt x="17533963" y="2775127"/>
                  </a:lnTo>
                  <a:lnTo>
                    <a:pt x="17532439" y="2774683"/>
                  </a:lnTo>
                  <a:lnTo>
                    <a:pt x="17528566" y="2774683"/>
                  </a:lnTo>
                  <a:lnTo>
                    <a:pt x="17526216" y="2775801"/>
                  </a:lnTo>
                  <a:lnTo>
                    <a:pt x="17496625" y="2817787"/>
                  </a:lnTo>
                  <a:lnTo>
                    <a:pt x="17465713" y="2861081"/>
                  </a:lnTo>
                  <a:lnTo>
                    <a:pt x="17466488" y="2865805"/>
                  </a:lnTo>
                  <a:lnTo>
                    <a:pt x="17473283" y="2870670"/>
                  </a:lnTo>
                  <a:lnTo>
                    <a:pt x="17477994" y="2869908"/>
                  </a:lnTo>
                  <a:lnTo>
                    <a:pt x="17508957" y="2826537"/>
                  </a:lnTo>
                  <a:lnTo>
                    <a:pt x="17539526" y="2783167"/>
                  </a:lnTo>
                  <a:close/>
                </a:path>
                <a:path w="18275935" h="7136765">
                  <a:moveTo>
                    <a:pt x="17639754" y="2891879"/>
                  </a:moveTo>
                  <a:lnTo>
                    <a:pt x="17638891" y="2887141"/>
                  </a:lnTo>
                  <a:lnTo>
                    <a:pt x="17634103" y="2883827"/>
                  </a:lnTo>
                  <a:lnTo>
                    <a:pt x="17632579" y="2883395"/>
                  </a:lnTo>
                  <a:lnTo>
                    <a:pt x="17628680" y="2883395"/>
                  </a:lnTo>
                  <a:lnTo>
                    <a:pt x="17626305" y="2884538"/>
                  </a:lnTo>
                  <a:lnTo>
                    <a:pt x="17610024" y="2908020"/>
                  </a:lnTo>
                  <a:lnTo>
                    <a:pt x="17595063" y="2929420"/>
                  </a:lnTo>
                  <a:lnTo>
                    <a:pt x="17580013" y="2950794"/>
                  </a:lnTo>
                  <a:lnTo>
                    <a:pt x="17562487" y="2975495"/>
                  </a:lnTo>
                  <a:lnTo>
                    <a:pt x="17563288" y="2980258"/>
                  </a:lnTo>
                  <a:lnTo>
                    <a:pt x="17570146" y="2985135"/>
                  </a:lnTo>
                  <a:lnTo>
                    <a:pt x="17574883" y="2984335"/>
                  </a:lnTo>
                  <a:lnTo>
                    <a:pt x="17577334" y="2980906"/>
                  </a:lnTo>
                  <a:lnTo>
                    <a:pt x="17607534" y="2938170"/>
                  </a:lnTo>
                  <a:lnTo>
                    <a:pt x="17622520" y="2916720"/>
                  </a:lnTo>
                  <a:lnTo>
                    <a:pt x="17639754" y="2891879"/>
                  </a:lnTo>
                  <a:close/>
                </a:path>
                <a:path w="18275935" h="7136765">
                  <a:moveTo>
                    <a:pt x="17653648" y="2615882"/>
                  </a:moveTo>
                  <a:lnTo>
                    <a:pt x="17652696" y="2611183"/>
                  </a:lnTo>
                  <a:lnTo>
                    <a:pt x="17647946" y="2608008"/>
                  </a:lnTo>
                  <a:lnTo>
                    <a:pt x="17646485" y="2607602"/>
                  </a:lnTo>
                  <a:lnTo>
                    <a:pt x="17642599" y="2607602"/>
                  </a:lnTo>
                  <a:lnTo>
                    <a:pt x="17640211" y="2608796"/>
                  </a:lnTo>
                  <a:lnTo>
                    <a:pt x="17625175" y="2631313"/>
                  </a:lnTo>
                  <a:lnTo>
                    <a:pt x="17597806" y="2671940"/>
                  </a:lnTo>
                  <a:lnTo>
                    <a:pt x="17581741" y="2695549"/>
                  </a:lnTo>
                  <a:lnTo>
                    <a:pt x="17582617" y="2700248"/>
                  </a:lnTo>
                  <a:lnTo>
                    <a:pt x="17589513" y="2704947"/>
                  </a:lnTo>
                  <a:lnTo>
                    <a:pt x="17594237" y="2704084"/>
                  </a:lnTo>
                  <a:lnTo>
                    <a:pt x="17624057" y="2660104"/>
                  </a:lnTo>
                  <a:lnTo>
                    <a:pt x="17637748" y="2639720"/>
                  </a:lnTo>
                  <a:lnTo>
                    <a:pt x="17653648" y="2615882"/>
                  </a:lnTo>
                  <a:close/>
                </a:path>
                <a:path w="18275935" h="7136765">
                  <a:moveTo>
                    <a:pt x="17752581" y="2723731"/>
                  </a:moveTo>
                  <a:lnTo>
                    <a:pt x="17751590" y="2719006"/>
                  </a:lnTo>
                  <a:lnTo>
                    <a:pt x="17746803" y="2715857"/>
                  </a:lnTo>
                  <a:lnTo>
                    <a:pt x="17745367" y="2715463"/>
                  </a:lnTo>
                  <a:lnTo>
                    <a:pt x="17741456" y="2715463"/>
                  </a:lnTo>
                  <a:lnTo>
                    <a:pt x="17739017" y="2716682"/>
                  </a:lnTo>
                  <a:lnTo>
                    <a:pt x="17723308" y="2740647"/>
                  </a:lnTo>
                  <a:lnTo>
                    <a:pt x="17708931" y="2762440"/>
                  </a:lnTo>
                  <a:lnTo>
                    <a:pt x="17694453" y="2784208"/>
                  </a:lnTo>
                  <a:lnTo>
                    <a:pt x="17677575" y="2809367"/>
                  </a:lnTo>
                  <a:lnTo>
                    <a:pt x="17678502" y="2814104"/>
                  </a:lnTo>
                  <a:lnTo>
                    <a:pt x="17685487" y="2818790"/>
                  </a:lnTo>
                  <a:lnTo>
                    <a:pt x="17690211" y="2817863"/>
                  </a:lnTo>
                  <a:lnTo>
                    <a:pt x="17707102" y="2792666"/>
                  </a:lnTo>
                  <a:lnTo>
                    <a:pt x="17721606" y="2770848"/>
                  </a:lnTo>
                  <a:lnTo>
                    <a:pt x="17736020" y="2749016"/>
                  </a:lnTo>
                  <a:lnTo>
                    <a:pt x="17752581" y="2723731"/>
                  </a:lnTo>
                  <a:close/>
                </a:path>
                <a:path w="18275935" h="7136765">
                  <a:moveTo>
                    <a:pt x="17763605" y="2445829"/>
                  </a:moveTo>
                  <a:lnTo>
                    <a:pt x="17762538" y="2441156"/>
                  </a:lnTo>
                  <a:lnTo>
                    <a:pt x="17757763" y="2438146"/>
                  </a:lnTo>
                  <a:lnTo>
                    <a:pt x="17756366" y="2437765"/>
                  </a:lnTo>
                  <a:lnTo>
                    <a:pt x="17752492" y="2437765"/>
                  </a:lnTo>
                  <a:lnTo>
                    <a:pt x="17750028" y="2439022"/>
                  </a:lnTo>
                  <a:lnTo>
                    <a:pt x="17735538" y="2461958"/>
                  </a:lnTo>
                  <a:lnTo>
                    <a:pt x="17722393" y="2482634"/>
                  </a:lnTo>
                  <a:lnTo>
                    <a:pt x="17709185" y="2503259"/>
                  </a:lnTo>
                  <a:lnTo>
                    <a:pt x="17693704" y="2527249"/>
                  </a:lnTo>
                  <a:lnTo>
                    <a:pt x="17694707" y="2531935"/>
                  </a:lnTo>
                  <a:lnTo>
                    <a:pt x="17701718" y="2536469"/>
                  </a:lnTo>
                  <a:lnTo>
                    <a:pt x="17706391" y="2535466"/>
                  </a:lnTo>
                  <a:lnTo>
                    <a:pt x="17721911" y="2511437"/>
                  </a:lnTo>
                  <a:lnTo>
                    <a:pt x="17735131" y="2490774"/>
                  </a:lnTo>
                  <a:lnTo>
                    <a:pt x="17748314" y="2470061"/>
                  </a:lnTo>
                  <a:lnTo>
                    <a:pt x="17763605" y="2445829"/>
                  </a:lnTo>
                  <a:close/>
                </a:path>
                <a:path w="18275935" h="7136765">
                  <a:moveTo>
                    <a:pt x="17860836" y="2552535"/>
                  </a:moveTo>
                  <a:lnTo>
                    <a:pt x="17859706" y="2547848"/>
                  </a:lnTo>
                  <a:lnTo>
                    <a:pt x="17854880" y="2544889"/>
                  </a:lnTo>
                  <a:lnTo>
                    <a:pt x="17853495" y="2544521"/>
                  </a:lnTo>
                  <a:lnTo>
                    <a:pt x="17849584" y="2544521"/>
                  </a:lnTo>
                  <a:lnTo>
                    <a:pt x="17847082" y="2545804"/>
                  </a:lnTo>
                  <a:lnTo>
                    <a:pt x="17832121" y="2570111"/>
                  </a:lnTo>
                  <a:lnTo>
                    <a:pt x="17818367" y="2592247"/>
                  </a:lnTo>
                  <a:lnTo>
                    <a:pt x="17804473" y="2614460"/>
                  </a:lnTo>
                  <a:lnTo>
                    <a:pt x="17788205" y="2640215"/>
                  </a:lnTo>
                  <a:lnTo>
                    <a:pt x="17789259" y="2644927"/>
                  </a:lnTo>
                  <a:lnTo>
                    <a:pt x="17796345" y="2649423"/>
                  </a:lnTo>
                  <a:lnTo>
                    <a:pt x="17801070" y="2648369"/>
                  </a:lnTo>
                  <a:lnTo>
                    <a:pt x="17817364" y="2622550"/>
                  </a:lnTo>
                  <a:lnTo>
                    <a:pt x="17831296" y="2600299"/>
                  </a:lnTo>
                  <a:lnTo>
                    <a:pt x="17845075" y="2578125"/>
                  </a:lnTo>
                  <a:lnTo>
                    <a:pt x="17860836" y="2552535"/>
                  </a:lnTo>
                  <a:close/>
                </a:path>
                <a:path w="18275935" h="7136765">
                  <a:moveTo>
                    <a:pt x="17869192" y="2272995"/>
                  </a:moveTo>
                  <a:lnTo>
                    <a:pt x="17867999" y="2268359"/>
                  </a:lnTo>
                  <a:lnTo>
                    <a:pt x="17863211" y="2265515"/>
                  </a:lnTo>
                  <a:lnTo>
                    <a:pt x="17861890" y="2265172"/>
                  </a:lnTo>
                  <a:lnTo>
                    <a:pt x="17857978" y="2265172"/>
                  </a:lnTo>
                  <a:lnTo>
                    <a:pt x="17855476" y="2266492"/>
                  </a:lnTo>
                  <a:lnTo>
                    <a:pt x="17841494" y="2289962"/>
                  </a:lnTo>
                  <a:lnTo>
                    <a:pt x="17828857" y="2310993"/>
                  </a:lnTo>
                  <a:lnTo>
                    <a:pt x="17816208" y="2331923"/>
                  </a:lnTo>
                  <a:lnTo>
                    <a:pt x="17801413" y="2356205"/>
                  </a:lnTo>
                  <a:lnTo>
                    <a:pt x="17802517" y="2360853"/>
                  </a:lnTo>
                  <a:lnTo>
                    <a:pt x="17809642" y="2365197"/>
                  </a:lnTo>
                  <a:lnTo>
                    <a:pt x="17814316" y="2364092"/>
                  </a:lnTo>
                  <a:lnTo>
                    <a:pt x="17829137" y="2339759"/>
                  </a:lnTo>
                  <a:lnTo>
                    <a:pt x="17841811" y="2318791"/>
                  </a:lnTo>
                  <a:lnTo>
                    <a:pt x="17854460" y="2297709"/>
                  </a:lnTo>
                  <a:lnTo>
                    <a:pt x="17869192" y="2272995"/>
                  </a:lnTo>
                  <a:close/>
                </a:path>
                <a:path w="18275935" h="7136765">
                  <a:moveTo>
                    <a:pt x="17964176" y="2378341"/>
                  </a:moveTo>
                  <a:lnTo>
                    <a:pt x="17962918" y="2373680"/>
                  </a:lnTo>
                  <a:lnTo>
                    <a:pt x="17958067" y="2370899"/>
                  </a:lnTo>
                  <a:lnTo>
                    <a:pt x="17956772" y="2370582"/>
                  </a:lnTo>
                  <a:lnTo>
                    <a:pt x="17952847" y="2370582"/>
                  </a:lnTo>
                  <a:lnTo>
                    <a:pt x="17950269" y="2371953"/>
                  </a:lnTo>
                  <a:lnTo>
                    <a:pt x="17935918" y="2396858"/>
                  </a:lnTo>
                  <a:lnTo>
                    <a:pt x="17922786" y="2419400"/>
                  </a:lnTo>
                  <a:lnTo>
                    <a:pt x="17909553" y="2441956"/>
                  </a:lnTo>
                  <a:lnTo>
                    <a:pt x="17894084" y="2468067"/>
                  </a:lnTo>
                  <a:lnTo>
                    <a:pt x="17895278" y="2472740"/>
                  </a:lnTo>
                  <a:lnTo>
                    <a:pt x="17898885" y="2474887"/>
                  </a:lnTo>
                  <a:lnTo>
                    <a:pt x="17902479" y="2477046"/>
                  </a:lnTo>
                  <a:lnTo>
                    <a:pt x="17907178" y="2475852"/>
                  </a:lnTo>
                  <a:lnTo>
                    <a:pt x="17922672" y="2449690"/>
                  </a:lnTo>
                  <a:lnTo>
                    <a:pt x="17935956" y="2427084"/>
                  </a:lnTo>
                  <a:lnTo>
                    <a:pt x="17949101" y="2404491"/>
                  </a:lnTo>
                  <a:lnTo>
                    <a:pt x="17962093" y="2381986"/>
                  </a:lnTo>
                  <a:lnTo>
                    <a:pt x="17964176" y="2378341"/>
                  </a:lnTo>
                  <a:close/>
                </a:path>
                <a:path w="18275935" h="7136765">
                  <a:moveTo>
                    <a:pt x="17970170" y="2097455"/>
                  </a:moveTo>
                  <a:lnTo>
                    <a:pt x="17968862" y="2092845"/>
                  </a:lnTo>
                  <a:lnTo>
                    <a:pt x="17964049" y="2090153"/>
                  </a:lnTo>
                  <a:lnTo>
                    <a:pt x="17962791" y="2089848"/>
                  </a:lnTo>
                  <a:lnTo>
                    <a:pt x="17958880" y="2089848"/>
                  </a:lnTo>
                  <a:lnTo>
                    <a:pt x="17956314" y="2091245"/>
                  </a:lnTo>
                  <a:lnTo>
                    <a:pt x="17942979" y="2115058"/>
                  </a:lnTo>
                  <a:lnTo>
                    <a:pt x="17930927" y="2136406"/>
                  </a:lnTo>
                  <a:lnTo>
                    <a:pt x="17918824" y="2157679"/>
                  </a:lnTo>
                  <a:lnTo>
                    <a:pt x="17904625" y="2182444"/>
                  </a:lnTo>
                  <a:lnTo>
                    <a:pt x="17905870" y="2187054"/>
                  </a:lnTo>
                  <a:lnTo>
                    <a:pt x="17913134" y="2191232"/>
                  </a:lnTo>
                  <a:lnTo>
                    <a:pt x="17917719" y="2189988"/>
                  </a:lnTo>
                  <a:lnTo>
                    <a:pt x="17931956" y="2165185"/>
                  </a:lnTo>
                  <a:lnTo>
                    <a:pt x="17944084" y="2143861"/>
                  </a:lnTo>
                  <a:lnTo>
                    <a:pt x="17956149" y="2122487"/>
                  </a:lnTo>
                  <a:lnTo>
                    <a:pt x="17970170" y="2097455"/>
                  </a:lnTo>
                  <a:close/>
                </a:path>
                <a:path w="18275935" h="7136765">
                  <a:moveTo>
                    <a:pt x="18062321" y="2201164"/>
                  </a:moveTo>
                  <a:lnTo>
                    <a:pt x="18060924" y="2196554"/>
                  </a:lnTo>
                  <a:lnTo>
                    <a:pt x="18056073" y="2193950"/>
                  </a:lnTo>
                  <a:lnTo>
                    <a:pt x="18054854" y="2193658"/>
                  </a:lnTo>
                  <a:lnTo>
                    <a:pt x="18050917" y="2193658"/>
                  </a:lnTo>
                  <a:lnTo>
                    <a:pt x="18048288" y="2195118"/>
                  </a:lnTo>
                  <a:lnTo>
                    <a:pt x="18034623" y="2220518"/>
                  </a:lnTo>
                  <a:lnTo>
                    <a:pt x="18022177" y="2243442"/>
                  </a:lnTo>
                  <a:lnTo>
                    <a:pt x="18009616" y="2266391"/>
                  </a:lnTo>
                  <a:lnTo>
                    <a:pt x="17994922" y="2292934"/>
                  </a:lnTo>
                  <a:lnTo>
                    <a:pt x="17996256" y="2297582"/>
                  </a:lnTo>
                  <a:lnTo>
                    <a:pt x="18003571" y="2301671"/>
                  </a:lnTo>
                  <a:lnTo>
                    <a:pt x="18008219" y="2300338"/>
                  </a:lnTo>
                  <a:lnTo>
                    <a:pt x="18010289" y="2296655"/>
                  </a:lnTo>
                  <a:lnTo>
                    <a:pt x="18022964" y="2273731"/>
                  </a:lnTo>
                  <a:lnTo>
                    <a:pt x="18035550" y="2250744"/>
                  </a:lnTo>
                  <a:lnTo>
                    <a:pt x="18048021" y="2227757"/>
                  </a:lnTo>
                  <a:lnTo>
                    <a:pt x="18062321" y="2201164"/>
                  </a:lnTo>
                  <a:close/>
                </a:path>
                <a:path w="18275935" h="7136765">
                  <a:moveTo>
                    <a:pt x="18066258" y="1919185"/>
                  </a:moveTo>
                  <a:lnTo>
                    <a:pt x="18064823" y="1914613"/>
                  </a:lnTo>
                  <a:lnTo>
                    <a:pt x="18060010" y="1912086"/>
                  </a:lnTo>
                  <a:lnTo>
                    <a:pt x="18058816" y="1911819"/>
                  </a:lnTo>
                  <a:lnTo>
                    <a:pt x="18054917" y="1911819"/>
                  </a:lnTo>
                  <a:lnTo>
                    <a:pt x="18052276" y="1913293"/>
                  </a:lnTo>
                  <a:lnTo>
                    <a:pt x="18039652" y="1937397"/>
                  </a:lnTo>
                  <a:lnTo>
                    <a:pt x="18028222" y="1959025"/>
                  </a:lnTo>
                  <a:lnTo>
                    <a:pt x="18016690" y="1980666"/>
                  </a:lnTo>
                  <a:lnTo>
                    <a:pt x="18003114" y="2005939"/>
                  </a:lnTo>
                  <a:lnTo>
                    <a:pt x="18004473" y="2010524"/>
                  </a:lnTo>
                  <a:lnTo>
                    <a:pt x="18011813" y="2014499"/>
                  </a:lnTo>
                  <a:lnTo>
                    <a:pt x="18016398" y="2013140"/>
                  </a:lnTo>
                  <a:lnTo>
                    <a:pt x="18030013" y="1987804"/>
                  </a:lnTo>
                  <a:lnTo>
                    <a:pt x="18041570" y="1966112"/>
                  </a:lnTo>
                  <a:lnTo>
                    <a:pt x="18053025" y="1944446"/>
                  </a:lnTo>
                  <a:lnTo>
                    <a:pt x="18066258" y="1919185"/>
                  </a:lnTo>
                  <a:close/>
                </a:path>
                <a:path w="18275935" h="7136765">
                  <a:moveTo>
                    <a:pt x="18155006" y="2021065"/>
                  </a:moveTo>
                  <a:lnTo>
                    <a:pt x="18153457" y="2016493"/>
                  </a:lnTo>
                  <a:lnTo>
                    <a:pt x="18148605" y="2014093"/>
                  </a:lnTo>
                  <a:lnTo>
                    <a:pt x="18147449" y="2013839"/>
                  </a:lnTo>
                  <a:lnTo>
                    <a:pt x="18143512" y="2013839"/>
                  </a:lnTo>
                  <a:lnTo>
                    <a:pt x="18140820" y="2015388"/>
                  </a:lnTo>
                  <a:lnTo>
                    <a:pt x="18127930" y="2041283"/>
                  </a:lnTo>
                  <a:lnTo>
                    <a:pt x="18116195" y="2064588"/>
                  </a:lnTo>
                  <a:lnTo>
                    <a:pt x="18104346" y="2087892"/>
                  </a:lnTo>
                  <a:lnTo>
                    <a:pt x="18090477" y="2114880"/>
                  </a:lnTo>
                  <a:lnTo>
                    <a:pt x="18091950" y="2119477"/>
                  </a:lnTo>
                  <a:lnTo>
                    <a:pt x="18099418" y="2123325"/>
                  </a:lnTo>
                  <a:lnTo>
                    <a:pt x="18104028" y="2121865"/>
                  </a:lnTo>
                  <a:lnTo>
                    <a:pt x="18117897" y="2094826"/>
                  </a:lnTo>
                  <a:lnTo>
                    <a:pt x="18129784" y="2071458"/>
                  </a:lnTo>
                  <a:lnTo>
                    <a:pt x="18141544" y="2048090"/>
                  </a:lnTo>
                  <a:lnTo>
                    <a:pt x="18155006" y="2021065"/>
                  </a:lnTo>
                  <a:close/>
                </a:path>
                <a:path w="18275935" h="7136765">
                  <a:moveTo>
                    <a:pt x="18157279" y="1738210"/>
                  </a:moveTo>
                  <a:lnTo>
                    <a:pt x="18155704" y="1733689"/>
                  </a:lnTo>
                  <a:lnTo>
                    <a:pt x="18150878" y="1731365"/>
                  </a:lnTo>
                  <a:lnTo>
                    <a:pt x="18149761" y="1731124"/>
                  </a:lnTo>
                  <a:lnTo>
                    <a:pt x="18145837" y="1731124"/>
                  </a:lnTo>
                  <a:lnTo>
                    <a:pt x="18143144" y="1732686"/>
                  </a:lnTo>
                  <a:lnTo>
                    <a:pt x="18131143" y="1757324"/>
                  </a:lnTo>
                  <a:lnTo>
                    <a:pt x="18120322" y="1779295"/>
                  </a:lnTo>
                  <a:lnTo>
                    <a:pt x="18109438" y="1801228"/>
                  </a:lnTo>
                  <a:lnTo>
                    <a:pt x="18096637" y="1826768"/>
                  </a:lnTo>
                  <a:lnTo>
                    <a:pt x="18098135" y="1831327"/>
                  </a:lnTo>
                  <a:lnTo>
                    <a:pt x="18101869" y="1833194"/>
                  </a:lnTo>
                  <a:lnTo>
                    <a:pt x="18105578" y="1835099"/>
                  </a:lnTo>
                  <a:lnTo>
                    <a:pt x="18110150" y="1833575"/>
                  </a:lnTo>
                  <a:lnTo>
                    <a:pt x="18122964" y="1807972"/>
                  </a:lnTo>
                  <a:lnTo>
                    <a:pt x="18133886" y="1785988"/>
                  </a:lnTo>
                  <a:lnTo>
                    <a:pt x="18144719" y="1763966"/>
                  </a:lnTo>
                  <a:lnTo>
                    <a:pt x="18157279" y="1738210"/>
                  </a:lnTo>
                  <a:close/>
                </a:path>
                <a:path w="18275935" h="7136765">
                  <a:moveTo>
                    <a:pt x="18241861" y="1838096"/>
                  </a:moveTo>
                  <a:lnTo>
                    <a:pt x="18240159" y="1833587"/>
                  </a:lnTo>
                  <a:lnTo>
                    <a:pt x="18235321" y="1831365"/>
                  </a:lnTo>
                  <a:lnTo>
                    <a:pt x="18234241" y="1831136"/>
                  </a:lnTo>
                  <a:lnTo>
                    <a:pt x="18230292" y="1831136"/>
                  </a:lnTo>
                  <a:lnTo>
                    <a:pt x="18227536" y="1832787"/>
                  </a:lnTo>
                  <a:lnTo>
                    <a:pt x="18215420" y="1859254"/>
                  </a:lnTo>
                  <a:lnTo>
                    <a:pt x="18204434" y="1882952"/>
                  </a:lnTo>
                  <a:lnTo>
                    <a:pt x="18193360" y="1906600"/>
                  </a:lnTo>
                  <a:lnTo>
                    <a:pt x="18180406" y="1933917"/>
                  </a:lnTo>
                  <a:lnTo>
                    <a:pt x="18182006" y="1938464"/>
                  </a:lnTo>
                  <a:lnTo>
                    <a:pt x="18189601" y="1942096"/>
                  </a:lnTo>
                  <a:lnTo>
                    <a:pt x="18194135" y="1940483"/>
                  </a:lnTo>
                  <a:lnTo>
                    <a:pt x="18195951" y="1936686"/>
                  </a:lnTo>
                  <a:lnTo>
                    <a:pt x="18207127" y="1913102"/>
                  </a:lnTo>
                  <a:lnTo>
                    <a:pt x="18218239" y="1889391"/>
                  </a:lnTo>
                  <a:lnTo>
                    <a:pt x="18229237" y="1865630"/>
                  </a:lnTo>
                  <a:lnTo>
                    <a:pt x="18241861" y="1838096"/>
                  </a:lnTo>
                  <a:close/>
                </a:path>
                <a:path w="18275935" h="7136765">
                  <a:moveTo>
                    <a:pt x="18242865" y="1554670"/>
                  </a:moveTo>
                  <a:lnTo>
                    <a:pt x="18241163" y="1550200"/>
                  </a:lnTo>
                  <a:lnTo>
                    <a:pt x="18236337" y="1548041"/>
                  </a:lnTo>
                  <a:lnTo>
                    <a:pt x="18235295" y="1547825"/>
                  </a:lnTo>
                  <a:lnTo>
                    <a:pt x="18231371" y="1547825"/>
                  </a:lnTo>
                  <a:lnTo>
                    <a:pt x="18228615" y="1549476"/>
                  </a:lnTo>
                  <a:lnTo>
                    <a:pt x="18217274" y="1574647"/>
                  </a:lnTo>
                  <a:lnTo>
                    <a:pt x="18207114" y="1596961"/>
                  </a:lnTo>
                  <a:lnTo>
                    <a:pt x="18196891" y="1619173"/>
                  </a:lnTo>
                  <a:lnTo>
                    <a:pt x="18184889" y="1644980"/>
                  </a:lnTo>
                  <a:lnTo>
                    <a:pt x="18186527" y="1649476"/>
                  </a:lnTo>
                  <a:lnTo>
                    <a:pt x="18194084" y="1653019"/>
                  </a:lnTo>
                  <a:lnTo>
                    <a:pt x="18198580" y="1651368"/>
                  </a:lnTo>
                  <a:lnTo>
                    <a:pt x="18210607" y="1625523"/>
                  </a:lnTo>
                  <a:lnTo>
                    <a:pt x="18220843" y="1603260"/>
                  </a:lnTo>
                  <a:lnTo>
                    <a:pt x="18231041" y="1580883"/>
                  </a:lnTo>
                  <a:lnTo>
                    <a:pt x="18242865" y="1554670"/>
                  </a:lnTo>
                  <a:close/>
                </a:path>
                <a:path w="18275935" h="7136765">
                  <a:moveTo>
                    <a:pt x="18275885" y="1723618"/>
                  </a:moveTo>
                  <a:lnTo>
                    <a:pt x="18264378" y="1750148"/>
                  </a:lnTo>
                  <a:lnTo>
                    <a:pt x="18266144" y="1754644"/>
                  </a:lnTo>
                  <a:lnTo>
                    <a:pt x="18273865" y="1757984"/>
                  </a:lnTo>
                  <a:lnTo>
                    <a:pt x="18275885" y="1757197"/>
                  </a:lnTo>
                  <a:lnTo>
                    <a:pt x="18275885" y="1723618"/>
                  </a:lnTo>
                  <a:close/>
                </a:path>
                <a:path w="18275935" h="7136765">
                  <a:moveTo>
                    <a:pt x="18275885" y="1441386"/>
                  </a:moveTo>
                  <a:lnTo>
                    <a:pt x="18267655" y="1460639"/>
                  </a:lnTo>
                  <a:lnTo>
                    <a:pt x="18269420" y="1465084"/>
                  </a:lnTo>
                  <a:lnTo>
                    <a:pt x="18275885" y="1467866"/>
                  </a:lnTo>
                  <a:lnTo>
                    <a:pt x="18275885" y="1441386"/>
                  </a:lnTo>
                  <a:close/>
                </a:path>
              </a:pathLst>
            </a:custGeom>
            <a:solidFill>
              <a:srgbClr val="3FA8F5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7">
              <a:extLst>
                <a:ext uri="{FF2B5EF4-FFF2-40B4-BE49-F238E27FC236}">
                  <a16:creationId xmlns:a16="http://schemas.microsoft.com/office/drawing/2014/main" id="{A3C7B0F7-2108-41CC-B315-309C276F516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81419"/>
              <a:ext cx="18287999" cy="6524799"/>
            </a:xfrm>
            <a:prstGeom prst="rect">
              <a:avLst/>
            </a:prstGeom>
          </p:spPr>
        </p:pic>
        <p:sp>
          <p:nvSpPr>
            <p:cNvPr id="27" name="object 8">
              <a:extLst>
                <a:ext uri="{FF2B5EF4-FFF2-40B4-BE49-F238E27FC236}">
                  <a16:creationId xmlns:a16="http://schemas.microsoft.com/office/drawing/2014/main" id="{782C795C-A96A-4959-B89B-80B57F27C458}"/>
                </a:ext>
              </a:extLst>
            </p:cNvPr>
            <p:cNvSpPr/>
            <p:nvPr/>
          </p:nvSpPr>
          <p:spPr>
            <a:xfrm>
              <a:off x="0" y="2246378"/>
              <a:ext cx="18288000" cy="5598160"/>
            </a:xfrm>
            <a:custGeom>
              <a:avLst/>
              <a:gdLst/>
              <a:ahLst/>
              <a:cxnLst/>
              <a:rect l="l" t="t" r="r" b="b"/>
              <a:pathLst>
                <a:path w="18288000" h="5598159">
                  <a:moveTo>
                    <a:pt x="2713079" y="0"/>
                  </a:moveTo>
                  <a:lnTo>
                    <a:pt x="2609590" y="0"/>
                  </a:lnTo>
                  <a:lnTo>
                    <a:pt x="2585724" y="306"/>
                  </a:lnTo>
                  <a:lnTo>
                    <a:pt x="2594960" y="306"/>
                  </a:lnTo>
                  <a:lnTo>
                    <a:pt x="2591620" y="3868"/>
                  </a:lnTo>
                  <a:lnTo>
                    <a:pt x="2591681" y="8191"/>
                  </a:lnTo>
                  <a:lnTo>
                    <a:pt x="2591822" y="12476"/>
                  </a:lnTo>
                  <a:lnTo>
                    <a:pt x="2595225" y="15898"/>
                  </a:lnTo>
                  <a:lnTo>
                    <a:pt x="2589028" y="15898"/>
                  </a:lnTo>
                  <a:lnTo>
                    <a:pt x="2626600" y="15501"/>
                  </a:lnTo>
                  <a:lnTo>
                    <a:pt x="2734672" y="15501"/>
                  </a:lnTo>
                  <a:lnTo>
                    <a:pt x="2737762" y="12476"/>
                  </a:lnTo>
                  <a:lnTo>
                    <a:pt x="2737827" y="8191"/>
                  </a:lnTo>
                  <a:lnTo>
                    <a:pt x="2737902" y="3868"/>
                  </a:lnTo>
                  <a:lnTo>
                    <a:pt x="2734453" y="306"/>
                  </a:lnTo>
                  <a:lnTo>
                    <a:pt x="2713079" y="0"/>
                  </a:lnTo>
                  <a:close/>
                </a:path>
                <a:path w="18288000" h="5598159">
                  <a:moveTo>
                    <a:pt x="2734672" y="15501"/>
                  </a:moveTo>
                  <a:lnTo>
                    <a:pt x="2697626" y="15501"/>
                  </a:lnTo>
                  <a:lnTo>
                    <a:pt x="2729880" y="15898"/>
                  </a:lnTo>
                  <a:lnTo>
                    <a:pt x="2734267" y="15898"/>
                  </a:lnTo>
                  <a:lnTo>
                    <a:pt x="2734672" y="15501"/>
                  </a:lnTo>
                  <a:close/>
                </a:path>
                <a:path w="18288000" h="5598159">
                  <a:moveTo>
                    <a:pt x="2531970" y="1785"/>
                  </a:moveTo>
                  <a:lnTo>
                    <a:pt x="2527759" y="1785"/>
                  </a:lnTo>
                  <a:lnTo>
                    <a:pt x="2462236" y="4337"/>
                  </a:lnTo>
                  <a:lnTo>
                    <a:pt x="2392602" y="8154"/>
                  </a:lnTo>
                  <a:lnTo>
                    <a:pt x="2389321" y="11872"/>
                  </a:lnTo>
                  <a:lnTo>
                    <a:pt x="2389661" y="17320"/>
                  </a:lnTo>
                  <a:lnTo>
                    <a:pt x="2389741" y="18599"/>
                  </a:lnTo>
                  <a:lnTo>
                    <a:pt x="2389860" y="20509"/>
                  </a:lnTo>
                  <a:lnTo>
                    <a:pt x="2393606" y="23809"/>
                  </a:lnTo>
                  <a:lnTo>
                    <a:pt x="2462967" y="19992"/>
                  </a:lnTo>
                  <a:lnTo>
                    <a:pt x="2532323" y="17320"/>
                  </a:lnTo>
                  <a:lnTo>
                    <a:pt x="2535715" y="13703"/>
                  </a:lnTo>
                  <a:lnTo>
                    <a:pt x="2535658" y="11872"/>
                  </a:lnTo>
                  <a:lnTo>
                    <a:pt x="2535533" y="7884"/>
                  </a:lnTo>
                  <a:lnTo>
                    <a:pt x="2535446" y="5132"/>
                  </a:lnTo>
                  <a:lnTo>
                    <a:pt x="2531970" y="1785"/>
                  </a:lnTo>
                  <a:close/>
                </a:path>
                <a:path w="18288000" h="5598159">
                  <a:moveTo>
                    <a:pt x="2801882" y="1999"/>
                  </a:moveTo>
                  <a:lnTo>
                    <a:pt x="2797411" y="1999"/>
                  </a:lnTo>
                  <a:lnTo>
                    <a:pt x="2793934" y="5336"/>
                  </a:lnTo>
                  <a:lnTo>
                    <a:pt x="2793828" y="8590"/>
                  </a:lnTo>
                  <a:lnTo>
                    <a:pt x="2793707" y="12309"/>
                  </a:lnTo>
                  <a:lnTo>
                    <a:pt x="2793655" y="13898"/>
                  </a:lnTo>
                  <a:lnTo>
                    <a:pt x="2797039" y="17515"/>
                  </a:lnTo>
                  <a:lnTo>
                    <a:pt x="2866504" y="20314"/>
                  </a:lnTo>
                  <a:lnTo>
                    <a:pt x="2933302" y="24060"/>
                  </a:lnTo>
                  <a:lnTo>
                    <a:pt x="2935922" y="24060"/>
                  </a:lnTo>
                  <a:lnTo>
                    <a:pt x="2939483" y="20937"/>
                  </a:lnTo>
                  <a:lnTo>
                    <a:pt x="2939938" y="13898"/>
                  </a:lnTo>
                  <a:lnTo>
                    <a:pt x="2940040" y="12309"/>
                  </a:lnTo>
                  <a:lnTo>
                    <a:pt x="2936759" y="8590"/>
                  </a:lnTo>
                  <a:lnTo>
                    <a:pt x="2867262" y="4666"/>
                  </a:lnTo>
                  <a:lnTo>
                    <a:pt x="2801882" y="1999"/>
                  </a:lnTo>
                  <a:close/>
                </a:path>
                <a:path w="18288000" h="5598159">
                  <a:moveTo>
                    <a:pt x="2329899" y="12923"/>
                  </a:moveTo>
                  <a:lnTo>
                    <a:pt x="2325192" y="12923"/>
                  </a:lnTo>
                  <a:lnTo>
                    <a:pt x="2260111" y="18541"/>
                  </a:lnTo>
                  <a:lnTo>
                    <a:pt x="2190733" y="25613"/>
                  </a:lnTo>
                  <a:lnTo>
                    <a:pt x="2187637" y="29480"/>
                  </a:lnTo>
                  <a:lnTo>
                    <a:pt x="2188483" y="37312"/>
                  </a:lnTo>
                  <a:lnTo>
                    <a:pt x="2188567" y="38089"/>
                  </a:lnTo>
                  <a:lnTo>
                    <a:pt x="2192341" y="41213"/>
                  </a:lnTo>
                  <a:lnTo>
                    <a:pt x="2261583" y="34137"/>
                  </a:lnTo>
                  <a:lnTo>
                    <a:pt x="2330732" y="28196"/>
                  </a:lnTo>
                  <a:lnTo>
                    <a:pt x="2333957" y="24422"/>
                  </a:lnTo>
                  <a:lnTo>
                    <a:pt x="2333288" y="16010"/>
                  </a:lnTo>
                  <a:lnTo>
                    <a:pt x="2329899" y="12923"/>
                  </a:lnTo>
                  <a:close/>
                </a:path>
                <a:path w="18288000" h="5598159">
                  <a:moveTo>
                    <a:pt x="3004133" y="13480"/>
                  </a:moveTo>
                  <a:lnTo>
                    <a:pt x="2999446" y="13480"/>
                  </a:lnTo>
                  <a:lnTo>
                    <a:pt x="2996036" y="16567"/>
                  </a:lnTo>
                  <a:lnTo>
                    <a:pt x="2995358" y="24972"/>
                  </a:lnTo>
                  <a:lnTo>
                    <a:pt x="2998574" y="28756"/>
                  </a:lnTo>
                  <a:lnTo>
                    <a:pt x="3067735" y="34824"/>
                  </a:lnTo>
                  <a:lnTo>
                    <a:pt x="3136686" y="42014"/>
                  </a:lnTo>
                  <a:lnTo>
                    <a:pt x="3140655" y="38918"/>
                  </a:lnTo>
                  <a:lnTo>
                    <a:pt x="3141622" y="30309"/>
                  </a:lnTo>
                  <a:lnTo>
                    <a:pt x="3138517" y="26441"/>
                  </a:lnTo>
                  <a:lnTo>
                    <a:pt x="3069223" y="19224"/>
                  </a:lnTo>
                  <a:lnTo>
                    <a:pt x="3004133" y="13480"/>
                  </a:lnTo>
                  <a:close/>
                </a:path>
                <a:path w="18288000" h="5598159">
                  <a:moveTo>
                    <a:pt x="2128574" y="33525"/>
                  </a:moveTo>
                  <a:lnTo>
                    <a:pt x="2123629" y="33525"/>
                  </a:lnTo>
                  <a:lnTo>
                    <a:pt x="2058790" y="42180"/>
                  </a:lnTo>
                  <a:lnTo>
                    <a:pt x="1989913" y="52454"/>
                  </a:lnTo>
                  <a:lnTo>
                    <a:pt x="1986994" y="56461"/>
                  </a:lnTo>
                  <a:lnTo>
                    <a:pt x="1988333" y="65004"/>
                  </a:lnTo>
                  <a:lnTo>
                    <a:pt x="1992312" y="67933"/>
                  </a:lnTo>
                  <a:lnTo>
                    <a:pt x="2060979" y="57696"/>
                  </a:lnTo>
                  <a:lnTo>
                    <a:pt x="2129875" y="48530"/>
                  </a:lnTo>
                  <a:lnTo>
                    <a:pt x="2132915" y="44607"/>
                  </a:lnTo>
                  <a:lnTo>
                    <a:pt x="2131883" y="36361"/>
                  </a:lnTo>
                  <a:lnTo>
                    <a:pt x="2128574" y="33525"/>
                  </a:lnTo>
                  <a:close/>
                </a:path>
                <a:path w="18288000" h="5598159">
                  <a:moveTo>
                    <a:pt x="3205621" y="34520"/>
                  </a:moveTo>
                  <a:lnTo>
                    <a:pt x="3200666" y="34520"/>
                  </a:lnTo>
                  <a:lnTo>
                    <a:pt x="3197367" y="37338"/>
                  </a:lnTo>
                  <a:lnTo>
                    <a:pt x="3196307" y="45575"/>
                  </a:lnTo>
                  <a:lnTo>
                    <a:pt x="3199337" y="49498"/>
                  </a:lnTo>
                  <a:lnTo>
                    <a:pt x="3268039" y="58807"/>
                  </a:lnTo>
                  <a:lnTo>
                    <a:pt x="3336827" y="69235"/>
                  </a:lnTo>
                  <a:lnTo>
                    <a:pt x="3340805" y="66325"/>
                  </a:lnTo>
                  <a:lnTo>
                    <a:pt x="3342162" y="57782"/>
                  </a:lnTo>
                  <a:lnTo>
                    <a:pt x="3339253" y="53775"/>
                  </a:lnTo>
                  <a:lnTo>
                    <a:pt x="3270262" y="43303"/>
                  </a:lnTo>
                  <a:lnTo>
                    <a:pt x="3205621" y="34520"/>
                  </a:lnTo>
                  <a:close/>
                </a:path>
                <a:path w="18288000" h="5598159">
                  <a:moveTo>
                    <a:pt x="1928459" y="63452"/>
                  </a:moveTo>
                  <a:lnTo>
                    <a:pt x="1923237" y="63452"/>
                  </a:lnTo>
                  <a:lnTo>
                    <a:pt x="1859040" y="75031"/>
                  </a:lnTo>
                  <a:lnTo>
                    <a:pt x="1790535" y="88442"/>
                  </a:lnTo>
                  <a:lnTo>
                    <a:pt x="1787793" y="92579"/>
                  </a:lnTo>
                  <a:lnTo>
                    <a:pt x="1789512" y="101048"/>
                  </a:lnTo>
                  <a:lnTo>
                    <a:pt x="1793630" y="103828"/>
                  </a:lnTo>
                  <a:lnTo>
                    <a:pt x="1797888" y="102926"/>
                  </a:lnTo>
                  <a:lnTo>
                    <a:pt x="1861931" y="90417"/>
                  </a:lnTo>
                  <a:lnTo>
                    <a:pt x="1930162" y="78149"/>
                  </a:lnTo>
                  <a:lnTo>
                    <a:pt x="1933025" y="74095"/>
                  </a:lnTo>
                  <a:lnTo>
                    <a:pt x="1931631" y="66028"/>
                  </a:lnTo>
                  <a:lnTo>
                    <a:pt x="1928459" y="63452"/>
                  </a:lnTo>
                  <a:close/>
                </a:path>
                <a:path w="18288000" h="5598159">
                  <a:moveTo>
                    <a:pt x="3405892" y="64977"/>
                  </a:moveTo>
                  <a:lnTo>
                    <a:pt x="3400652" y="64977"/>
                  </a:lnTo>
                  <a:lnTo>
                    <a:pt x="3397489" y="67543"/>
                  </a:lnTo>
                  <a:lnTo>
                    <a:pt x="3396067" y="75595"/>
                  </a:lnTo>
                  <a:lnTo>
                    <a:pt x="3398911" y="79658"/>
                  </a:lnTo>
                  <a:lnTo>
                    <a:pt x="3467242" y="92178"/>
                  </a:lnTo>
                  <a:lnTo>
                    <a:pt x="3535294" y="105782"/>
                  </a:lnTo>
                  <a:lnTo>
                    <a:pt x="3539459" y="103049"/>
                  </a:lnTo>
                  <a:lnTo>
                    <a:pt x="3541216" y="94569"/>
                  </a:lnTo>
                  <a:lnTo>
                    <a:pt x="3538492" y="90433"/>
                  </a:lnTo>
                  <a:lnTo>
                    <a:pt x="3470188" y="76798"/>
                  </a:lnTo>
                  <a:lnTo>
                    <a:pt x="3405892" y="64977"/>
                  </a:lnTo>
                  <a:close/>
                </a:path>
                <a:path w="18288000" h="5598159">
                  <a:moveTo>
                    <a:pt x="1729777" y="102323"/>
                  </a:moveTo>
                  <a:lnTo>
                    <a:pt x="1724992" y="102323"/>
                  </a:lnTo>
                  <a:lnTo>
                    <a:pt x="1660767" y="116900"/>
                  </a:lnTo>
                  <a:lnTo>
                    <a:pt x="1592978" y="133338"/>
                  </a:lnTo>
                  <a:lnTo>
                    <a:pt x="1590422" y="137586"/>
                  </a:lnTo>
                  <a:lnTo>
                    <a:pt x="1592523" y="145982"/>
                  </a:lnTo>
                  <a:lnTo>
                    <a:pt x="1596771" y="148529"/>
                  </a:lnTo>
                  <a:lnTo>
                    <a:pt x="1664350" y="132152"/>
                  </a:lnTo>
                  <a:lnTo>
                    <a:pt x="1731683" y="116900"/>
                  </a:lnTo>
                  <a:lnTo>
                    <a:pt x="1731964" y="116900"/>
                  </a:lnTo>
                  <a:lnTo>
                    <a:pt x="1734688" y="112653"/>
                  </a:lnTo>
                  <a:lnTo>
                    <a:pt x="1732949" y="104769"/>
                  </a:lnTo>
                  <a:lnTo>
                    <a:pt x="1729777" y="102323"/>
                  </a:lnTo>
                  <a:close/>
                </a:path>
                <a:path w="18288000" h="5598159">
                  <a:moveTo>
                    <a:pt x="3603960" y="104564"/>
                  </a:moveTo>
                  <a:lnTo>
                    <a:pt x="3599152" y="104564"/>
                  </a:lnTo>
                  <a:lnTo>
                    <a:pt x="3596003" y="106972"/>
                  </a:lnTo>
                  <a:lnTo>
                    <a:pt x="3594247" y="114836"/>
                  </a:lnTo>
                  <a:lnTo>
                    <a:pt x="3596896" y="119030"/>
                  </a:lnTo>
                  <a:lnTo>
                    <a:pt x="3664425" y="134631"/>
                  </a:lnTo>
                  <a:lnTo>
                    <a:pt x="3731940" y="151355"/>
                  </a:lnTo>
                  <a:lnTo>
                    <a:pt x="3736226" y="148808"/>
                  </a:lnTo>
                  <a:lnTo>
                    <a:pt x="3738363" y="140430"/>
                  </a:lnTo>
                  <a:lnTo>
                    <a:pt x="3735835" y="136163"/>
                  </a:lnTo>
                  <a:lnTo>
                    <a:pt x="3668065" y="119396"/>
                  </a:lnTo>
                  <a:lnTo>
                    <a:pt x="3603960" y="104564"/>
                  </a:lnTo>
                  <a:close/>
                </a:path>
                <a:path w="18288000" h="5598159">
                  <a:moveTo>
                    <a:pt x="1533146" y="150045"/>
                  </a:moveTo>
                  <a:lnTo>
                    <a:pt x="1528217" y="150045"/>
                  </a:lnTo>
                  <a:lnTo>
                    <a:pt x="1464639" y="167418"/>
                  </a:lnTo>
                  <a:lnTo>
                    <a:pt x="1397550" y="186777"/>
                  </a:lnTo>
                  <a:lnTo>
                    <a:pt x="1395180" y="191137"/>
                  </a:lnTo>
                  <a:lnTo>
                    <a:pt x="1397625" y="199431"/>
                  </a:lnTo>
                  <a:lnTo>
                    <a:pt x="1401947" y="201848"/>
                  </a:lnTo>
                  <a:lnTo>
                    <a:pt x="1406130" y="200574"/>
                  </a:lnTo>
                  <a:lnTo>
                    <a:pt x="1468861" y="182495"/>
                  </a:lnTo>
                  <a:lnTo>
                    <a:pt x="1535737" y="164241"/>
                  </a:lnTo>
                  <a:lnTo>
                    <a:pt x="1538228" y="159955"/>
                  </a:lnTo>
                  <a:lnTo>
                    <a:pt x="1536192" y="152276"/>
                  </a:lnTo>
                  <a:lnTo>
                    <a:pt x="1533146" y="150045"/>
                  </a:lnTo>
                  <a:close/>
                </a:path>
                <a:path w="18288000" h="5598159">
                  <a:moveTo>
                    <a:pt x="3800494" y="153224"/>
                  </a:moveTo>
                  <a:lnTo>
                    <a:pt x="3795556" y="153224"/>
                  </a:lnTo>
                  <a:lnTo>
                    <a:pt x="3792510" y="155428"/>
                  </a:lnTo>
                  <a:lnTo>
                    <a:pt x="3790418" y="163088"/>
                  </a:lnTo>
                  <a:lnTo>
                    <a:pt x="3792882" y="167393"/>
                  </a:lnTo>
                  <a:lnTo>
                    <a:pt x="3859688" y="186029"/>
                  </a:lnTo>
                  <a:lnTo>
                    <a:pt x="3922256" y="204479"/>
                  </a:lnTo>
                  <a:lnTo>
                    <a:pt x="3926374" y="205752"/>
                  </a:lnTo>
                  <a:lnTo>
                    <a:pt x="3930761" y="203392"/>
                  </a:lnTo>
                  <a:lnTo>
                    <a:pt x="3933258" y="195151"/>
                  </a:lnTo>
                  <a:lnTo>
                    <a:pt x="3930928" y="190738"/>
                  </a:lnTo>
                  <a:lnTo>
                    <a:pt x="3864007" y="170968"/>
                  </a:lnTo>
                  <a:lnTo>
                    <a:pt x="3800494" y="153224"/>
                  </a:lnTo>
                  <a:close/>
                </a:path>
                <a:path w="18288000" h="5598159">
                  <a:moveTo>
                    <a:pt x="1338749" y="206227"/>
                  </a:moveTo>
                  <a:lnTo>
                    <a:pt x="1333700" y="206227"/>
                  </a:lnTo>
                  <a:lnTo>
                    <a:pt x="1270753" y="226329"/>
                  </a:lnTo>
                  <a:lnTo>
                    <a:pt x="1204585" y="248463"/>
                  </a:lnTo>
                  <a:lnTo>
                    <a:pt x="1202410" y="252916"/>
                  </a:lnTo>
                  <a:lnTo>
                    <a:pt x="1205208" y="261096"/>
                  </a:lnTo>
                  <a:lnTo>
                    <a:pt x="1209661" y="263300"/>
                  </a:lnTo>
                  <a:lnTo>
                    <a:pt x="1275613" y="241213"/>
                  </a:lnTo>
                  <a:lnTo>
                    <a:pt x="1341703" y="220135"/>
                  </a:lnTo>
                  <a:lnTo>
                    <a:pt x="1344008" y="215737"/>
                  </a:lnTo>
                  <a:lnTo>
                    <a:pt x="1341675" y="208263"/>
                  </a:lnTo>
                  <a:lnTo>
                    <a:pt x="1338749" y="206227"/>
                  </a:lnTo>
                  <a:close/>
                </a:path>
                <a:path w="18288000" h="5598159">
                  <a:moveTo>
                    <a:pt x="3993840" y="210485"/>
                  </a:moveTo>
                  <a:lnTo>
                    <a:pt x="3989732" y="210485"/>
                  </a:lnTo>
                  <a:lnTo>
                    <a:pt x="3986655" y="212614"/>
                  </a:lnTo>
                  <a:lnTo>
                    <a:pt x="3984266" y="220061"/>
                  </a:lnTo>
                  <a:lnTo>
                    <a:pt x="3986543" y="224468"/>
                  </a:lnTo>
                  <a:lnTo>
                    <a:pt x="4052533" y="246056"/>
                  </a:lnTo>
                  <a:lnTo>
                    <a:pt x="4118213" y="268638"/>
                  </a:lnTo>
                  <a:lnTo>
                    <a:pt x="4122713" y="266480"/>
                  </a:lnTo>
                  <a:lnTo>
                    <a:pt x="4125575" y="258318"/>
                  </a:lnTo>
                  <a:lnTo>
                    <a:pt x="4123428" y="253846"/>
                  </a:lnTo>
                  <a:lnTo>
                    <a:pt x="4057506" y="231201"/>
                  </a:lnTo>
                  <a:lnTo>
                    <a:pt x="3994649" y="210615"/>
                  </a:lnTo>
                  <a:lnTo>
                    <a:pt x="3993840" y="210485"/>
                  </a:lnTo>
                  <a:close/>
                </a:path>
                <a:path w="18288000" h="5598159">
                  <a:moveTo>
                    <a:pt x="1146675" y="270330"/>
                  </a:moveTo>
                  <a:lnTo>
                    <a:pt x="1142585" y="270330"/>
                  </a:lnTo>
                  <a:lnTo>
                    <a:pt x="1141692" y="270479"/>
                  </a:lnTo>
                  <a:lnTo>
                    <a:pt x="1079507" y="293182"/>
                  </a:lnTo>
                  <a:lnTo>
                    <a:pt x="1014307" y="317968"/>
                  </a:lnTo>
                  <a:lnTo>
                    <a:pt x="1012300" y="322505"/>
                  </a:lnTo>
                  <a:lnTo>
                    <a:pt x="1015423" y="330556"/>
                  </a:lnTo>
                  <a:lnTo>
                    <a:pt x="1019959" y="332574"/>
                  </a:lnTo>
                  <a:lnTo>
                    <a:pt x="1084972" y="307862"/>
                  </a:lnTo>
                  <a:lnTo>
                    <a:pt x="1150170" y="284081"/>
                  </a:lnTo>
                  <a:lnTo>
                    <a:pt x="1152289" y="279600"/>
                  </a:lnTo>
                  <a:lnTo>
                    <a:pt x="1149696" y="272328"/>
                  </a:lnTo>
                  <a:lnTo>
                    <a:pt x="1146675" y="270330"/>
                  </a:lnTo>
                  <a:close/>
                </a:path>
                <a:path w="18288000" h="5598159">
                  <a:moveTo>
                    <a:pt x="4185215" y="276252"/>
                  </a:moveTo>
                  <a:lnTo>
                    <a:pt x="4181125" y="276252"/>
                  </a:lnTo>
                  <a:lnTo>
                    <a:pt x="4178132" y="278204"/>
                  </a:lnTo>
                  <a:lnTo>
                    <a:pt x="4175464" y="285438"/>
                  </a:lnTo>
                  <a:lnTo>
                    <a:pt x="4177547" y="289937"/>
                  </a:lnTo>
                  <a:lnTo>
                    <a:pt x="4242287" y="314238"/>
                  </a:lnTo>
                  <a:lnTo>
                    <a:pt x="4306865" y="339537"/>
                  </a:lnTo>
                  <a:lnTo>
                    <a:pt x="4311429" y="337585"/>
                  </a:lnTo>
                  <a:lnTo>
                    <a:pt x="4314627" y="329543"/>
                  </a:lnTo>
                  <a:lnTo>
                    <a:pt x="4312666" y="324987"/>
                  </a:lnTo>
                  <a:lnTo>
                    <a:pt x="4247892" y="299616"/>
                  </a:lnTo>
                  <a:lnTo>
                    <a:pt x="4186126" y="276400"/>
                  </a:lnTo>
                  <a:lnTo>
                    <a:pt x="4185215" y="276252"/>
                  </a:lnTo>
                  <a:close/>
                </a:path>
                <a:path w="18288000" h="5598159">
                  <a:moveTo>
                    <a:pt x="957512" y="342251"/>
                  </a:moveTo>
                  <a:lnTo>
                    <a:pt x="953441" y="342251"/>
                  </a:lnTo>
                  <a:lnTo>
                    <a:pt x="952455" y="342428"/>
                  </a:lnTo>
                  <a:lnTo>
                    <a:pt x="891228" y="367554"/>
                  </a:lnTo>
                  <a:lnTo>
                    <a:pt x="826938" y="394901"/>
                  </a:lnTo>
                  <a:lnTo>
                    <a:pt x="825107" y="399512"/>
                  </a:lnTo>
                  <a:lnTo>
                    <a:pt x="828537" y="407452"/>
                  </a:lnTo>
                  <a:lnTo>
                    <a:pt x="833139" y="409275"/>
                  </a:lnTo>
                  <a:lnTo>
                    <a:pt x="897266" y="382002"/>
                  </a:lnTo>
                  <a:lnTo>
                    <a:pt x="961360" y="355724"/>
                  </a:lnTo>
                  <a:lnTo>
                    <a:pt x="963294" y="351158"/>
                  </a:lnTo>
                  <a:lnTo>
                    <a:pt x="960449" y="344101"/>
                  </a:lnTo>
                  <a:lnTo>
                    <a:pt x="957512" y="342251"/>
                  </a:lnTo>
                  <a:close/>
                </a:path>
                <a:path w="18288000" h="5598159">
                  <a:moveTo>
                    <a:pt x="4372993" y="349801"/>
                  </a:moveTo>
                  <a:lnTo>
                    <a:pt x="4368922" y="349801"/>
                  </a:lnTo>
                  <a:lnTo>
                    <a:pt x="4366003" y="351613"/>
                  </a:lnTo>
                  <a:lnTo>
                    <a:pt x="4363093" y="358614"/>
                  </a:lnTo>
                  <a:lnTo>
                    <a:pt x="4364893" y="362995"/>
                  </a:lnTo>
                  <a:lnTo>
                    <a:pt x="4364980" y="363207"/>
                  </a:lnTo>
                  <a:lnTo>
                    <a:pt x="4428754" y="390219"/>
                  </a:lnTo>
                  <a:lnTo>
                    <a:pt x="4492207" y="418124"/>
                  </a:lnTo>
                  <a:lnTo>
                    <a:pt x="4496827" y="416359"/>
                  </a:lnTo>
                  <a:lnTo>
                    <a:pt x="4500369" y="408465"/>
                  </a:lnTo>
                  <a:lnTo>
                    <a:pt x="4498594" y="403835"/>
                  </a:lnTo>
                  <a:lnTo>
                    <a:pt x="4434967" y="375831"/>
                  </a:lnTo>
                  <a:lnTo>
                    <a:pt x="4374016" y="349996"/>
                  </a:lnTo>
                  <a:lnTo>
                    <a:pt x="4372993" y="349801"/>
                  </a:lnTo>
                  <a:close/>
                </a:path>
                <a:path w="18288000" h="5598159">
                  <a:moveTo>
                    <a:pt x="771305" y="421462"/>
                  </a:moveTo>
                  <a:lnTo>
                    <a:pt x="767243" y="421462"/>
                  </a:lnTo>
                  <a:lnTo>
                    <a:pt x="766155" y="421675"/>
                  </a:lnTo>
                  <a:lnTo>
                    <a:pt x="705864" y="449130"/>
                  </a:lnTo>
                  <a:lnTo>
                    <a:pt x="642591" y="478861"/>
                  </a:lnTo>
                  <a:lnTo>
                    <a:pt x="640936" y="483538"/>
                  </a:lnTo>
                  <a:lnTo>
                    <a:pt x="644557" y="491134"/>
                  </a:lnTo>
                  <a:lnTo>
                    <a:pt x="644654" y="491338"/>
                  </a:lnTo>
                  <a:lnTo>
                    <a:pt x="649311" y="493012"/>
                  </a:lnTo>
                  <a:lnTo>
                    <a:pt x="712439" y="463341"/>
                  </a:lnTo>
                  <a:lnTo>
                    <a:pt x="775469" y="434663"/>
                  </a:lnTo>
                  <a:lnTo>
                    <a:pt x="777236" y="430034"/>
                  </a:lnTo>
                  <a:lnTo>
                    <a:pt x="774168" y="423183"/>
                  </a:lnTo>
                  <a:lnTo>
                    <a:pt x="771305" y="421462"/>
                  </a:lnTo>
                  <a:close/>
                </a:path>
                <a:path w="18288000" h="5598159">
                  <a:moveTo>
                    <a:pt x="4557657" y="431066"/>
                  </a:moveTo>
                  <a:lnTo>
                    <a:pt x="4553595" y="431066"/>
                  </a:lnTo>
                  <a:lnTo>
                    <a:pt x="4550769" y="432749"/>
                  </a:lnTo>
                  <a:lnTo>
                    <a:pt x="4547627" y="439517"/>
                  </a:lnTo>
                  <a:lnTo>
                    <a:pt x="4549328" y="444175"/>
                  </a:lnTo>
                  <a:lnTo>
                    <a:pt x="4612129" y="473824"/>
                  </a:lnTo>
                  <a:lnTo>
                    <a:pt x="4674259" y="504197"/>
                  </a:lnTo>
                  <a:lnTo>
                    <a:pt x="4678972" y="502598"/>
                  </a:lnTo>
                  <a:lnTo>
                    <a:pt x="4682811" y="494853"/>
                  </a:lnTo>
                  <a:lnTo>
                    <a:pt x="4681231" y="490158"/>
                  </a:lnTo>
                  <a:lnTo>
                    <a:pt x="4618666" y="459580"/>
                  </a:lnTo>
                  <a:lnTo>
                    <a:pt x="4558772" y="431289"/>
                  </a:lnTo>
                  <a:lnTo>
                    <a:pt x="4557657" y="431066"/>
                  </a:lnTo>
                  <a:close/>
                </a:path>
                <a:path w="18288000" h="5598159">
                  <a:moveTo>
                    <a:pt x="588175" y="507562"/>
                  </a:moveTo>
                  <a:lnTo>
                    <a:pt x="584122" y="507562"/>
                  </a:lnTo>
                  <a:lnTo>
                    <a:pt x="582942" y="507822"/>
                  </a:lnTo>
                  <a:lnTo>
                    <a:pt x="523522" y="537509"/>
                  </a:lnTo>
                  <a:lnTo>
                    <a:pt x="461441" y="569443"/>
                  </a:lnTo>
                  <a:lnTo>
                    <a:pt x="459953" y="574175"/>
                  </a:lnTo>
                  <a:lnTo>
                    <a:pt x="463950" y="581845"/>
                  </a:lnTo>
                  <a:lnTo>
                    <a:pt x="468654" y="583333"/>
                  </a:lnTo>
                  <a:lnTo>
                    <a:pt x="530595" y="551483"/>
                  </a:lnTo>
                  <a:lnTo>
                    <a:pt x="592628" y="520503"/>
                  </a:lnTo>
                  <a:lnTo>
                    <a:pt x="594217" y="515808"/>
                  </a:lnTo>
                  <a:lnTo>
                    <a:pt x="590954" y="509161"/>
                  </a:lnTo>
                  <a:lnTo>
                    <a:pt x="588175" y="507562"/>
                  </a:lnTo>
                  <a:close/>
                </a:path>
                <a:path w="18288000" h="5598159">
                  <a:moveTo>
                    <a:pt x="4738956" y="519648"/>
                  </a:moveTo>
                  <a:lnTo>
                    <a:pt x="4734902" y="519648"/>
                  </a:lnTo>
                  <a:lnTo>
                    <a:pt x="4732160" y="521201"/>
                  </a:lnTo>
                  <a:lnTo>
                    <a:pt x="4728795" y="527755"/>
                  </a:lnTo>
                  <a:lnTo>
                    <a:pt x="4730320" y="532478"/>
                  </a:lnTo>
                  <a:lnTo>
                    <a:pt x="4791679" y="564433"/>
                  </a:lnTo>
                  <a:lnTo>
                    <a:pt x="4852834" y="597335"/>
                  </a:lnTo>
                  <a:lnTo>
                    <a:pt x="4857594" y="595922"/>
                  </a:lnTo>
                  <a:lnTo>
                    <a:pt x="4861739" y="588325"/>
                  </a:lnTo>
                  <a:lnTo>
                    <a:pt x="4860345" y="583574"/>
                  </a:lnTo>
                  <a:lnTo>
                    <a:pt x="4799012" y="550593"/>
                  </a:lnTo>
                  <a:lnTo>
                    <a:pt x="4740174" y="519928"/>
                  </a:lnTo>
                  <a:lnTo>
                    <a:pt x="4738956" y="519648"/>
                  </a:lnTo>
                  <a:close/>
                </a:path>
                <a:path w="18288000" h="5598159">
                  <a:moveTo>
                    <a:pt x="408252" y="600142"/>
                  </a:moveTo>
                  <a:lnTo>
                    <a:pt x="404199" y="600142"/>
                  </a:lnTo>
                  <a:lnTo>
                    <a:pt x="402935" y="600439"/>
                  </a:lnTo>
                  <a:lnTo>
                    <a:pt x="344497" y="632222"/>
                  </a:lnTo>
                  <a:lnTo>
                    <a:pt x="283544" y="666261"/>
                  </a:lnTo>
                  <a:lnTo>
                    <a:pt x="282215" y="671030"/>
                  </a:lnTo>
                  <a:lnTo>
                    <a:pt x="286463" y="678570"/>
                  </a:lnTo>
                  <a:lnTo>
                    <a:pt x="291231" y="679908"/>
                  </a:lnTo>
                  <a:lnTo>
                    <a:pt x="352047" y="645943"/>
                  </a:lnTo>
                  <a:lnTo>
                    <a:pt x="412974" y="612831"/>
                  </a:lnTo>
                  <a:lnTo>
                    <a:pt x="414415" y="608080"/>
                  </a:lnTo>
                  <a:lnTo>
                    <a:pt x="410948" y="601639"/>
                  </a:lnTo>
                  <a:lnTo>
                    <a:pt x="408252" y="600142"/>
                  </a:lnTo>
                  <a:close/>
                </a:path>
                <a:path w="18288000" h="5598159">
                  <a:moveTo>
                    <a:pt x="4916694" y="615222"/>
                  </a:moveTo>
                  <a:lnTo>
                    <a:pt x="4912660" y="615222"/>
                  </a:lnTo>
                  <a:lnTo>
                    <a:pt x="4910001" y="616654"/>
                  </a:lnTo>
                  <a:lnTo>
                    <a:pt x="4906441" y="622976"/>
                  </a:lnTo>
                  <a:lnTo>
                    <a:pt x="4907771" y="627753"/>
                  </a:lnTo>
                  <a:lnTo>
                    <a:pt x="4968061" y="662150"/>
                  </a:lnTo>
                  <a:lnTo>
                    <a:pt x="5027775" y="697203"/>
                  </a:lnTo>
                  <a:lnTo>
                    <a:pt x="5032572" y="695994"/>
                  </a:lnTo>
                  <a:lnTo>
                    <a:pt x="5036997" y="688556"/>
                  </a:lnTo>
                  <a:lnTo>
                    <a:pt x="5035770" y="683750"/>
                  </a:lnTo>
                  <a:lnTo>
                    <a:pt x="4975918" y="648588"/>
                  </a:lnTo>
                  <a:lnTo>
                    <a:pt x="4918014" y="615537"/>
                  </a:lnTo>
                  <a:lnTo>
                    <a:pt x="4916694" y="615222"/>
                  </a:lnTo>
                  <a:close/>
                </a:path>
                <a:path w="18288000" h="5598159">
                  <a:moveTo>
                    <a:pt x="231592" y="698811"/>
                  </a:moveTo>
                  <a:lnTo>
                    <a:pt x="227557" y="698811"/>
                  </a:lnTo>
                  <a:lnTo>
                    <a:pt x="226209" y="699146"/>
                  </a:lnTo>
                  <a:lnTo>
                    <a:pt x="168716" y="732934"/>
                  </a:lnTo>
                  <a:lnTo>
                    <a:pt x="108984" y="768901"/>
                  </a:lnTo>
                  <a:lnTo>
                    <a:pt x="107804" y="773717"/>
                  </a:lnTo>
                  <a:lnTo>
                    <a:pt x="112312" y="781108"/>
                  </a:lnTo>
                  <a:lnTo>
                    <a:pt x="117136" y="782261"/>
                  </a:lnTo>
                  <a:lnTo>
                    <a:pt x="176724" y="746404"/>
                  </a:lnTo>
                  <a:lnTo>
                    <a:pt x="236583" y="711250"/>
                  </a:lnTo>
                  <a:lnTo>
                    <a:pt x="237857" y="706452"/>
                  </a:lnTo>
                  <a:lnTo>
                    <a:pt x="234222" y="700206"/>
                  </a:lnTo>
                  <a:lnTo>
                    <a:pt x="231592" y="698811"/>
                  </a:lnTo>
                  <a:close/>
                </a:path>
                <a:path w="18288000" h="5598159">
                  <a:moveTo>
                    <a:pt x="5090724" y="717432"/>
                  </a:moveTo>
                  <a:lnTo>
                    <a:pt x="5086699" y="717432"/>
                  </a:lnTo>
                  <a:lnTo>
                    <a:pt x="5084124" y="718761"/>
                  </a:lnTo>
                  <a:lnTo>
                    <a:pt x="5080388" y="724860"/>
                  </a:lnTo>
                  <a:lnTo>
                    <a:pt x="5081550" y="729677"/>
                  </a:lnTo>
                  <a:lnTo>
                    <a:pt x="5140297" y="766119"/>
                  </a:lnTo>
                  <a:lnTo>
                    <a:pt x="5198896" y="803475"/>
                  </a:lnTo>
                  <a:lnTo>
                    <a:pt x="5203729" y="802435"/>
                  </a:lnTo>
                  <a:lnTo>
                    <a:pt x="5208423" y="795165"/>
                  </a:lnTo>
                  <a:lnTo>
                    <a:pt x="5207382" y="790321"/>
                  </a:lnTo>
                  <a:lnTo>
                    <a:pt x="5148635" y="752857"/>
                  </a:lnTo>
                  <a:lnTo>
                    <a:pt x="5092128" y="717796"/>
                  </a:lnTo>
                  <a:lnTo>
                    <a:pt x="5090724" y="717432"/>
                  </a:lnTo>
                  <a:close/>
                </a:path>
                <a:path w="18288000" h="5598159">
                  <a:moveTo>
                    <a:pt x="58231" y="803170"/>
                  </a:moveTo>
                  <a:lnTo>
                    <a:pt x="54206" y="803170"/>
                  </a:lnTo>
                  <a:lnTo>
                    <a:pt x="52765" y="803551"/>
                  </a:lnTo>
                  <a:lnTo>
                    <a:pt x="0" y="836824"/>
                  </a:lnTo>
                  <a:lnTo>
                    <a:pt x="0" y="855401"/>
                  </a:lnTo>
                  <a:lnTo>
                    <a:pt x="63436" y="815340"/>
                  </a:lnTo>
                  <a:lnTo>
                    <a:pt x="64552" y="810514"/>
                  </a:lnTo>
                  <a:lnTo>
                    <a:pt x="60787" y="804472"/>
                  </a:lnTo>
                  <a:lnTo>
                    <a:pt x="58231" y="803170"/>
                  </a:lnTo>
                  <a:close/>
                </a:path>
                <a:path w="18288000" h="5598159">
                  <a:moveTo>
                    <a:pt x="5260859" y="825901"/>
                  </a:moveTo>
                  <a:lnTo>
                    <a:pt x="5256834" y="825901"/>
                  </a:lnTo>
                  <a:lnTo>
                    <a:pt x="5254343" y="827128"/>
                  </a:lnTo>
                  <a:lnTo>
                    <a:pt x="5250448" y="833012"/>
                  </a:lnTo>
                  <a:lnTo>
                    <a:pt x="5251424" y="837866"/>
                  </a:lnTo>
                  <a:lnTo>
                    <a:pt x="5255040" y="840255"/>
                  </a:lnTo>
                  <a:lnTo>
                    <a:pt x="5308856" y="876406"/>
                  </a:lnTo>
                  <a:lnTo>
                    <a:pt x="5366037" y="915811"/>
                  </a:lnTo>
                  <a:lnTo>
                    <a:pt x="5370936" y="914938"/>
                  </a:lnTo>
                  <a:lnTo>
                    <a:pt x="5375881" y="907835"/>
                  </a:lnTo>
                  <a:lnTo>
                    <a:pt x="5375007" y="902954"/>
                  </a:lnTo>
                  <a:lnTo>
                    <a:pt x="5317654" y="863458"/>
                  </a:lnTo>
                  <a:lnTo>
                    <a:pt x="5262365" y="826320"/>
                  </a:lnTo>
                  <a:lnTo>
                    <a:pt x="5260859" y="825901"/>
                  </a:lnTo>
                  <a:close/>
                </a:path>
                <a:path w="18288000" h="5598159">
                  <a:moveTo>
                    <a:pt x="5426997" y="940319"/>
                  </a:moveTo>
                  <a:lnTo>
                    <a:pt x="5422972" y="940319"/>
                  </a:lnTo>
                  <a:lnTo>
                    <a:pt x="5420574" y="941463"/>
                  </a:lnTo>
                  <a:lnTo>
                    <a:pt x="5416521" y="947116"/>
                  </a:lnTo>
                  <a:lnTo>
                    <a:pt x="5417339" y="952006"/>
                  </a:lnTo>
                  <a:lnTo>
                    <a:pt x="5473499" y="992613"/>
                  </a:lnTo>
                  <a:lnTo>
                    <a:pt x="5529507" y="1034118"/>
                  </a:lnTo>
                  <a:lnTo>
                    <a:pt x="5534406" y="1033411"/>
                  </a:lnTo>
                  <a:lnTo>
                    <a:pt x="5539593" y="1026485"/>
                  </a:lnTo>
                  <a:lnTo>
                    <a:pt x="5538896" y="1021585"/>
                  </a:lnTo>
                  <a:lnTo>
                    <a:pt x="5482757" y="979969"/>
                  </a:lnTo>
                  <a:lnTo>
                    <a:pt x="5428586" y="940794"/>
                  </a:lnTo>
                  <a:lnTo>
                    <a:pt x="5426997" y="940319"/>
                  </a:lnTo>
                  <a:close/>
                </a:path>
                <a:path w="18288000" h="5598159">
                  <a:moveTo>
                    <a:pt x="5589612" y="1060828"/>
                  </a:moveTo>
                  <a:lnTo>
                    <a:pt x="5585597" y="1060828"/>
                  </a:lnTo>
                  <a:lnTo>
                    <a:pt x="5583273" y="1061878"/>
                  </a:lnTo>
                  <a:lnTo>
                    <a:pt x="5579099" y="1067317"/>
                  </a:lnTo>
                  <a:lnTo>
                    <a:pt x="5579741" y="1072235"/>
                  </a:lnTo>
                  <a:lnTo>
                    <a:pt x="5634542" y="1114773"/>
                  </a:lnTo>
                  <a:lnTo>
                    <a:pt x="5689064" y="1158103"/>
                  </a:lnTo>
                  <a:lnTo>
                    <a:pt x="5693991" y="1157573"/>
                  </a:lnTo>
                  <a:lnTo>
                    <a:pt x="5699411" y="1150814"/>
                  </a:lnTo>
                  <a:lnTo>
                    <a:pt x="5698881" y="1145886"/>
                  </a:lnTo>
                  <a:lnTo>
                    <a:pt x="5644223" y="1102442"/>
                  </a:lnTo>
                  <a:lnTo>
                    <a:pt x="5592717" y="1062436"/>
                  </a:lnTo>
                  <a:lnTo>
                    <a:pt x="5591285" y="1061349"/>
                  </a:lnTo>
                  <a:lnTo>
                    <a:pt x="5589612" y="1060828"/>
                  </a:lnTo>
                  <a:close/>
                </a:path>
                <a:path w="18288000" h="5598159">
                  <a:moveTo>
                    <a:pt x="5748054" y="1186747"/>
                  </a:moveTo>
                  <a:lnTo>
                    <a:pt x="5744047" y="1186747"/>
                  </a:lnTo>
                  <a:lnTo>
                    <a:pt x="5741797" y="1187723"/>
                  </a:lnTo>
                  <a:lnTo>
                    <a:pt x="5737503" y="1192939"/>
                  </a:lnTo>
                  <a:lnTo>
                    <a:pt x="5737986" y="1197875"/>
                  </a:lnTo>
                  <a:lnTo>
                    <a:pt x="5791333" y="1242213"/>
                  </a:lnTo>
                  <a:lnTo>
                    <a:pt x="5844410" y="1287350"/>
                  </a:lnTo>
                  <a:lnTo>
                    <a:pt x="5849355" y="1286969"/>
                  </a:lnTo>
                  <a:lnTo>
                    <a:pt x="5854979" y="1280405"/>
                  </a:lnTo>
                  <a:lnTo>
                    <a:pt x="5854607" y="1275459"/>
                  </a:lnTo>
                  <a:lnTo>
                    <a:pt x="5801405" y="1230223"/>
                  </a:lnTo>
                  <a:lnTo>
                    <a:pt x="5749810" y="1187332"/>
                  </a:lnTo>
                  <a:lnTo>
                    <a:pt x="5748054" y="1186747"/>
                  </a:lnTo>
                  <a:close/>
                </a:path>
                <a:path w="18288000" h="5598159">
                  <a:moveTo>
                    <a:pt x="5902256" y="1317853"/>
                  </a:moveTo>
                  <a:lnTo>
                    <a:pt x="5898249" y="1317853"/>
                  </a:lnTo>
                  <a:lnTo>
                    <a:pt x="5896093" y="1318755"/>
                  </a:lnTo>
                  <a:lnTo>
                    <a:pt x="5891687" y="1323766"/>
                  </a:lnTo>
                  <a:lnTo>
                    <a:pt x="5892003" y="1328712"/>
                  </a:lnTo>
                  <a:lnTo>
                    <a:pt x="5919602" y="1353098"/>
                  </a:lnTo>
                  <a:lnTo>
                    <a:pt x="5968200" y="1396730"/>
                  </a:lnTo>
                  <a:lnTo>
                    <a:pt x="5995452" y="1421608"/>
                  </a:lnTo>
                  <a:lnTo>
                    <a:pt x="6000407" y="1421394"/>
                  </a:lnTo>
                  <a:lnTo>
                    <a:pt x="6006254" y="1415007"/>
                  </a:lnTo>
                  <a:lnTo>
                    <a:pt x="6006040" y="1410052"/>
                  </a:lnTo>
                  <a:lnTo>
                    <a:pt x="5954413" y="1363190"/>
                  </a:lnTo>
                  <a:lnTo>
                    <a:pt x="5904097" y="1318495"/>
                  </a:lnTo>
                  <a:lnTo>
                    <a:pt x="5902256" y="1317853"/>
                  </a:lnTo>
                  <a:close/>
                </a:path>
                <a:path w="18288000" h="5598159">
                  <a:moveTo>
                    <a:pt x="6052127" y="1453887"/>
                  </a:moveTo>
                  <a:lnTo>
                    <a:pt x="6048112" y="1453887"/>
                  </a:lnTo>
                  <a:lnTo>
                    <a:pt x="6046039" y="1454715"/>
                  </a:lnTo>
                  <a:lnTo>
                    <a:pt x="6041530" y="1459512"/>
                  </a:lnTo>
                  <a:lnTo>
                    <a:pt x="6041688" y="1464476"/>
                  </a:lnTo>
                  <a:lnTo>
                    <a:pt x="6068518" y="1489748"/>
                  </a:lnTo>
                  <a:lnTo>
                    <a:pt x="6115691" y="1534913"/>
                  </a:lnTo>
                  <a:lnTo>
                    <a:pt x="6142117" y="1560626"/>
                  </a:lnTo>
                  <a:lnTo>
                    <a:pt x="6147026" y="1560626"/>
                  </a:lnTo>
                  <a:lnTo>
                    <a:pt x="6153132" y="1554379"/>
                  </a:lnTo>
                  <a:lnTo>
                    <a:pt x="6153076" y="1549423"/>
                  </a:lnTo>
                  <a:lnTo>
                    <a:pt x="6126586" y="1523654"/>
                  </a:lnTo>
                  <a:lnTo>
                    <a:pt x="6079293" y="1478378"/>
                  </a:lnTo>
                  <a:lnTo>
                    <a:pt x="6054051" y="1454585"/>
                  </a:lnTo>
                  <a:lnTo>
                    <a:pt x="6052127" y="1453887"/>
                  </a:lnTo>
                  <a:close/>
                </a:path>
                <a:path w="18288000" h="5598159">
                  <a:moveTo>
                    <a:pt x="6197573" y="1594644"/>
                  </a:moveTo>
                  <a:lnTo>
                    <a:pt x="6193567" y="1594644"/>
                  </a:lnTo>
                  <a:lnTo>
                    <a:pt x="6191568" y="1595407"/>
                  </a:lnTo>
                  <a:lnTo>
                    <a:pt x="6186976" y="1599999"/>
                  </a:lnTo>
                  <a:lnTo>
                    <a:pt x="6186976" y="1604955"/>
                  </a:lnTo>
                  <a:lnTo>
                    <a:pt x="6212998" y="1631085"/>
                  </a:lnTo>
                  <a:lnTo>
                    <a:pt x="6235920" y="1654350"/>
                  </a:lnTo>
                  <a:lnTo>
                    <a:pt x="6258722" y="1677726"/>
                  </a:lnTo>
                  <a:lnTo>
                    <a:pt x="6284417" y="1704349"/>
                  </a:lnTo>
                  <a:lnTo>
                    <a:pt x="6289263" y="1704349"/>
                  </a:lnTo>
                  <a:lnTo>
                    <a:pt x="6295510" y="1698362"/>
                  </a:lnTo>
                  <a:lnTo>
                    <a:pt x="6295612" y="1693407"/>
                  </a:lnTo>
                  <a:lnTo>
                    <a:pt x="6269956" y="1666816"/>
                  </a:lnTo>
                  <a:lnTo>
                    <a:pt x="6247101" y="1643382"/>
                  </a:lnTo>
                  <a:lnTo>
                    <a:pt x="6224124" y="1620063"/>
                  </a:lnTo>
                  <a:lnTo>
                    <a:pt x="6199581" y="1595407"/>
                  </a:lnTo>
                  <a:lnTo>
                    <a:pt x="6197573" y="1594644"/>
                  </a:lnTo>
                  <a:close/>
                </a:path>
                <a:path w="18288000" h="5598159">
                  <a:moveTo>
                    <a:pt x="18287999" y="1739348"/>
                  </a:moveTo>
                  <a:lnTo>
                    <a:pt x="18276610" y="1763875"/>
                  </a:lnTo>
                  <a:lnTo>
                    <a:pt x="18262638" y="1793313"/>
                  </a:lnTo>
                  <a:lnTo>
                    <a:pt x="18260768" y="1797208"/>
                  </a:lnTo>
                  <a:lnTo>
                    <a:pt x="18262404" y="1801885"/>
                  </a:lnTo>
                  <a:lnTo>
                    <a:pt x="18270203" y="1805641"/>
                  </a:lnTo>
                  <a:lnTo>
                    <a:pt x="18274880" y="1803986"/>
                  </a:lnTo>
                  <a:lnTo>
                    <a:pt x="18276758" y="1800090"/>
                  </a:lnTo>
                  <a:lnTo>
                    <a:pt x="18287999" y="1776413"/>
                  </a:lnTo>
                  <a:lnTo>
                    <a:pt x="18287999" y="1739348"/>
                  </a:lnTo>
                  <a:close/>
                </a:path>
                <a:path w="18288000" h="5598159">
                  <a:moveTo>
                    <a:pt x="6338520" y="1739929"/>
                  </a:moveTo>
                  <a:lnTo>
                    <a:pt x="6334514" y="1739929"/>
                  </a:lnTo>
                  <a:lnTo>
                    <a:pt x="6332590" y="1740626"/>
                  </a:lnTo>
                  <a:lnTo>
                    <a:pt x="6327923" y="1745014"/>
                  </a:lnTo>
                  <a:lnTo>
                    <a:pt x="6327765" y="1749970"/>
                  </a:lnTo>
                  <a:lnTo>
                    <a:pt x="6353006" y="1776966"/>
                  </a:lnTo>
                  <a:lnTo>
                    <a:pt x="6375206" y="1800961"/>
                  </a:lnTo>
                  <a:lnTo>
                    <a:pt x="6397243" y="1825023"/>
                  </a:lnTo>
                  <a:lnTo>
                    <a:pt x="6421937" y="1852283"/>
                  </a:lnTo>
                  <a:lnTo>
                    <a:pt x="6426873" y="1852534"/>
                  </a:lnTo>
                  <a:lnTo>
                    <a:pt x="6433305" y="1846733"/>
                  </a:lnTo>
                  <a:lnTo>
                    <a:pt x="6433566" y="1841787"/>
                  </a:lnTo>
                  <a:lnTo>
                    <a:pt x="6408812" y="1814469"/>
                  </a:lnTo>
                  <a:lnTo>
                    <a:pt x="6386721" y="1790349"/>
                  </a:lnTo>
                  <a:lnTo>
                    <a:pt x="6364470" y="1766295"/>
                  </a:lnTo>
                  <a:lnTo>
                    <a:pt x="6340602" y="1740756"/>
                  </a:lnTo>
                  <a:lnTo>
                    <a:pt x="6338520" y="1739929"/>
                  </a:lnTo>
                  <a:close/>
                </a:path>
                <a:path w="18288000" h="5598159">
                  <a:moveTo>
                    <a:pt x="18239250" y="1853288"/>
                  </a:moveTo>
                  <a:lnTo>
                    <a:pt x="18235207" y="1853288"/>
                  </a:lnTo>
                  <a:lnTo>
                    <a:pt x="18232438" y="1854868"/>
                  </a:lnTo>
                  <a:lnTo>
                    <a:pt x="18216405" y="1886505"/>
                  </a:lnTo>
                  <a:lnTo>
                    <a:pt x="18201433" y="1915443"/>
                  </a:lnTo>
                  <a:lnTo>
                    <a:pt x="18186197" y="1944325"/>
                  </a:lnTo>
                  <a:lnTo>
                    <a:pt x="18170751" y="1973052"/>
                  </a:lnTo>
                  <a:lnTo>
                    <a:pt x="18168688" y="1976855"/>
                  </a:lnTo>
                  <a:lnTo>
                    <a:pt x="18170091" y="1981615"/>
                  </a:lnTo>
                  <a:lnTo>
                    <a:pt x="18177705" y="1985743"/>
                  </a:lnTo>
                  <a:lnTo>
                    <a:pt x="18182464" y="1984320"/>
                  </a:lnTo>
                  <a:lnTo>
                    <a:pt x="18200020" y="1951692"/>
                  </a:lnTo>
                  <a:lnTo>
                    <a:pt x="18215315" y="1922698"/>
                  </a:lnTo>
                  <a:lnTo>
                    <a:pt x="18230346" y="1893647"/>
                  </a:lnTo>
                  <a:lnTo>
                    <a:pt x="18245058" y="1864639"/>
                  </a:lnTo>
                  <a:lnTo>
                    <a:pt x="18246993" y="1860781"/>
                  </a:lnTo>
                  <a:lnTo>
                    <a:pt x="18245440" y="1856068"/>
                  </a:lnTo>
                  <a:lnTo>
                    <a:pt x="18240450" y="1853557"/>
                  </a:lnTo>
                  <a:lnTo>
                    <a:pt x="18239250" y="1853288"/>
                  </a:lnTo>
                  <a:close/>
                </a:path>
                <a:path w="18288000" h="5598159">
                  <a:moveTo>
                    <a:pt x="6474810" y="1889574"/>
                  </a:moveTo>
                  <a:lnTo>
                    <a:pt x="6470804" y="1889574"/>
                  </a:lnTo>
                  <a:lnTo>
                    <a:pt x="6468955" y="1890215"/>
                  </a:lnTo>
                  <a:lnTo>
                    <a:pt x="6464223" y="1894390"/>
                  </a:lnTo>
                  <a:lnTo>
                    <a:pt x="6463916" y="1899336"/>
                  </a:lnTo>
                  <a:lnTo>
                    <a:pt x="6488267" y="1927067"/>
                  </a:lnTo>
                  <a:lnTo>
                    <a:pt x="6509692" y="1951730"/>
                  </a:lnTo>
                  <a:lnTo>
                    <a:pt x="6530977" y="1976486"/>
                  </a:lnTo>
                  <a:lnTo>
                    <a:pt x="6554835" y="2004550"/>
                  </a:lnTo>
                  <a:lnTo>
                    <a:pt x="6559780" y="2004969"/>
                  </a:lnTo>
                  <a:lnTo>
                    <a:pt x="6566390" y="1999362"/>
                  </a:lnTo>
                  <a:lnTo>
                    <a:pt x="6566799" y="1994426"/>
                  </a:lnTo>
                  <a:lnTo>
                    <a:pt x="6542878" y="1966303"/>
                  </a:lnTo>
                  <a:lnTo>
                    <a:pt x="6521544" y="1941485"/>
                  </a:lnTo>
                  <a:lnTo>
                    <a:pt x="6500069" y="1916760"/>
                  </a:lnTo>
                  <a:lnTo>
                    <a:pt x="6476976" y="1890466"/>
                  </a:lnTo>
                  <a:lnTo>
                    <a:pt x="6474810" y="1889574"/>
                  </a:lnTo>
                  <a:close/>
                </a:path>
                <a:path w="18288000" h="5598159">
                  <a:moveTo>
                    <a:pt x="18144175" y="2031753"/>
                  </a:moveTo>
                  <a:lnTo>
                    <a:pt x="18140143" y="2031753"/>
                  </a:lnTo>
                  <a:lnTo>
                    <a:pt x="18137494" y="2033185"/>
                  </a:lnTo>
                  <a:lnTo>
                    <a:pt x="18120021" y="2063854"/>
                  </a:lnTo>
                  <a:lnTo>
                    <a:pt x="18103683" y="2092038"/>
                  </a:lnTo>
                  <a:lnTo>
                    <a:pt x="18087089" y="2120186"/>
                  </a:lnTo>
                  <a:lnTo>
                    <a:pt x="18070297" y="2148198"/>
                  </a:lnTo>
                  <a:lnTo>
                    <a:pt x="18068057" y="2151898"/>
                  </a:lnTo>
                  <a:lnTo>
                    <a:pt x="18069237" y="2156714"/>
                  </a:lnTo>
                  <a:lnTo>
                    <a:pt x="18076627" y="2161195"/>
                  </a:lnTo>
                  <a:lnTo>
                    <a:pt x="18081451" y="2160015"/>
                  </a:lnTo>
                  <a:lnTo>
                    <a:pt x="18100552" y="2128194"/>
                  </a:lnTo>
                  <a:lnTo>
                    <a:pt x="18117210" y="2099945"/>
                  </a:lnTo>
                  <a:lnTo>
                    <a:pt x="18133609" y="2071661"/>
                  </a:lnTo>
                  <a:lnTo>
                    <a:pt x="18149689" y="2043439"/>
                  </a:lnTo>
                  <a:lnTo>
                    <a:pt x="18151818" y="2039674"/>
                  </a:lnTo>
                  <a:lnTo>
                    <a:pt x="18150489" y="2034895"/>
                  </a:lnTo>
                  <a:lnTo>
                    <a:pt x="18145506" y="2032078"/>
                  </a:lnTo>
                  <a:lnTo>
                    <a:pt x="18144175" y="2031753"/>
                  </a:lnTo>
                  <a:close/>
                </a:path>
                <a:path w="18288000" h="5598159">
                  <a:moveTo>
                    <a:pt x="6606341" y="2043430"/>
                  </a:moveTo>
                  <a:lnTo>
                    <a:pt x="6602326" y="2043430"/>
                  </a:lnTo>
                  <a:lnTo>
                    <a:pt x="6600560" y="2044016"/>
                  </a:lnTo>
                  <a:lnTo>
                    <a:pt x="6595773" y="2047986"/>
                  </a:lnTo>
                  <a:lnTo>
                    <a:pt x="6595298" y="2052922"/>
                  </a:lnTo>
                  <a:lnTo>
                    <a:pt x="6618720" y="2081349"/>
                  </a:lnTo>
                  <a:lnTo>
                    <a:pt x="6639339" y="2106660"/>
                  </a:lnTo>
                  <a:lnTo>
                    <a:pt x="6659845" y="2132099"/>
                  </a:lnTo>
                  <a:lnTo>
                    <a:pt x="6680166" y="2157579"/>
                  </a:lnTo>
                  <a:lnTo>
                    <a:pt x="6682843" y="2160963"/>
                  </a:lnTo>
                  <a:lnTo>
                    <a:pt x="6687779" y="2161539"/>
                  </a:lnTo>
                  <a:lnTo>
                    <a:pt x="6694555" y="2156156"/>
                  </a:lnTo>
                  <a:lnTo>
                    <a:pt x="6695123" y="2151229"/>
                  </a:lnTo>
                  <a:lnTo>
                    <a:pt x="6672061" y="2122298"/>
                  </a:lnTo>
                  <a:lnTo>
                    <a:pt x="6651504" y="2096799"/>
                  </a:lnTo>
                  <a:lnTo>
                    <a:pt x="6630834" y="2071426"/>
                  </a:lnTo>
                  <a:lnTo>
                    <a:pt x="6608572" y="2044397"/>
                  </a:lnTo>
                  <a:lnTo>
                    <a:pt x="6606341" y="2043430"/>
                  </a:lnTo>
                  <a:close/>
                </a:path>
                <a:path w="18288000" h="5598159">
                  <a:moveTo>
                    <a:pt x="6732946" y="2201377"/>
                  </a:moveTo>
                  <a:lnTo>
                    <a:pt x="6728940" y="2201377"/>
                  </a:lnTo>
                  <a:lnTo>
                    <a:pt x="6727248" y="2201907"/>
                  </a:lnTo>
                  <a:lnTo>
                    <a:pt x="6722405" y="2205663"/>
                  </a:lnTo>
                  <a:lnTo>
                    <a:pt x="6721782" y="2210582"/>
                  </a:lnTo>
                  <a:lnTo>
                    <a:pt x="6744350" y="2239836"/>
                  </a:lnTo>
                  <a:lnTo>
                    <a:pt x="6764170" y="2265826"/>
                  </a:lnTo>
                  <a:lnTo>
                    <a:pt x="6783822" y="2291881"/>
                  </a:lnTo>
                  <a:lnTo>
                    <a:pt x="6805823" y="2321374"/>
                  </a:lnTo>
                  <a:lnTo>
                    <a:pt x="6810731" y="2322109"/>
                  </a:lnTo>
                  <a:lnTo>
                    <a:pt x="6817665" y="2316959"/>
                  </a:lnTo>
                  <a:lnTo>
                    <a:pt x="6818390" y="2312050"/>
                  </a:lnTo>
                  <a:lnTo>
                    <a:pt x="6815816" y="2308572"/>
                  </a:lnTo>
                  <a:lnTo>
                    <a:pt x="6796345" y="2282483"/>
                  </a:lnTo>
                  <a:lnTo>
                    <a:pt x="6776641" y="2256365"/>
                  </a:lnTo>
                  <a:lnTo>
                    <a:pt x="6756772" y="2230309"/>
                  </a:lnTo>
                  <a:lnTo>
                    <a:pt x="6735269" y="2202419"/>
                  </a:lnTo>
                  <a:lnTo>
                    <a:pt x="6732946" y="2201377"/>
                  </a:lnTo>
                  <a:close/>
                </a:path>
                <a:path w="18288000" h="5598159">
                  <a:moveTo>
                    <a:pt x="18040792" y="2205542"/>
                  </a:moveTo>
                  <a:lnTo>
                    <a:pt x="18036758" y="2205542"/>
                  </a:lnTo>
                  <a:lnTo>
                    <a:pt x="18034211" y="2206844"/>
                  </a:lnTo>
                  <a:lnTo>
                    <a:pt x="18015421" y="2236612"/>
                  </a:lnTo>
                  <a:lnTo>
                    <a:pt x="17997822" y="2264047"/>
                  </a:lnTo>
                  <a:lnTo>
                    <a:pt x="17979990" y="2291421"/>
                  </a:lnTo>
                  <a:lnTo>
                    <a:pt x="17961986" y="2318641"/>
                  </a:lnTo>
                  <a:lnTo>
                    <a:pt x="17959587" y="2322239"/>
                  </a:lnTo>
                  <a:lnTo>
                    <a:pt x="17960564" y="2327101"/>
                  </a:lnTo>
                  <a:lnTo>
                    <a:pt x="17967749" y="2331899"/>
                  </a:lnTo>
                  <a:lnTo>
                    <a:pt x="17972620" y="2330932"/>
                  </a:lnTo>
                  <a:lnTo>
                    <a:pt x="17993084" y="2300014"/>
                  </a:lnTo>
                  <a:lnTo>
                    <a:pt x="18010975" y="2272548"/>
                  </a:lnTo>
                  <a:lnTo>
                    <a:pt x="18028633" y="2245020"/>
                  </a:lnTo>
                  <a:lnTo>
                    <a:pt x="18045999" y="2217527"/>
                  </a:lnTo>
                  <a:lnTo>
                    <a:pt x="18048294" y="2213864"/>
                  </a:lnTo>
                  <a:lnTo>
                    <a:pt x="18047188" y="2209029"/>
                  </a:lnTo>
                  <a:lnTo>
                    <a:pt x="18042233" y="2205933"/>
                  </a:lnTo>
                  <a:lnTo>
                    <a:pt x="18040792" y="2205542"/>
                  </a:lnTo>
                  <a:close/>
                </a:path>
                <a:path w="18288000" h="5598159">
                  <a:moveTo>
                    <a:pt x="6854400" y="2363322"/>
                  </a:moveTo>
                  <a:lnTo>
                    <a:pt x="6850384" y="2363322"/>
                  </a:lnTo>
                  <a:lnTo>
                    <a:pt x="6848776" y="2363806"/>
                  </a:lnTo>
                  <a:lnTo>
                    <a:pt x="6843887" y="2367348"/>
                  </a:lnTo>
                  <a:lnTo>
                    <a:pt x="6843097" y="2372238"/>
                  </a:lnTo>
                  <a:lnTo>
                    <a:pt x="6864715" y="2402242"/>
                  </a:lnTo>
                  <a:lnTo>
                    <a:pt x="6883678" y="2428877"/>
                  </a:lnTo>
                  <a:lnTo>
                    <a:pt x="6902457" y="2455555"/>
                  </a:lnTo>
                  <a:lnTo>
                    <a:pt x="6923437" y="2485736"/>
                  </a:lnTo>
                  <a:lnTo>
                    <a:pt x="6928309" y="2486638"/>
                  </a:lnTo>
                  <a:lnTo>
                    <a:pt x="6935438" y="2481701"/>
                  </a:lnTo>
                  <a:lnTo>
                    <a:pt x="6936321" y="2476830"/>
                  </a:lnTo>
                  <a:lnTo>
                    <a:pt x="6915279" y="2446575"/>
                  </a:lnTo>
                  <a:lnTo>
                    <a:pt x="6896451" y="2419829"/>
                  </a:lnTo>
                  <a:lnTo>
                    <a:pt x="6877438" y="2393125"/>
                  </a:lnTo>
                  <a:lnTo>
                    <a:pt x="6856789" y="2364447"/>
                  </a:lnTo>
                  <a:lnTo>
                    <a:pt x="6854400" y="2363322"/>
                  </a:lnTo>
                  <a:close/>
                </a:path>
                <a:path w="18288000" h="5598159">
                  <a:moveTo>
                    <a:pt x="17929795" y="2374590"/>
                  </a:moveTo>
                  <a:lnTo>
                    <a:pt x="17925771" y="2374590"/>
                  </a:lnTo>
                  <a:lnTo>
                    <a:pt x="17923325" y="2375780"/>
                  </a:lnTo>
                  <a:lnTo>
                    <a:pt x="17903348" y="2404613"/>
                  </a:lnTo>
                  <a:lnTo>
                    <a:pt x="17884607" y="2431280"/>
                  </a:lnTo>
                  <a:lnTo>
                    <a:pt x="17865644" y="2457893"/>
                  </a:lnTo>
                  <a:lnTo>
                    <a:pt x="17846527" y="2484360"/>
                  </a:lnTo>
                  <a:lnTo>
                    <a:pt x="17843979" y="2487856"/>
                  </a:lnTo>
                  <a:lnTo>
                    <a:pt x="17844751" y="2492755"/>
                  </a:lnTo>
                  <a:lnTo>
                    <a:pt x="17851742" y="2497860"/>
                  </a:lnTo>
                  <a:lnTo>
                    <a:pt x="17856651" y="2497078"/>
                  </a:lnTo>
                  <a:lnTo>
                    <a:pt x="17878368" y="2467028"/>
                  </a:lnTo>
                  <a:lnTo>
                    <a:pt x="17897394" y="2440333"/>
                  </a:lnTo>
                  <a:lnTo>
                    <a:pt x="17916198" y="2413581"/>
                  </a:lnTo>
                  <a:lnTo>
                    <a:pt x="17937168" y="2383301"/>
                  </a:lnTo>
                  <a:lnTo>
                    <a:pt x="17936265" y="2378420"/>
                  </a:lnTo>
                  <a:lnTo>
                    <a:pt x="17931338" y="2375046"/>
                  </a:lnTo>
                  <a:lnTo>
                    <a:pt x="17929795" y="2374590"/>
                  </a:lnTo>
                  <a:close/>
                </a:path>
                <a:path w="18288000" h="5598159">
                  <a:moveTo>
                    <a:pt x="6970436" y="2529191"/>
                  </a:moveTo>
                  <a:lnTo>
                    <a:pt x="6966420" y="2529191"/>
                  </a:lnTo>
                  <a:lnTo>
                    <a:pt x="6964895" y="2529627"/>
                  </a:lnTo>
                  <a:lnTo>
                    <a:pt x="6959969" y="2532946"/>
                  </a:lnTo>
                  <a:lnTo>
                    <a:pt x="6959030" y="2537818"/>
                  </a:lnTo>
                  <a:lnTo>
                    <a:pt x="6979586" y="2568464"/>
                  </a:lnTo>
                  <a:lnTo>
                    <a:pt x="6997623" y="2595701"/>
                  </a:lnTo>
                  <a:lnTo>
                    <a:pt x="7015496" y="2623022"/>
                  </a:lnTo>
                  <a:lnTo>
                    <a:pt x="7033161" y="2650359"/>
                  </a:lnTo>
                  <a:lnTo>
                    <a:pt x="7035476" y="2653975"/>
                  </a:lnTo>
                  <a:lnTo>
                    <a:pt x="7040319" y="2655026"/>
                  </a:lnTo>
                  <a:lnTo>
                    <a:pt x="7047598" y="2650359"/>
                  </a:lnTo>
                  <a:lnTo>
                    <a:pt x="7048648" y="2645505"/>
                  </a:lnTo>
                  <a:lnTo>
                    <a:pt x="7046325" y="2641870"/>
                  </a:lnTo>
                  <a:lnTo>
                    <a:pt x="7010707" y="2587085"/>
                  </a:lnTo>
                  <a:lnTo>
                    <a:pt x="6974433" y="2532649"/>
                  </a:lnTo>
                  <a:lnTo>
                    <a:pt x="6972908" y="2530408"/>
                  </a:lnTo>
                  <a:lnTo>
                    <a:pt x="6970436" y="2529191"/>
                  </a:lnTo>
                  <a:close/>
                </a:path>
                <a:path w="18288000" h="5598159">
                  <a:moveTo>
                    <a:pt x="17811862" y="2538897"/>
                  </a:moveTo>
                  <a:lnTo>
                    <a:pt x="17807849" y="2538897"/>
                  </a:lnTo>
                  <a:lnTo>
                    <a:pt x="17805496" y="2539975"/>
                  </a:lnTo>
                  <a:lnTo>
                    <a:pt x="17784439" y="2567908"/>
                  </a:lnTo>
                  <a:lnTo>
                    <a:pt x="17764649" y="2593816"/>
                  </a:lnTo>
                  <a:lnTo>
                    <a:pt x="17744654" y="2619665"/>
                  </a:lnTo>
                  <a:lnTo>
                    <a:pt x="17721846" y="2648759"/>
                  </a:lnTo>
                  <a:lnTo>
                    <a:pt x="17722432" y="2653687"/>
                  </a:lnTo>
                  <a:lnTo>
                    <a:pt x="17729199" y="2659042"/>
                  </a:lnTo>
                  <a:lnTo>
                    <a:pt x="17734135" y="2658465"/>
                  </a:lnTo>
                  <a:lnTo>
                    <a:pt x="17757008" y="2629289"/>
                  </a:lnTo>
                  <a:lnTo>
                    <a:pt x="17777063" y="2603363"/>
                  </a:lnTo>
                  <a:lnTo>
                    <a:pt x="17796911" y="2577376"/>
                  </a:lnTo>
                  <a:lnTo>
                    <a:pt x="17819076" y="2547961"/>
                  </a:lnTo>
                  <a:lnTo>
                    <a:pt x="17818369" y="2543052"/>
                  </a:lnTo>
                  <a:lnTo>
                    <a:pt x="17813508" y="2539398"/>
                  </a:lnTo>
                  <a:lnTo>
                    <a:pt x="17811862" y="2538897"/>
                  </a:lnTo>
                  <a:close/>
                </a:path>
                <a:path w="18288000" h="5598159">
                  <a:moveTo>
                    <a:pt x="17687592" y="2698461"/>
                  </a:moveTo>
                  <a:lnTo>
                    <a:pt x="17683576" y="2698461"/>
                  </a:lnTo>
                  <a:lnTo>
                    <a:pt x="17681318" y="2699456"/>
                  </a:lnTo>
                  <a:lnTo>
                    <a:pt x="17659357" y="2726418"/>
                  </a:lnTo>
                  <a:lnTo>
                    <a:pt x="17638629" y="2751547"/>
                  </a:lnTo>
                  <a:lnTo>
                    <a:pt x="17617667" y="2776662"/>
                  </a:lnTo>
                  <a:lnTo>
                    <a:pt x="17593745" y="2804977"/>
                  </a:lnTo>
                  <a:lnTo>
                    <a:pt x="17594144" y="2809914"/>
                  </a:lnTo>
                  <a:lnTo>
                    <a:pt x="17600744" y="2815511"/>
                  </a:lnTo>
                  <a:lnTo>
                    <a:pt x="17605680" y="2815111"/>
                  </a:lnTo>
                  <a:lnTo>
                    <a:pt x="17629654" y="2786725"/>
                  </a:lnTo>
                  <a:lnTo>
                    <a:pt x="17650675" y="2761538"/>
                  </a:lnTo>
                  <a:lnTo>
                    <a:pt x="17671459" y="2736339"/>
                  </a:lnTo>
                  <a:lnTo>
                    <a:pt x="17694656" y="2707851"/>
                  </a:lnTo>
                  <a:lnTo>
                    <a:pt x="17694136" y="2702924"/>
                  </a:lnTo>
                  <a:lnTo>
                    <a:pt x="17689331" y="2699029"/>
                  </a:lnTo>
                  <a:lnTo>
                    <a:pt x="17687592" y="2698461"/>
                  </a:lnTo>
                  <a:close/>
                </a:path>
                <a:path w="18288000" h="5598159">
                  <a:moveTo>
                    <a:pt x="7080735" y="2698945"/>
                  </a:moveTo>
                  <a:lnTo>
                    <a:pt x="7076720" y="2698945"/>
                  </a:lnTo>
                  <a:lnTo>
                    <a:pt x="7075279" y="2699326"/>
                  </a:lnTo>
                  <a:lnTo>
                    <a:pt x="7070315" y="2702431"/>
                  </a:lnTo>
                  <a:lnTo>
                    <a:pt x="7069210" y="2707256"/>
                  </a:lnTo>
                  <a:lnTo>
                    <a:pt x="7088739" y="2738723"/>
                  </a:lnTo>
                  <a:lnTo>
                    <a:pt x="7105822" y="2766621"/>
                  </a:lnTo>
                  <a:lnTo>
                    <a:pt x="7122685" y="2794524"/>
                  </a:lnTo>
                  <a:lnTo>
                    <a:pt x="7141473" y="2826053"/>
                  </a:lnTo>
                  <a:lnTo>
                    <a:pt x="7146297" y="2827290"/>
                  </a:lnTo>
                  <a:lnTo>
                    <a:pt x="7153715" y="2822873"/>
                  </a:lnTo>
                  <a:lnTo>
                    <a:pt x="7154951" y="2818067"/>
                  </a:lnTo>
                  <a:lnTo>
                    <a:pt x="7136111" y="2786456"/>
                  </a:lnTo>
                  <a:lnTo>
                    <a:pt x="7119202" y="2758473"/>
                  </a:lnTo>
                  <a:lnTo>
                    <a:pt x="7102071" y="2730497"/>
                  </a:lnTo>
                  <a:lnTo>
                    <a:pt x="7084780" y="2702626"/>
                  </a:lnTo>
                  <a:lnTo>
                    <a:pt x="7083292" y="2700255"/>
                  </a:lnTo>
                  <a:lnTo>
                    <a:pt x="7080735" y="2698945"/>
                  </a:lnTo>
                  <a:close/>
                </a:path>
                <a:path w="18288000" h="5598159">
                  <a:moveTo>
                    <a:pt x="17557511" y="2853350"/>
                  </a:moveTo>
                  <a:lnTo>
                    <a:pt x="17553514" y="2853350"/>
                  </a:lnTo>
                  <a:lnTo>
                    <a:pt x="17551339" y="2854261"/>
                  </a:lnTo>
                  <a:lnTo>
                    <a:pt x="17528428" y="2880410"/>
                  </a:lnTo>
                  <a:lnTo>
                    <a:pt x="17506804" y="2904815"/>
                  </a:lnTo>
                  <a:lnTo>
                    <a:pt x="17484992" y="2929166"/>
                  </a:lnTo>
                  <a:lnTo>
                    <a:pt x="17460151" y="2956574"/>
                  </a:lnTo>
                  <a:lnTo>
                    <a:pt x="17460392" y="2961530"/>
                  </a:lnTo>
                  <a:lnTo>
                    <a:pt x="17466778" y="2967350"/>
                  </a:lnTo>
                  <a:lnTo>
                    <a:pt x="17471743" y="2967127"/>
                  </a:lnTo>
                  <a:lnTo>
                    <a:pt x="17496623" y="2939655"/>
                  </a:lnTo>
                  <a:lnTo>
                    <a:pt x="17518494" y="2915240"/>
                  </a:lnTo>
                  <a:lnTo>
                    <a:pt x="17540176" y="2890769"/>
                  </a:lnTo>
                  <a:lnTo>
                    <a:pt x="17564427" y="2863065"/>
                  </a:lnTo>
                  <a:lnTo>
                    <a:pt x="17564082" y="2858119"/>
                  </a:lnTo>
                  <a:lnTo>
                    <a:pt x="17559352" y="2853982"/>
                  </a:lnTo>
                  <a:lnTo>
                    <a:pt x="17557511" y="2853350"/>
                  </a:lnTo>
                  <a:close/>
                </a:path>
                <a:path w="18288000" h="5598159">
                  <a:moveTo>
                    <a:pt x="7184891" y="2872548"/>
                  </a:moveTo>
                  <a:lnTo>
                    <a:pt x="7180857" y="2872548"/>
                  </a:lnTo>
                  <a:lnTo>
                    <a:pt x="7179518" y="2872883"/>
                  </a:lnTo>
                  <a:lnTo>
                    <a:pt x="7174527" y="2875746"/>
                  </a:lnTo>
                  <a:lnTo>
                    <a:pt x="7173235" y="2880525"/>
                  </a:lnTo>
                  <a:lnTo>
                    <a:pt x="7191585" y="2912696"/>
                  </a:lnTo>
                  <a:lnTo>
                    <a:pt x="7207599" y="2941215"/>
                  </a:lnTo>
                  <a:lnTo>
                    <a:pt x="7223382" y="2969739"/>
                  </a:lnTo>
                  <a:lnTo>
                    <a:pt x="7240943" y="3001972"/>
                  </a:lnTo>
                  <a:lnTo>
                    <a:pt x="7245693" y="3003385"/>
                  </a:lnTo>
                  <a:lnTo>
                    <a:pt x="7253297" y="2999276"/>
                  </a:lnTo>
                  <a:lnTo>
                    <a:pt x="7254720" y="2994517"/>
                  </a:lnTo>
                  <a:lnTo>
                    <a:pt x="7237114" y="2962198"/>
                  </a:lnTo>
                  <a:lnTo>
                    <a:pt x="7221282" y="2933586"/>
                  </a:lnTo>
                  <a:lnTo>
                    <a:pt x="7205216" y="2904977"/>
                  </a:lnTo>
                  <a:lnTo>
                    <a:pt x="7187531" y="2873961"/>
                  </a:lnTo>
                  <a:lnTo>
                    <a:pt x="7184891" y="2872548"/>
                  </a:lnTo>
                  <a:close/>
                </a:path>
                <a:path w="18288000" h="5598159">
                  <a:moveTo>
                    <a:pt x="17422114" y="3003599"/>
                  </a:moveTo>
                  <a:lnTo>
                    <a:pt x="17418108" y="3003599"/>
                  </a:lnTo>
                  <a:lnTo>
                    <a:pt x="17416006" y="3004436"/>
                  </a:lnTo>
                  <a:lnTo>
                    <a:pt x="17392317" y="3029724"/>
                  </a:lnTo>
                  <a:lnTo>
                    <a:pt x="17369894" y="3053389"/>
                  </a:lnTo>
                  <a:lnTo>
                    <a:pt x="17347283" y="3077007"/>
                  </a:lnTo>
                  <a:lnTo>
                    <a:pt x="17321556" y="3103598"/>
                  </a:lnTo>
                  <a:lnTo>
                    <a:pt x="17321621" y="3108553"/>
                  </a:lnTo>
                  <a:lnTo>
                    <a:pt x="17327821" y="3114578"/>
                  </a:lnTo>
                  <a:lnTo>
                    <a:pt x="17332711" y="3114578"/>
                  </a:lnTo>
                  <a:lnTo>
                    <a:pt x="17358572" y="3087873"/>
                  </a:lnTo>
                  <a:lnTo>
                    <a:pt x="17381239" y="3064196"/>
                  </a:lnTo>
                  <a:lnTo>
                    <a:pt x="17403719" y="3040468"/>
                  </a:lnTo>
                  <a:lnTo>
                    <a:pt x="17428882" y="3013612"/>
                  </a:lnTo>
                  <a:lnTo>
                    <a:pt x="17428705" y="3008657"/>
                  </a:lnTo>
                  <a:lnTo>
                    <a:pt x="17424028" y="3004296"/>
                  </a:lnTo>
                  <a:lnTo>
                    <a:pt x="17422114" y="3003599"/>
                  </a:lnTo>
                  <a:close/>
                </a:path>
                <a:path w="18288000" h="5598159">
                  <a:moveTo>
                    <a:pt x="7282289" y="3050028"/>
                  </a:moveTo>
                  <a:lnTo>
                    <a:pt x="7278236" y="3050028"/>
                  </a:lnTo>
                  <a:lnTo>
                    <a:pt x="7277000" y="3050316"/>
                  </a:lnTo>
                  <a:lnTo>
                    <a:pt x="7272009" y="3052920"/>
                  </a:lnTo>
                  <a:lnTo>
                    <a:pt x="7270521" y="3057652"/>
                  </a:lnTo>
                  <a:lnTo>
                    <a:pt x="7272529" y="3061492"/>
                  </a:lnTo>
                  <a:lnTo>
                    <a:pt x="7287610" y="3090618"/>
                  </a:lnTo>
                  <a:lnTo>
                    <a:pt x="7302465" y="3119790"/>
                  </a:lnTo>
                  <a:lnTo>
                    <a:pt x="7317041" y="3148908"/>
                  </a:lnTo>
                  <a:lnTo>
                    <a:pt x="7333181" y="3181758"/>
                  </a:lnTo>
                  <a:lnTo>
                    <a:pt x="7337867" y="3183366"/>
                  </a:lnTo>
                  <a:lnTo>
                    <a:pt x="7345647" y="3179583"/>
                  </a:lnTo>
                  <a:lnTo>
                    <a:pt x="7347255" y="3174897"/>
                  </a:lnTo>
                  <a:lnTo>
                    <a:pt x="7331065" y="3141948"/>
                  </a:lnTo>
                  <a:lnTo>
                    <a:pt x="7316440" y="3112730"/>
                  </a:lnTo>
                  <a:lnTo>
                    <a:pt x="7301537" y="3083460"/>
                  </a:lnTo>
                  <a:lnTo>
                    <a:pt x="7285013" y="3051553"/>
                  </a:lnTo>
                  <a:lnTo>
                    <a:pt x="7282289" y="3050028"/>
                  </a:lnTo>
                  <a:close/>
                </a:path>
                <a:path w="18288000" h="5598159">
                  <a:moveTo>
                    <a:pt x="17281817" y="3149320"/>
                  </a:moveTo>
                  <a:lnTo>
                    <a:pt x="17277820" y="3149320"/>
                  </a:lnTo>
                  <a:lnTo>
                    <a:pt x="17275803" y="3150092"/>
                  </a:lnTo>
                  <a:lnTo>
                    <a:pt x="17251350" y="3174564"/>
                  </a:lnTo>
                  <a:lnTo>
                    <a:pt x="17204835" y="3220405"/>
                  </a:lnTo>
                  <a:lnTo>
                    <a:pt x="17178303" y="3246158"/>
                  </a:lnTo>
                  <a:lnTo>
                    <a:pt x="17178218" y="3251113"/>
                  </a:lnTo>
                  <a:lnTo>
                    <a:pt x="17184313" y="3257416"/>
                  </a:lnTo>
                  <a:lnTo>
                    <a:pt x="17189188" y="3257416"/>
                  </a:lnTo>
                  <a:lnTo>
                    <a:pt x="17215771" y="3231617"/>
                  </a:lnTo>
                  <a:lnTo>
                    <a:pt x="17262395" y="3185669"/>
                  </a:lnTo>
                  <a:lnTo>
                    <a:pt x="17288426" y="3159611"/>
                  </a:lnTo>
                  <a:lnTo>
                    <a:pt x="17288418" y="3154647"/>
                  </a:lnTo>
                  <a:lnTo>
                    <a:pt x="17283844" y="3150092"/>
                  </a:lnTo>
                  <a:lnTo>
                    <a:pt x="17281817" y="3149320"/>
                  </a:lnTo>
                  <a:close/>
                </a:path>
                <a:path w="18288000" h="5598159">
                  <a:moveTo>
                    <a:pt x="7372213" y="3231404"/>
                  </a:moveTo>
                  <a:lnTo>
                    <a:pt x="7368161" y="3231404"/>
                  </a:lnTo>
                  <a:lnTo>
                    <a:pt x="7367027" y="3231646"/>
                  </a:lnTo>
                  <a:lnTo>
                    <a:pt x="7362035" y="3233989"/>
                  </a:lnTo>
                  <a:lnTo>
                    <a:pt x="7360353" y="3238656"/>
                  </a:lnTo>
                  <a:lnTo>
                    <a:pt x="7362193" y="3242570"/>
                  </a:lnTo>
                  <a:lnTo>
                    <a:pt x="7390568" y="3301781"/>
                  </a:lnTo>
                  <a:lnTo>
                    <a:pt x="7419528" y="3360065"/>
                  </a:lnTo>
                  <a:lnTo>
                    <a:pt x="7426221" y="3365467"/>
                  </a:lnTo>
                  <a:lnTo>
                    <a:pt x="7433908" y="3361562"/>
                  </a:lnTo>
                  <a:lnTo>
                    <a:pt x="7435452" y="3356849"/>
                  </a:lnTo>
                  <a:lnTo>
                    <a:pt x="7433499" y="3352990"/>
                  </a:lnTo>
                  <a:lnTo>
                    <a:pt x="7419021" y="3324116"/>
                  </a:lnTo>
                  <a:lnTo>
                    <a:pt x="7404637" y="3294906"/>
                  </a:lnTo>
                  <a:lnTo>
                    <a:pt x="7390399" y="3265464"/>
                  </a:lnTo>
                  <a:lnTo>
                    <a:pt x="7375021" y="3233068"/>
                  </a:lnTo>
                  <a:lnTo>
                    <a:pt x="7372213" y="3231404"/>
                  </a:lnTo>
                  <a:close/>
                </a:path>
                <a:path w="18288000" h="5598159">
                  <a:moveTo>
                    <a:pt x="17137031" y="3290552"/>
                  </a:moveTo>
                  <a:lnTo>
                    <a:pt x="17133024" y="3290552"/>
                  </a:lnTo>
                  <a:lnTo>
                    <a:pt x="17130787" y="3291369"/>
                  </a:lnTo>
                  <a:lnTo>
                    <a:pt x="17130973" y="3291369"/>
                  </a:lnTo>
                  <a:lnTo>
                    <a:pt x="17082156" y="3337102"/>
                  </a:lnTo>
                  <a:lnTo>
                    <a:pt x="17030794" y="3384284"/>
                  </a:lnTo>
                  <a:lnTo>
                    <a:pt x="17030552" y="3389240"/>
                  </a:lnTo>
                  <a:lnTo>
                    <a:pt x="17036371" y="3395617"/>
                  </a:lnTo>
                  <a:lnTo>
                    <a:pt x="17041344" y="3395878"/>
                  </a:lnTo>
                  <a:lnTo>
                    <a:pt x="17092809" y="3348585"/>
                  </a:lnTo>
                  <a:lnTo>
                    <a:pt x="17143482" y="3301104"/>
                  </a:lnTo>
                  <a:lnTo>
                    <a:pt x="17143621" y="3296148"/>
                  </a:lnTo>
                  <a:lnTo>
                    <a:pt x="17139103" y="3291369"/>
                  </a:lnTo>
                  <a:lnTo>
                    <a:pt x="17137031" y="3290552"/>
                  </a:lnTo>
                  <a:close/>
                </a:path>
                <a:path w="18288000" h="5598159">
                  <a:moveTo>
                    <a:pt x="7462259" y="3412472"/>
                  </a:moveTo>
                  <a:lnTo>
                    <a:pt x="7458215" y="3412472"/>
                  </a:lnTo>
                  <a:lnTo>
                    <a:pt x="7456970" y="3412761"/>
                  </a:lnTo>
                  <a:lnTo>
                    <a:pt x="7451969" y="3415391"/>
                  </a:lnTo>
                  <a:lnTo>
                    <a:pt x="7450500" y="3420133"/>
                  </a:lnTo>
                  <a:lnTo>
                    <a:pt x="7467886" y="3452871"/>
                  </a:lnTo>
                  <a:lnTo>
                    <a:pt x="7483490" y="3481694"/>
                  </a:lnTo>
                  <a:lnTo>
                    <a:pt x="7499270" y="3510324"/>
                  </a:lnTo>
                  <a:lnTo>
                    <a:pt x="7517297" y="3542436"/>
                  </a:lnTo>
                  <a:lnTo>
                    <a:pt x="7522084" y="3543746"/>
                  </a:lnTo>
                  <a:lnTo>
                    <a:pt x="7529595" y="3539488"/>
                  </a:lnTo>
                  <a:lnTo>
                    <a:pt x="7530924" y="3534710"/>
                  </a:lnTo>
                  <a:lnTo>
                    <a:pt x="7512955" y="3502712"/>
                  </a:lnTo>
                  <a:lnTo>
                    <a:pt x="7497232" y="3474187"/>
                  </a:lnTo>
                  <a:lnTo>
                    <a:pt x="7481685" y="3445468"/>
                  </a:lnTo>
                  <a:lnTo>
                    <a:pt x="7466367" y="3416656"/>
                  </a:lnTo>
                  <a:lnTo>
                    <a:pt x="7464973" y="3413997"/>
                  </a:lnTo>
                  <a:lnTo>
                    <a:pt x="7462259" y="3412472"/>
                  </a:lnTo>
                  <a:close/>
                </a:path>
                <a:path w="18288000" h="5598159">
                  <a:moveTo>
                    <a:pt x="16988071" y="3427385"/>
                  </a:moveTo>
                  <a:lnTo>
                    <a:pt x="16984055" y="3427385"/>
                  </a:lnTo>
                  <a:lnTo>
                    <a:pt x="16982187" y="3428036"/>
                  </a:lnTo>
                  <a:lnTo>
                    <a:pt x="16931998" y="3472404"/>
                  </a:lnTo>
                  <a:lnTo>
                    <a:pt x="16879303" y="3518077"/>
                  </a:lnTo>
                  <a:lnTo>
                    <a:pt x="16878932" y="3523023"/>
                  </a:lnTo>
                  <a:lnTo>
                    <a:pt x="16884556" y="3529577"/>
                  </a:lnTo>
                  <a:lnTo>
                    <a:pt x="16889510" y="3529959"/>
                  </a:lnTo>
                  <a:lnTo>
                    <a:pt x="16942314" y="3484186"/>
                  </a:lnTo>
                  <a:lnTo>
                    <a:pt x="16994354" y="3438188"/>
                  </a:lnTo>
                  <a:lnTo>
                    <a:pt x="16994632" y="3433242"/>
                  </a:lnTo>
                  <a:lnTo>
                    <a:pt x="16990218" y="3428278"/>
                  </a:lnTo>
                  <a:lnTo>
                    <a:pt x="16988071" y="3427385"/>
                  </a:lnTo>
                  <a:close/>
                </a:path>
                <a:path w="18288000" h="5598159">
                  <a:moveTo>
                    <a:pt x="16835235" y="3559905"/>
                  </a:moveTo>
                  <a:lnTo>
                    <a:pt x="16831219" y="3559905"/>
                  </a:lnTo>
                  <a:lnTo>
                    <a:pt x="16829425" y="3560509"/>
                  </a:lnTo>
                  <a:lnTo>
                    <a:pt x="16777999" y="3603457"/>
                  </a:lnTo>
                  <a:lnTo>
                    <a:pt x="16724136" y="3647613"/>
                  </a:lnTo>
                  <a:lnTo>
                    <a:pt x="16723624" y="3652549"/>
                  </a:lnTo>
                  <a:lnTo>
                    <a:pt x="16729071" y="3659253"/>
                  </a:lnTo>
                  <a:lnTo>
                    <a:pt x="16733988" y="3659783"/>
                  </a:lnTo>
                  <a:lnTo>
                    <a:pt x="16787977" y="3615524"/>
                  </a:lnTo>
                  <a:lnTo>
                    <a:pt x="16841342" y="3570941"/>
                  </a:lnTo>
                  <a:lnTo>
                    <a:pt x="16841769" y="3566004"/>
                  </a:lnTo>
                  <a:lnTo>
                    <a:pt x="16838971" y="3562694"/>
                  </a:lnTo>
                  <a:lnTo>
                    <a:pt x="16837447" y="3560844"/>
                  </a:lnTo>
                  <a:lnTo>
                    <a:pt x="16835235" y="3559905"/>
                  </a:lnTo>
                  <a:close/>
                </a:path>
                <a:path w="18288000" h="5598159">
                  <a:moveTo>
                    <a:pt x="7560549" y="3589135"/>
                  </a:moveTo>
                  <a:lnTo>
                    <a:pt x="7556505" y="3589135"/>
                  </a:lnTo>
                  <a:lnTo>
                    <a:pt x="7555129" y="3589488"/>
                  </a:lnTo>
                  <a:lnTo>
                    <a:pt x="7550166" y="3592417"/>
                  </a:lnTo>
                  <a:lnTo>
                    <a:pt x="7548920" y="3597214"/>
                  </a:lnTo>
                  <a:lnTo>
                    <a:pt x="7551114" y="3600942"/>
                  </a:lnTo>
                  <a:lnTo>
                    <a:pt x="7584764" y="3657083"/>
                  </a:lnTo>
                  <a:lnTo>
                    <a:pt x="7621499" y="3716197"/>
                  </a:lnTo>
                  <a:lnTo>
                    <a:pt x="7626342" y="3717294"/>
                  </a:lnTo>
                  <a:lnTo>
                    <a:pt x="7633648" y="3712655"/>
                  </a:lnTo>
                  <a:lnTo>
                    <a:pt x="7634745" y="3707821"/>
                  </a:lnTo>
                  <a:lnTo>
                    <a:pt x="7632430" y="3704167"/>
                  </a:lnTo>
                  <a:lnTo>
                    <a:pt x="7615215" y="3676681"/>
                  </a:lnTo>
                  <a:lnTo>
                    <a:pt x="7598135" y="3648927"/>
                  </a:lnTo>
                  <a:lnTo>
                    <a:pt x="7581249" y="3621001"/>
                  </a:lnTo>
                  <a:lnTo>
                    <a:pt x="7563152" y="3590511"/>
                  </a:lnTo>
                  <a:lnTo>
                    <a:pt x="7560549" y="3589135"/>
                  </a:lnTo>
                  <a:close/>
                </a:path>
                <a:path w="18288000" h="5598159">
                  <a:moveTo>
                    <a:pt x="16678811" y="3688157"/>
                  </a:moveTo>
                  <a:lnTo>
                    <a:pt x="16674805" y="3688157"/>
                  </a:lnTo>
                  <a:lnTo>
                    <a:pt x="16673085" y="3688715"/>
                  </a:lnTo>
                  <a:lnTo>
                    <a:pt x="16620591" y="3730210"/>
                  </a:lnTo>
                  <a:lnTo>
                    <a:pt x="16565564" y="3772936"/>
                  </a:lnTo>
                  <a:lnTo>
                    <a:pt x="16564922" y="3777854"/>
                  </a:lnTo>
                  <a:lnTo>
                    <a:pt x="16570202" y="3784706"/>
                  </a:lnTo>
                  <a:lnTo>
                    <a:pt x="16575110" y="3785348"/>
                  </a:lnTo>
                  <a:lnTo>
                    <a:pt x="16630247" y="3742542"/>
                  </a:lnTo>
                  <a:lnTo>
                    <a:pt x="16684778" y="3699416"/>
                  </a:lnTo>
                  <a:lnTo>
                    <a:pt x="16685335" y="3694488"/>
                  </a:lnTo>
                  <a:lnTo>
                    <a:pt x="16681097" y="3689162"/>
                  </a:lnTo>
                  <a:lnTo>
                    <a:pt x="16678811" y="3688157"/>
                  </a:lnTo>
                  <a:close/>
                </a:path>
                <a:path w="18288000" h="5598159">
                  <a:moveTo>
                    <a:pt x="7667224" y="3760841"/>
                  </a:moveTo>
                  <a:lnTo>
                    <a:pt x="7663199" y="3760841"/>
                  </a:lnTo>
                  <a:lnTo>
                    <a:pt x="7661702" y="3761259"/>
                  </a:lnTo>
                  <a:lnTo>
                    <a:pt x="7656767" y="3764495"/>
                  </a:lnTo>
                  <a:lnTo>
                    <a:pt x="7655763" y="3769358"/>
                  </a:lnTo>
                  <a:lnTo>
                    <a:pt x="7658133" y="3772974"/>
                  </a:lnTo>
                  <a:lnTo>
                    <a:pt x="7694488" y="3827361"/>
                  </a:lnTo>
                  <a:lnTo>
                    <a:pt x="7731651" y="3881052"/>
                  </a:lnTo>
                  <a:lnTo>
                    <a:pt x="7739023" y="3885440"/>
                  </a:lnTo>
                  <a:lnTo>
                    <a:pt x="7746096" y="3880447"/>
                  </a:lnTo>
                  <a:lnTo>
                    <a:pt x="7746942" y="3875566"/>
                  </a:lnTo>
                  <a:lnTo>
                    <a:pt x="7744451" y="3872024"/>
                  </a:lnTo>
                  <a:lnTo>
                    <a:pt x="7725875" y="3845418"/>
                  </a:lnTo>
                  <a:lnTo>
                    <a:pt x="7707435" y="3818543"/>
                  </a:lnTo>
                  <a:lnTo>
                    <a:pt x="7689195" y="3791494"/>
                  </a:lnTo>
                  <a:lnTo>
                    <a:pt x="7669725" y="3762087"/>
                  </a:lnTo>
                  <a:lnTo>
                    <a:pt x="7667224" y="3760841"/>
                  </a:lnTo>
                  <a:close/>
                </a:path>
                <a:path w="18288000" h="5598159">
                  <a:moveTo>
                    <a:pt x="16519040" y="3812217"/>
                  </a:moveTo>
                  <a:lnTo>
                    <a:pt x="16515024" y="3812217"/>
                  </a:lnTo>
                  <a:lnTo>
                    <a:pt x="16513370" y="3812738"/>
                  </a:lnTo>
                  <a:lnTo>
                    <a:pt x="16485963" y="3833356"/>
                  </a:lnTo>
                  <a:lnTo>
                    <a:pt x="16403786" y="3894114"/>
                  </a:lnTo>
                  <a:lnTo>
                    <a:pt x="16403015" y="3899023"/>
                  </a:lnTo>
                  <a:lnTo>
                    <a:pt x="16408108" y="3905996"/>
                  </a:lnTo>
                  <a:lnTo>
                    <a:pt x="16413026" y="3906767"/>
                  </a:lnTo>
                  <a:lnTo>
                    <a:pt x="16495365" y="3845892"/>
                  </a:lnTo>
                  <a:lnTo>
                    <a:pt x="16524860" y="3823680"/>
                  </a:lnTo>
                  <a:lnTo>
                    <a:pt x="16525548" y="3818771"/>
                  </a:lnTo>
                  <a:lnTo>
                    <a:pt x="16521382" y="3813295"/>
                  </a:lnTo>
                  <a:lnTo>
                    <a:pt x="16519040" y="3812217"/>
                  </a:lnTo>
                  <a:close/>
                </a:path>
                <a:path w="18288000" h="5598159">
                  <a:moveTo>
                    <a:pt x="7782311" y="3927016"/>
                  </a:moveTo>
                  <a:lnTo>
                    <a:pt x="7778296" y="3927016"/>
                  </a:lnTo>
                  <a:lnTo>
                    <a:pt x="7776678" y="3927509"/>
                  </a:lnTo>
                  <a:lnTo>
                    <a:pt x="7771798" y="3931089"/>
                  </a:lnTo>
                  <a:lnTo>
                    <a:pt x="7771036" y="3935988"/>
                  </a:lnTo>
                  <a:lnTo>
                    <a:pt x="7773583" y="3939475"/>
                  </a:lnTo>
                  <a:lnTo>
                    <a:pt x="7812696" y="3992003"/>
                  </a:lnTo>
                  <a:lnTo>
                    <a:pt x="7852520" y="4043666"/>
                  </a:lnTo>
                  <a:lnTo>
                    <a:pt x="7860124" y="4047664"/>
                  </a:lnTo>
                  <a:lnTo>
                    <a:pt x="7866919" y="4042318"/>
                  </a:lnTo>
                  <a:lnTo>
                    <a:pt x="7867513" y="4037400"/>
                  </a:lnTo>
                  <a:lnTo>
                    <a:pt x="7864846" y="4033997"/>
                  </a:lnTo>
                  <a:lnTo>
                    <a:pt x="7844955" y="4008419"/>
                  </a:lnTo>
                  <a:lnTo>
                    <a:pt x="7825176" y="3982535"/>
                  </a:lnTo>
                  <a:lnTo>
                    <a:pt x="7805577" y="3956436"/>
                  </a:lnTo>
                  <a:lnTo>
                    <a:pt x="7784691" y="3928123"/>
                  </a:lnTo>
                  <a:lnTo>
                    <a:pt x="7782311" y="3927016"/>
                  </a:lnTo>
                  <a:close/>
                </a:path>
                <a:path w="18288000" h="5598159">
                  <a:moveTo>
                    <a:pt x="16356146" y="3932158"/>
                  </a:moveTo>
                  <a:lnTo>
                    <a:pt x="16352131" y="3932158"/>
                  </a:lnTo>
                  <a:lnTo>
                    <a:pt x="16350542" y="3932632"/>
                  </a:lnTo>
                  <a:lnTo>
                    <a:pt x="16322697" y="3952512"/>
                  </a:lnTo>
                  <a:lnTo>
                    <a:pt x="16238986" y="4011220"/>
                  </a:lnTo>
                  <a:lnTo>
                    <a:pt x="16238112" y="4016091"/>
                  </a:lnTo>
                  <a:lnTo>
                    <a:pt x="16243030" y="4023204"/>
                  </a:lnTo>
                  <a:lnTo>
                    <a:pt x="16247928" y="4024086"/>
                  </a:lnTo>
                  <a:lnTo>
                    <a:pt x="16331762" y="3965280"/>
                  </a:lnTo>
                  <a:lnTo>
                    <a:pt x="16361789" y="3943835"/>
                  </a:lnTo>
                  <a:lnTo>
                    <a:pt x="16362596" y="3938945"/>
                  </a:lnTo>
                  <a:lnTo>
                    <a:pt x="16358554" y="3933292"/>
                  </a:lnTo>
                  <a:lnTo>
                    <a:pt x="16356146" y="3932158"/>
                  </a:lnTo>
                  <a:close/>
                </a:path>
                <a:path w="18288000" h="5598159">
                  <a:moveTo>
                    <a:pt x="16190333" y="4048008"/>
                  </a:moveTo>
                  <a:lnTo>
                    <a:pt x="16186310" y="4048008"/>
                  </a:lnTo>
                  <a:lnTo>
                    <a:pt x="16184775" y="4048445"/>
                  </a:lnTo>
                  <a:lnTo>
                    <a:pt x="16156538" y="4067583"/>
                  </a:lnTo>
                  <a:lnTo>
                    <a:pt x="16071417" y="4124271"/>
                  </a:lnTo>
                  <a:lnTo>
                    <a:pt x="16070414" y="4129125"/>
                  </a:lnTo>
                  <a:lnTo>
                    <a:pt x="16075172" y="4136348"/>
                  </a:lnTo>
                  <a:lnTo>
                    <a:pt x="16080015" y="4137362"/>
                  </a:lnTo>
                  <a:lnTo>
                    <a:pt x="16165296" y="4080571"/>
                  </a:lnTo>
                  <a:lnTo>
                    <a:pt x="16195810" y="4059880"/>
                  </a:lnTo>
                  <a:lnTo>
                    <a:pt x="16196730" y="4055009"/>
                  </a:lnTo>
                  <a:lnTo>
                    <a:pt x="16192788" y="4049207"/>
                  </a:lnTo>
                  <a:lnTo>
                    <a:pt x="16190333" y="4048008"/>
                  </a:lnTo>
                  <a:close/>
                </a:path>
                <a:path w="18288000" h="5598159">
                  <a:moveTo>
                    <a:pt x="7905765" y="4087064"/>
                  </a:moveTo>
                  <a:lnTo>
                    <a:pt x="7901758" y="4087064"/>
                  </a:lnTo>
                  <a:lnTo>
                    <a:pt x="7900010" y="4087641"/>
                  </a:lnTo>
                  <a:lnTo>
                    <a:pt x="7895205" y="4091555"/>
                  </a:lnTo>
                  <a:lnTo>
                    <a:pt x="7894703" y="4096492"/>
                  </a:lnTo>
                  <a:lnTo>
                    <a:pt x="7918171" y="4125071"/>
                  </a:lnTo>
                  <a:lnTo>
                    <a:pt x="7939178" y="4150196"/>
                  </a:lnTo>
                  <a:lnTo>
                    <a:pt x="7960383" y="4175127"/>
                  </a:lnTo>
                  <a:lnTo>
                    <a:pt x="7984543" y="4203036"/>
                  </a:lnTo>
                  <a:lnTo>
                    <a:pt x="7989498" y="4203380"/>
                  </a:lnTo>
                  <a:lnTo>
                    <a:pt x="7996024" y="4197671"/>
                  </a:lnTo>
                  <a:lnTo>
                    <a:pt x="7996359" y="4192726"/>
                  </a:lnTo>
                  <a:lnTo>
                    <a:pt x="7993514" y="4189472"/>
                  </a:lnTo>
                  <a:lnTo>
                    <a:pt x="7972269" y="4164925"/>
                  </a:lnTo>
                  <a:lnTo>
                    <a:pt x="7951152" y="4140096"/>
                  </a:lnTo>
                  <a:lnTo>
                    <a:pt x="7930233" y="4115074"/>
                  </a:lnTo>
                  <a:lnTo>
                    <a:pt x="7908023" y="4088050"/>
                  </a:lnTo>
                  <a:lnTo>
                    <a:pt x="7905765" y="4087064"/>
                  </a:lnTo>
                  <a:close/>
                </a:path>
                <a:path w="18288000" h="5598159">
                  <a:moveTo>
                    <a:pt x="16021751" y="4159814"/>
                  </a:moveTo>
                  <a:lnTo>
                    <a:pt x="16017726" y="4159814"/>
                  </a:lnTo>
                  <a:lnTo>
                    <a:pt x="16016257" y="4160223"/>
                  </a:lnTo>
                  <a:lnTo>
                    <a:pt x="15987647" y="4178630"/>
                  </a:lnTo>
                  <a:lnTo>
                    <a:pt x="15901188" y="4233316"/>
                  </a:lnTo>
                  <a:lnTo>
                    <a:pt x="15900072" y="4238141"/>
                  </a:lnTo>
                  <a:lnTo>
                    <a:pt x="15904655" y="4245486"/>
                  </a:lnTo>
                  <a:lnTo>
                    <a:pt x="15909480" y="4246602"/>
                  </a:lnTo>
                  <a:lnTo>
                    <a:pt x="15996093" y="4191820"/>
                  </a:lnTo>
                  <a:lnTo>
                    <a:pt x="16027077" y="4171872"/>
                  </a:lnTo>
                  <a:lnTo>
                    <a:pt x="16028118" y="4167028"/>
                  </a:lnTo>
                  <a:lnTo>
                    <a:pt x="16024270" y="4161079"/>
                  </a:lnTo>
                  <a:lnTo>
                    <a:pt x="16021751" y="4159814"/>
                  </a:lnTo>
                  <a:close/>
                </a:path>
                <a:path w="18288000" h="5598159">
                  <a:moveTo>
                    <a:pt x="8037444" y="4240410"/>
                  </a:moveTo>
                  <a:lnTo>
                    <a:pt x="8033437" y="4240410"/>
                  </a:lnTo>
                  <a:lnTo>
                    <a:pt x="8031550" y="4241079"/>
                  </a:lnTo>
                  <a:lnTo>
                    <a:pt x="8026856" y="4245347"/>
                  </a:lnTo>
                  <a:lnTo>
                    <a:pt x="8026615" y="4250302"/>
                  </a:lnTo>
                  <a:lnTo>
                    <a:pt x="8051565" y="4277609"/>
                  </a:lnTo>
                  <a:lnTo>
                    <a:pt x="8073880" y="4301585"/>
                  </a:lnTo>
                  <a:lnTo>
                    <a:pt x="8096380" y="4325348"/>
                  </a:lnTo>
                  <a:lnTo>
                    <a:pt x="8122059" y="4351984"/>
                  </a:lnTo>
                  <a:lnTo>
                    <a:pt x="8126959" y="4351984"/>
                  </a:lnTo>
                  <a:lnTo>
                    <a:pt x="8133169" y="4345960"/>
                  </a:lnTo>
                  <a:lnTo>
                    <a:pt x="8133234" y="4340995"/>
                  </a:lnTo>
                  <a:lnTo>
                    <a:pt x="8107710" y="4314532"/>
                  </a:lnTo>
                  <a:lnTo>
                    <a:pt x="8085303" y="4290868"/>
                  </a:lnTo>
                  <a:lnTo>
                    <a:pt x="8063080" y="4266991"/>
                  </a:lnTo>
                  <a:lnTo>
                    <a:pt x="8039563" y="4241275"/>
                  </a:lnTo>
                  <a:lnTo>
                    <a:pt x="8037444" y="4240410"/>
                  </a:lnTo>
                  <a:close/>
                </a:path>
                <a:path w="18288000" h="5598159">
                  <a:moveTo>
                    <a:pt x="15850603" y="4267622"/>
                  </a:moveTo>
                  <a:lnTo>
                    <a:pt x="15846568" y="4267622"/>
                  </a:lnTo>
                  <a:lnTo>
                    <a:pt x="15845156" y="4267994"/>
                  </a:lnTo>
                  <a:lnTo>
                    <a:pt x="15816176" y="4285708"/>
                  </a:lnTo>
                  <a:lnTo>
                    <a:pt x="15728470" y="4338372"/>
                  </a:lnTo>
                  <a:lnTo>
                    <a:pt x="15727243" y="4343179"/>
                  </a:lnTo>
                  <a:lnTo>
                    <a:pt x="15731659" y="4350626"/>
                  </a:lnTo>
                  <a:lnTo>
                    <a:pt x="15736446" y="4351843"/>
                  </a:lnTo>
                  <a:lnTo>
                    <a:pt x="15824311" y="4299091"/>
                  </a:lnTo>
                  <a:lnTo>
                    <a:pt x="15855753" y="4279875"/>
                  </a:lnTo>
                  <a:lnTo>
                    <a:pt x="15856906" y="4275050"/>
                  </a:lnTo>
                  <a:lnTo>
                    <a:pt x="15853168" y="4268952"/>
                  </a:lnTo>
                  <a:lnTo>
                    <a:pt x="15850603" y="4267622"/>
                  </a:lnTo>
                  <a:close/>
                </a:path>
                <a:path w="18288000" h="5598159">
                  <a:moveTo>
                    <a:pt x="15676982" y="4371452"/>
                  </a:moveTo>
                  <a:lnTo>
                    <a:pt x="15672948" y="4371452"/>
                  </a:lnTo>
                  <a:lnTo>
                    <a:pt x="15671600" y="4371795"/>
                  </a:lnTo>
                  <a:lnTo>
                    <a:pt x="15553400" y="4439469"/>
                  </a:lnTo>
                  <a:lnTo>
                    <a:pt x="15552070" y="4444247"/>
                  </a:lnTo>
                  <a:lnTo>
                    <a:pt x="15556319" y="4451787"/>
                  </a:lnTo>
                  <a:lnTo>
                    <a:pt x="15561116" y="4453107"/>
                  </a:lnTo>
                  <a:lnTo>
                    <a:pt x="15650099" y="4402372"/>
                  </a:lnTo>
                  <a:lnTo>
                    <a:pt x="15681975" y="4383872"/>
                  </a:lnTo>
                  <a:lnTo>
                    <a:pt x="15683239" y="4379075"/>
                  </a:lnTo>
                  <a:lnTo>
                    <a:pt x="15679613" y="4372846"/>
                  </a:lnTo>
                  <a:lnTo>
                    <a:pt x="15676982" y="4371452"/>
                  </a:lnTo>
                  <a:close/>
                </a:path>
                <a:path w="18288000" h="5598159">
                  <a:moveTo>
                    <a:pt x="8177090" y="4386503"/>
                  </a:moveTo>
                  <a:lnTo>
                    <a:pt x="8173084" y="4386503"/>
                  </a:lnTo>
                  <a:lnTo>
                    <a:pt x="8171066" y="4387275"/>
                  </a:lnTo>
                  <a:lnTo>
                    <a:pt x="8166493" y="4391886"/>
                  </a:lnTo>
                  <a:lnTo>
                    <a:pt x="8166521" y="4396851"/>
                  </a:lnTo>
                  <a:lnTo>
                    <a:pt x="8216398" y="4445460"/>
                  </a:lnTo>
                  <a:lnTo>
                    <a:pt x="8264058" y="4490267"/>
                  </a:lnTo>
                  <a:lnTo>
                    <a:pt x="8267237" y="4493196"/>
                  </a:lnTo>
                  <a:lnTo>
                    <a:pt x="8272183" y="4493010"/>
                  </a:lnTo>
                  <a:lnTo>
                    <a:pt x="8278057" y="4486651"/>
                  </a:lnTo>
                  <a:lnTo>
                    <a:pt x="8277862" y="4481695"/>
                  </a:lnTo>
                  <a:lnTo>
                    <a:pt x="8250896" y="4456593"/>
                  </a:lnTo>
                  <a:lnTo>
                    <a:pt x="8227232" y="4434150"/>
                  </a:lnTo>
                  <a:lnTo>
                    <a:pt x="8203781" y="4411520"/>
                  </a:lnTo>
                  <a:lnTo>
                    <a:pt x="8179108" y="4387275"/>
                  </a:lnTo>
                  <a:lnTo>
                    <a:pt x="8177090" y="4386503"/>
                  </a:lnTo>
                  <a:close/>
                </a:path>
                <a:path w="18288000" h="5598159">
                  <a:moveTo>
                    <a:pt x="15501335" y="4471171"/>
                  </a:moveTo>
                  <a:lnTo>
                    <a:pt x="15497292" y="4471171"/>
                  </a:lnTo>
                  <a:lnTo>
                    <a:pt x="15495990" y="4471487"/>
                  </a:lnTo>
                  <a:lnTo>
                    <a:pt x="15376766" y="4536269"/>
                  </a:lnTo>
                  <a:lnTo>
                    <a:pt x="15375326" y="4541019"/>
                  </a:lnTo>
                  <a:lnTo>
                    <a:pt x="15379397" y="4548653"/>
                  </a:lnTo>
                  <a:lnTo>
                    <a:pt x="15384147" y="4550084"/>
                  </a:lnTo>
                  <a:lnTo>
                    <a:pt x="15506151" y="4483769"/>
                  </a:lnTo>
                  <a:lnTo>
                    <a:pt x="15507526" y="4479009"/>
                  </a:lnTo>
                  <a:lnTo>
                    <a:pt x="15504012" y="4472631"/>
                  </a:lnTo>
                  <a:lnTo>
                    <a:pt x="15501335" y="4471171"/>
                  </a:lnTo>
                  <a:close/>
                </a:path>
                <a:path w="18288000" h="5598159">
                  <a:moveTo>
                    <a:pt x="8324414" y="4524871"/>
                  </a:moveTo>
                  <a:lnTo>
                    <a:pt x="8320408" y="4524871"/>
                  </a:lnTo>
                  <a:lnTo>
                    <a:pt x="8318260" y="4525753"/>
                  </a:lnTo>
                  <a:lnTo>
                    <a:pt x="8313835" y="4530728"/>
                  </a:lnTo>
                  <a:lnTo>
                    <a:pt x="8314124" y="4535683"/>
                  </a:lnTo>
                  <a:lnTo>
                    <a:pt x="8341820" y="4560107"/>
                  </a:lnTo>
                  <a:lnTo>
                    <a:pt x="8366565" y="4581532"/>
                  </a:lnTo>
                  <a:lnTo>
                    <a:pt x="8391508" y="4602755"/>
                  </a:lnTo>
                  <a:lnTo>
                    <a:pt x="8419887" y="4626460"/>
                  </a:lnTo>
                  <a:lnTo>
                    <a:pt x="8424833" y="4625995"/>
                  </a:lnTo>
                  <a:lnTo>
                    <a:pt x="8430354" y="4619329"/>
                  </a:lnTo>
                  <a:lnTo>
                    <a:pt x="8429890" y="4614392"/>
                  </a:lnTo>
                  <a:lnTo>
                    <a:pt x="8401609" y="4590774"/>
                  </a:lnTo>
                  <a:lnTo>
                    <a:pt x="8376768" y="4569641"/>
                  </a:lnTo>
                  <a:lnTo>
                    <a:pt x="8352126" y="4548306"/>
                  </a:lnTo>
                  <a:lnTo>
                    <a:pt x="8326264" y="4525521"/>
                  </a:lnTo>
                  <a:lnTo>
                    <a:pt x="8324414" y="4524871"/>
                  </a:lnTo>
                  <a:close/>
                </a:path>
                <a:path w="18288000" h="5598159">
                  <a:moveTo>
                    <a:pt x="15323838" y="4566772"/>
                  </a:moveTo>
                  <a:lnTo>
                    <a:pt x="15319795" y="4566772"/>
                  </a:lnTo>
                  <a:lnTo>
                    <a:pt x="15318549" y="4567061"/>
                  </a:lnTo>
                  <a:lnTo>
                    <a:pt x="15197912" y="4629211"/>
                  </a:lnTo>
                  <a:lnTo>
                    <a:pt x="15196360" y="4633924"/>
                  </a:lnTo>
                  <a:lnTo>
                    <a:pt x="15200274" y="4641651"/>
                  </a:lnTo>
                  <a:lnTo>
                    <a:pt x="15205014" y="4643185"/>
                  </a:lnTo>
                  <a:lnTo>
                    <a:pt x="15328495" y="4579537"/>
                  </a:lnTo>
                  <a:lnTo>
                    <a:pt x="15329973" y="4574805"/>
                  </a:lnTo>
                  <a:lnTo>
                    <a:pt x="15326561" y="4568297"/>
                  </a:lnTo>
                  <a:lnTo>
                    <a:pt x="15323838" y="4566772"/>
                  </a:lnTo>
                  <a:close/>
                </a:path>
                <a:path w="18288000" h="5598159">
                  <a:moveTo>
                    <a:pt x="8478979" y="4655075"/>
                  </a:moveTo>
                  <a:lnTo>
                    <a:pt x="8474963" y="4655075"/>
                  </a:lnTo>
                  <a:lnTo>
                    <a:pt x="8472686" y="4656089"/>
                  </a:lnTo>
                  <a:lnTo>
                    <a:pt x="8468438" y="4661416"/>
                  </a:lnTo>
                  <a:lnTo>
                    <a:pt x="8468996" y="4666343"/>
                  </a:lnTo>
                  <a:lnTo>
                    <a:pt x="8497885" y="4689180"/>
                  </a:lnTo>
                  <a:lnTo>
                    <a:pt x="8523675" y="4709183"/>
                  </a:lnTo>
                  <a:lnTo>
                    <a:pt x="8549658" y="4728982"/>
                  </a:lnTo>
                  <a:lnTo>
                    <a:pt x="8579212" y="4751085"/>
                  </a:lnTo>
                  <a:lnTo>
                    <a:pt x="8584139" y="4750351"/>
                  </a:lnTo>
                  <a:lnTo>
                    <a:pt x="8589269" y="4743406"/>
                  </a:lnTo>
                  <a:lnTo>
                    <a:pt x="8588544" y="4738507"/>
                  </a:lnTo>
                  <a:lnTo>
                    <a:pt x="8559091" y="4716486"/>
                  </a:lnTo>
                  <a:lnTo>
                    <a:pt x="8533217" y="4696768"/>
                  </a:lnTo>
                  <a:lnTo>
                    <a:pt x="8507535" y="4676848"/>
                  </a:lnTo>
                  <a:lnTo>
                    <a:pt x="8480698" y="4655643"/>
                  </a:lnTo>
                  <a:lnTo>
                    <a:pt x="8478979" y="4655075"/>
                  </a:lnTo>
                  <a:close/>
                </a:path>
                <a:path w="18288000" h="5598159">
                  <a:moveTo>
                    <a:pt x="15144166" y="4658506"/>
                  </a:moveTo>
                  <a:lnTo>
                    <a:pt x="15140122" y="4658506"/>
                  </a:lnTo>
                  <a:lnTo>
                    <a:pt x="15138932" y="4658767"/>
                  </a:lnTo>
                  <a:lnTo>
                    <a:pt x="15016939" y="4718277"/>
                  </a:lnTo>
                  <a:lnTo>
                    <a:pt x="15015283" y="4722953"/>
                  </a:lnTo>
                  <a:lnTo>
                    <a:pt x="15018927" y="4730540"/>
                  </a:lnTo>
                  <a:lnTo>
                    <a:pt x="15019030" y="4730754"/>
                  </a:lnTo>
                  <a:lnTo>
                    <a:pt x="15023705" y="4732400"/>
                  </a:lnTo>
                  <a:lnTo>
                    <a:pt x="15148664" y="4671439"/>
                  </a:lnTo>
                  <a:lnTo>
                    <a:pt x="15150245" y="4666744"/>
                  </a:lnTo>
                  <a:lnTo>
                    <a:pt x="15146945" y="4660096"/>
                  </a:lnTo>
                  <a:lnTo>
                    <a:pt x="15144166" y="4658506"/>
                  </a:lnTo>
                  <a:close/>
                </a:path>
                <a:path w="18288000" h="5598159">
                  <a:moveTo>
                    <a:pt x="14962411" y="4746354"/>
                  </a:moveTo>
                  <a:lnTo>
                    <a:pt x="14958350" y="4746354"/>
                  </a:lnTo>
                  <a:lnTo>
                    <a:pt x="14957216" y="4746595"/>
                  </a:lnTo>
                  <a:lnTo>
                    <a:pt x="14833930" y="4803447"/>
                  </a:lnTo>
                  <a:lnTo>
                    <a:pt x="14832181" y="4808086"/>
                  </a:lnTo>
                  <a:lnTo>
                    <a:pt x="14835742" y="4815970"/>
                  </a:lnTo>
                  <a:lnTo>
                    <a:pt x="14840370" y="4817736"/>
                  </a:lnTo>
                  <a:lnTo>
                    <a:pt x="14966715" y="4759444"/>
                  </a:lnTo>
                  <a:lnTo>
                    <a:pt x="14968397" y="4754777"/>
                  </a:lnTo>
                  <a:lnTo>
                    <a:pt x="14965228" y="4748018"/>
                  </a:lnTo>
                  <a:lnTo>
                    <a:pt x="14962411" y="4746354"/>
                  </a:lnTo>
                  <a:close/>
                </a:path>
                <a:path w="18288000" h="5598159">
                  <a:moveTo>
                    <a:pt x="8639855" y="4776458"/>
                  </a:moveTo>
                  <a:lnTo>
                    <a:pt x="8635840" y="4776458"/>
                  </a:lnTo>
                  <a:lnTo>
                    <a:pt x="8633432" y="4777601"/>
                  </a:lnTo>
                  <a:lnTo>
                    <a:pt x="8629398" y="4783264"/>
                  </a:lnTo>
                  <a:lnTo>
                    <a:pt x="8630216" y="4788154"/>
                  </a:lnTo>
                  <a:lnTo>
                    <a:pt x="8660292" y="4809425"/>
                  </a:lnTo>
                  <a:lnTo>
                    <a:pt x="8687128" y="4828043"/>
                  </a:lnTo>
                  <a:lnTo>
                    <a:pt x="8714152" y="4846454"/>
                  </a:lnTo>
                  <a:lnTo>
                    <a:pt x="8744867" y="4866965"/>
                  </a:lnTo>
                  <a:lnTo>
                    <a:pt x="8749738" y="4865998"/>
                  </a:lnTo>
                  <a:lnTo>
                    <a:pt x="8754506" y="4858783"/>
                  </a:lnTo>
                  <a:lnTo>
                    <a:pt x="8753521" y="4853921"/>
                  </a:lnTo>
                  <a:lnTo>
                    <a:pt x="8722901" y="4833467"/>
                  </a:lnTo>
                  <a:lnTo>
                    <a:pt x="8695983" y="4815131"/>
                  </a:lnTo>
                  <a:lnTo>
                    <a:pt x="8669255" y="4796589"/>
                  </a:lnTo>
                  <a:lnTo>
                    <a:pt x="8641445" y="4776931"/>
                  </a:lnTo>
                  <a:lnTo>
                    <a:pt x="8639855" y="4776458"/>
                  </a:lnTo>
                  <a:close/>
                </a:path>
                <a:path w="18288000" h="5598159">
                  <a:moveTo>
                    <a:pt x="14778668" y="4830297"/>
                  </a:moveTo>
                  <a:lnTo>
                    <a:pt x="14774605" y="4830297"/>
                  </a:lnTo>
                  <a:lnTo>
                    <a:pt x="14773536" y="4830511"/>
                  </a:lnTo>
                  <a:lnTo>
                    <a:pt x="14649015" y="4884694"/>
                  </a:lnTo>
                  <a:lnTo>
                    <a:pt x="14647166" y="4889305"/>
                  </a:lnTo>
                  <a:lnTo>
                    <a:pt x="14650568" y="4897254"/>
                  </a:lnTo>
                  <a:lnTo>
                    <a:pt x="14655178" y="4899095"/>
                  </a:lnTo>
                  <a:lnTo>
                    <a:pt x="14782796" y="4843545"/>
                  </a:lnTo>
                  <a:lnTo>
                    <a:pt x="14784579" y="4838915"/>
                  </a:lnTo>
                  <a:lnTo>
                    <a:pt x="14781530" y="4832026"/>
                  </a:lnTo>
                  <a:lnTo>
                    <a:pt x="14778668" y="4830297"/>
                  </a:lnTo>
                  <a:close/>
                </a:path>
                <a:path w="18288000" h="5598159">
                  <a:moveTo>
                    <a:pt x="8807109" y="4889240"/>
                  </a:moveTo>
                  <a:lnTo>
                    <a:pt x="8803084" y="4889240"/>
                  </a:lnTo>
                  <a:lnTo>
                    <a:pt x="8800546" y="4890523"/>
                  </a:lnTo>
                  <a:lnTo>
                    <a:pt x="8796735" y="4896510"/>
                  </a:lnTo>
                  <a:lnTo>
                    <a:pt x="8797814" y="4901354"/>
                  </a:lnTo>
                  <a:lnTo>
                    <a:pt x="8828982" y="4921023"/>
                  </a:lnTo>
                  <a:lnTo>
                    <a:pt x="8856780" y="4938223"/>
                  </a:lnTo>
                  <a:lnTo>
                    <a:pt x="8884761" y="4955214"/>
                  </a:lnTo>
                  <a:lnTo>
                    <a:pt x="8916526" y="4974131"/>
                  </a:lnTo>
                  <a:lnTo>
                    <a:pt x="8921341" y="4972904"/>
                  </a:lnTo>
                  <a:lnTo>
                    <a:pt x="8925747" y="4965448"/>
                  </a:lnTo>
                  <a:lnTo>
                    <a:pt x="8924501" y="4960650"/>
                  </a:lnTo>
                  <a:lnTo>
                    <a:pt x="8892822" y="4941790"/>
                  </a:lnTo>
                  <a:lnTo>
                    <a:pt x="8864955" y="4924867"/>
                  </a:lnTo>
                  <a:lnTo>
                    <a:pt x="8837269" y="4907737"/>
                  </a:lnTo>
                  <a:lnTo>
                    <a:pt x="8808568" y="4889640"/>
                  </a:lnTo>
                  <a:lnTo>
                    <a:pt x="8807109" y="4889240"/>
                  </a:lnTo>
                  <a:close/>
                </a:path>
                <a:path w="18288000" h="5598159">
                  <a:moveTo>
                    <a:pt x="14593037" y="4910298"/>
                  </a:moveTo>
                  <a:lnTo>
                    <a:pt x="14588966" y="4910298"/>
                  </a:lnTo>
                  <a:lnTo>
                    <a:pt x="14587935" y="4910493"/>
                  </a:lnTo>
                  <a:lnTo>
                    <a:pt x="14462269" y="4961970"/>
                  </a:lnTo>
                  <a:lnTo>
                    <a:pt x="14460317" y="4966526"/>
                  </a:lnTo>
                  <a:lnTo>
                    <a:pt x="14463542" y="4974558"/>
                  </a:lnTo>
                  <a:lnTo>
                    <a:pt x="14468125" y="4976501"/>
                  </a:lnTo>
                  <a:lnTo>
                    <a:pt x="14596978" y="4923694"/>
                  </a:lnTo>
                  <a:lnTo>
                    <a:pt x="14598865" y="4919102"/>
                  </a:lnTo>
                  <a:lnTo>
                    <a:pt x="14595938" y="4912111"/>
                  </a:lnTo>
                  <a:lnTo>
                    <a:pt x="14593037" y="4910298"/>
                  </a:lnTo>
                  <a:close/>
                </a:path>
                <a:path w="18288000" h="5598159">
                  <a:moveTo>
                    <a:pt x="14405566" y="4986301"/>
                  </a:moveTo>
                  <a:lnTo>
                    <a:pt x="14401494" y="4986301"/>
                  </a:lnTo>
                  <a:lnTo>
                    <a:pt x="14400527" y="4986477"/>
                  </a:lnTo>
                  <a:lnTo>
                    <a:pt x="14273737" y="5035221"/>
                  </a:lnTo>
                  <a:lnTo>
                    <a:pt x="14271701" y="5039740"/>
                  </a:lnTo>
                  <a:lnTo>
                    <a:pt x="14274741" y="5047837"/>
                  </a:lnTo>
                  <a:lnTo>
                    <a:pt x="14279260" y="5049874"/>
                  </a:lnTo>
                  <a:lnTo>
                    <a:pt x="14409330" y="4999837"/>
                  </a:lnTo>
                  <a:lnTo>
                    <a:pt x="14411310" y="4995291"/>
                  </a:lnTo>
                  <a:lnTo>
                    <a:pt x="14408522" y="4988188"/>
                  </a:lnTo>
                  <a:lnTo>
                    <a:pt x="14405566" y="4986301"/>
                  </a:lnTo>
                  <a:close/>
                </a:path>
                <a:path w="18288000" h="5598159">
                  <a:moveTo>
                    <a:pt x="8980200" y="4993246"/>
                  </a:moveTo>
                  <a:lnTo>
                    <a:pt x="8976165" y="4993246"/>
                  </a:lnTo>
                  <a:lnTo>
                    <a:pt x="8973507" y="4994677"/>
                  </a:lnTo>
                  <a:lnTo>
                    <a:pt x="8969938" y="5000990"/>
                  </a:lnTo>
                  <a:lnTo>
                    <a:pt x="8971267" y="5005769"/>
                  </a:lnTo>
                  <a:lnTo>
                    <a:pt x="9003450" y="5023828"/>
                  </a:lnTo>
                  <a:lnTo>
                    <a:pt x="9032127" y="5039592"/>
                  </a:lnTo>
                  <a:lnTo>
                    <a:pt x="9060953" y="5055135"/>
                  </a:lnTo>
                  <a:lnTo>
                    <a:pt x="9093660" y="5072401"/>
                  </a:lnTo>
                  <a:lnTo>
                    <a:pt x="9098392" y="5070932"/>
                  </a:lnTo>
                  <a:lnTo>
                    <a:pt x="9102399" y="5063262"/>
                  </a:lnTo>
                  <a:lnTo>
                    <a:pt x="9100921" y="5058529"/>
                  </a:lnTo>
                  <a:lnTo>
                    <a:pt x="9068330" y="5041312"/>
                  </a:lnTo>
                  <a:lnTo>
                    <a:pt x="9039619" y="5025829"/>
                  </a:lnTo>
                  <a:lnTo>
                    <a:pt x="9011057" y="5010127"/>
                  </a:lnTo>
                  <a:lnTo>
                    <a:pt x="8981520" y="4993571"/>
                  </a:lnTo>
                  <a:lnTo>
                    <a:pt x="8980200" y="4993246"/>
                  </a:lnTo>
                  <a:close/>
                </a:path>
                <a:path w="18288000" h="5598159">
                  <a:moveTo>
                    <a:pt x="14216394" y="5058259"/>
                  </a:moveTo>
                  <a:lnTo>
                    <a:pt x="14212313" y="5058259"/>
                  </a:lnTo>
                  <a:lnTo>
                    <a:pt x="14211393" y="5058418"/>
                  </a:lnTo>
                  <a:lnTo>
                    <a:pt x="14083561" y="5104382"/>
                  </a:lnTo>
                  <a:lnTo>
                    <a:pt x="14081414" y="5108854"/>
                  </a:lnTo>
                  <a:lnTo>
                    <a:pt x="14084277" y="5117017"/>
                  </a:lnTo>
                  <a:lnTo>
                    <a:pt x="14088739" y="5119174"/>
                  </a:lnTo>
                  <a:lnTo>
                    <a:pt x="14219971" y="5071945"/>
                  </a:lnTo>
                  <a:lnTo>
                    <a:pt x="14222054" y="5067445"/>
                  </a:lnTo>
                  <a:lnTo>
                    <a:pt x="14219387" y="5060221"/>
                  </a:lnTo>
                  <a:lnTo>
                    <a:pt x="14216394" y="5058259"/>
                  </a:lnTo>
                  <a:close/>
                </a:path>
                <a:path w="18288000" h="5598159">
                  <a:moveTo>
                    <a:pt x="9158542" y="5088354"/>
                  </a:moveTo>
                  <a:lnTo>
                    <a:pt x="9154490" y="5088354"/>
                  </a:lnTo>
                  <a:lnTo>
                    <a:pt x="9151729" y="5089934"/>
                  </a:lnTo>
                  <a:lnTo>
                    <a:pt x="9148420" y="5096545"/>
                  </a:lnTo>
                  <a:lnTo>
                    <a:pt x="9149982" y="5101249"/>
                  </a:lnTo>
                  <a:lnTo>
                    <a:pt x="9183008" y="5117665"/>
                  </a:lnTo>
                  <a:lnTo>
                    <a:pt x="9242041" y="5146077"/>
                  </a:lnTo>
                  <a:lnTo>
                    <a:pt x="9275647" y="5161735"/>
                  </a:lnTo>
                  <a:lnTo>
                    <a:pt x="9280276" y="5160025"/>
                  </a:lnTo>
                  <a:lnTo>
                    <a:pt x="9283901" y="5152169"/>
                  </a:lnTo>
                  <a:lnTo>
                    <a:pt x="9282191" y="5147511"/>
                  </a:lnTo>
                  <a:lnTo>
                    <a:pt x="9248865" y="5131976"/>
                  </a:lnTo>
                  <a:lnTo>
                    <a:pt x="9189910" y="5103604"/>
                  </a:lnTo>
                  <a:lnTo>
                    <a:pt x="9159742" y="5088623"/>
                  </a:lnTo>
                  <a:lnTo>
                    <a:pt x="9158542" y="5088354"/>
                  </a:lnTo>
                  <a:close/>
                </a:path>
                <a:path w="18288000" h="5598159">
                  <a:moveTo>
                    <a:pt x="14025559" y="5126110"/>
                  </a:moveTo>
                  <a:lnTo>
                    <a:pt x="14021459" y="5126110"/>
                  </a:lnTo>
                  <a:lnTo>
                    <a:pt x="14020603" y="5126249"/>
                  </a:lnTo>
                  <a:lnTo>
                    <a:pt x="13891777" y="5169406"/>
                  </a:lnTo>
                  <a:lnTo>
                    <a:pt x="13889537" y="5173822"/>
                  </a:lnTo>
                  <a:lnTo>
                    <a:pt x="13892224" y="5182041"/>
                  </a:lnTo>
                  <a:lnTo>
                    <a:pt x="13896667" y="5184272"/>
                  </a:lnTo>
                  <a:lnTo>
                    <a:pt x="14028950" y="5139953"/>
                  </a:lnTo>
                  <a:lnTo>
                    <a:pt x="14031125" y="5135500"/>
                  </a:lnTo>
                  <a:lnTo>
                    <a:pt x="14029732" y="5131409"/>
                  </a:lnTo>
                  <a:lnTo>
                    <a:pt x="14028597" y="5128155"/>
                  </a:lnTo>
                  <a:lnTo>
                    <a:pt x="14025559" y="5126110"/>
                  </a:lnTo>
                  <a:close/>
                </a:path>
                <a:path w="18288000" h="5598159">
                  <a:moveTo>
                    <a:pt x="9341533" y="5174538"/>
                  </a:moveTo>
                  <a:lnTo>
                    <a:pt x="9337471" y="5174538"/>
                  </a:lnTo>
                  <a:lnTo>
                    <a:pt x="9334599" y="5176276"/>
                  </a:lnTo>
                  <a:lnTo>
                    <a:pt x="9331559" y="5183175"/>
                  </a:lnTo>
                  <a:lnTo>
                    <a:pt x="9333353" y="5187795"/>
                  </a:lnTo>
                  <a:lnTo>
                    <a:pt x="9367159" y="5202573"/>
                  </a:lnTo>
                  <a:lnTo>
                    <a:pt x="9427536" y="5228110"/>
                  </a:lnTo>
                  <a:lnTo>
                    <a:pt x="9461855" y="5242127"/>
                  </a:lnTo>
                  <a:lnTo>
                    <a:pt x="9466437" y="5240221"/>
                  </a:lnTo>
                  <a:lnTo>
                    <a:pt x="9469682" y="5232197"/>
                  </a:lnTo>
                  <a:lnTo>
                    <a:pt x="9467749" y="5227633"/>
                  </a:lnTo>
                  <a:lnTo>
                    <a:pt x="9403367" y="5201018"/>
                  </a:lnTo>
                  <a:lnTo>
                    <a:pt x="9342611" y="5174751"/>
                  </a:lnTo>
                  <a:lnTo>
                    <a:pt x="9341533" y="5174538"/>
                  </a:lnTo>
                  <a:close/>
                </a:path>
                <a:path w="18288000" h="5598159">
                  <a:moveTo>
                    <a:pt x="13833334" y="5189887"/>
                  </a:moveTo>
                  <a:lnTo>
                    <a:pt x="13828252" y="5189887"/>
                  </a:lnTo>
                  <a:lnTo>
                    <a:pt x="13698470" y="5230161"/>
                  </a:lnTo>
                  <a:lnTo>
                    <a:pt x="13696228" y="5234358"/>
                  </a:lnTo>
                  <a:lnTo>
                    <a:pt x="13696136" y="5234531"/>
                  </a:lnTo>
                  <a:lnTo>
                    <a:pt x="13698627" y="5242805"/>
                  </a:lnTo>
                  <a:lnTo>
                    <a:pt x="13703024" y="5245157"/>
                  </a:lnTo>
                  <a:lnTo>
                    <a:pt x="13836330" y="5203739"/>
                  </a:lnTo>
                  <a:lnTo>
                    <a:pt x="13838608" y="5199333"/>
                  </a:lnTo>
                  <a:lnTo>
                    <a:pt x="13836237" y="5191895"/>
                  </a:lnTo>
                  <a:lnTo>
                    <a:pt x="13833334" y="5189887"/>
                  </a:lnTo>
                  <a:close/>
                </a:path>
                <a:path w="18288000" h="5598159">
                  <a:moveTo>
                    <a:pt x="13639419" y="5249249"/>
                  </a:moveTo>
                  <a:lnTo>
                    <a:pt x="13634414" y="5249249"/>
                  </a:lnTo>
                  <a:lnTo>
                    <a:pt x="13503747" y="5286585"/>
                  </a:lnTo>
                  <a:lnTo>
                    <a:pt x="13501302" y="5290899"/>
                  </a:lnTo>
                  <a:lnTo>
                    <a:pt x="13503626" y="5299229"/>
                  </a:lnTo>
                  <a:lnTo>
                    <a:pt x="13507948" y="5301693"/>
                  </a:lnTo>
                  <a:lnTo>
                    <a:pt x="13642240" y="5263278"/>
                  </a:lnTo>
                  <a:lnTo>
                    <a:pt x="13644619" y="5258926"/>
                  </a:lnTo>
                  <a:lnTo>
                    <a:pt x="13642389" y="5251368"/>
                  </a:lnTo>
                  <a:lnTo>
                    <a:pt x="13639419" y="5249249"/>
                  </a:lnTo>
                  <a:close/>
                </a:path>
                <a:path w="18288000" h="5598159">
                  <a:moveTo>
                    <a:pt x="9528614" y="5251861"/>
                  </a:moveTo>
                  <a:lnTo>
                    <a:pt x="9524534" y="5251861"/>
                  </a:lnTo>
                  <a:lnTo>
                    <a:pt x="9521569" y="5253767"/>
                  </a:lnTo>
                  <a:lnTo>
                    <a:pt x="9518808" y="5260907"/>
                  </a:lnTo>
                  <a:lnTo>
                    <a:pt x="9520815" y="5265444"/>
                  </a:lnTo>
                  <a:lnTo>
                    <a:pt x="9585940" y="5290043"/>
                  </a:lnTo>
                  <a:lnTo>
                    <a:pt x="9651779" y="5313732"/>
                  </a:lnTo>
                  <a:lnTo>
                    <a:pt x="9656251" y="5311594"/>
                  </a:lnTo>
                  <a:lnTo>
                    <a:pt x="9659123" y="5303431"/>
                  </a:lnTo>
                  <a:lnTo>
                    <a:pt x="9656984" y="5298960"/>
                  </a:lnTo>
                  <a:lnTo>
                    <a:pt x="9591359" y="5275345"/>
                  </a:lnTo>
                  <a:lnTo>
                    <a:pt x="9529562" y="5252028"/>
                  </a:lnTo>
                  <a:lnTo>
                    <a:pt x="9528614" y="5251861"/>
                  </a:lnTo>
                  <a:close/>
                </a:path>
                <a:path w="18288000" h="5598159">
                  <a:moveTo>
                    <a:pt x="13444096" y="5304250"/>
                  </a:moveTo>
                  <a:lnTo>
                    <a:pt x="13439153" y="5304250"/>
                  </a:lnTo>
                  <a:lnTo>
                    <a:pt x="13307659" y="5338575"/>
                  </a:lnTo>
                  <a:lnTo>
                    <a:pt x="13305122" y="5342833"/>
                  </a:lnTo>
                  <a:lnTo>
                    <a:pt x="13307242" y="5351228"/>
                  </a:lnTo>
                  <a:lnTo>
                    <a:pt x="13311517" y="5353757"/>
                  </a:lnTo>
                  <a:lnTo>
                    <a:pt x="13446720" y="5318428"/>
                  </a:lnTo>
                  <a:lnTo>
                    <a:pt x="13449193" y="5314133"/>
                  </a:lnTo>
                  <a:lnTo>
                    <a:pt x="13447129" y="5306462"/>
                  </a:lnTo>
                  <a:lnTo>
                    <a:pt x="13444096" y="5304250"/>
                  </a:lnTo>
                  <a:close/>
                </a:path>
                <a:path w="18288000" h="5598159">
                  <a:moveTo>
                    <a:pt x="9720027" y="5320557"/>
                  </a:moveTo>
                  <a:lnTo>
                    <a:pt x="9714913" y="5320557"/>
                  </a:lnTo>
                  <a:lnTo>
                    <a:pt x="9712042" y="5322509"/>
                  </a:lnTo>
                  <a:lnTo>
                    <a:pt x="9709579" y="5329890"/>
                  </a:lnTo>
                  <a:lnTo>
                    <a:pt x="9711791" y="5334326"/>
                  </a:lnTo>
                  <a:lnTo>
                    <a:pt x="9778039" y="5355974"/>
                  </a:lnTo>
                  <a:lnTo>
                    <a:pt x="9844856" y="5376710"/>
                  </a:lnTo>
                  <a:lnTo>
                    <a:pt x="9849225" y="5374358"/>
                  </a:lnTo>
                  <a:lnTo>
                    <a:pt x="9851735" y="5366084"/>
                  </a:lnTo>
                  <a:lnTo>
                    <a:pt x="9849393" y="5361705"/>
                  </a:lnTo>
                  <a:lnTo>
                    <a:pt x="9782798" y="5341058"/>
                  </a:lnTo>
                  <a:lnTo>
                    <a:pt x="9720864" y="5320854"/>
                  </a:lnTo>
                  <a:lnTo>
                    <a:pt x="9720027" y="5320557"/>
                  </a:lnTo>
                  <a:close/>
                </a:path>
                <a:path w="18288000" h="5598159">
                  <a:moveTo>
                    <a:pt x="13247440" y="5354751"/>
                  </a:moveTo>
                  <a:lnTo>
                    <a:pt x="13242573" y="5354751"/>
                  </a:lnTo>
                  <a:lnTo>
                    <a:pt x="13110818" y="5385868"/>
                  </a:lnTo>
                  <a:lnTo>
                    <a:pt x="13108178" y="5390061"/>
                  </a:lnTo>
                  <a:lnTo>
                    <a:pt x="13110102" y="5398502"/>
                  </a:lnTo>
                  <a:lnTo>
                    <a:pt x="13114304" y="5401152"/>
                  </a:lnTo>
                  <a:lnTo>
                    <a:pt x="13249869" y="5369096"/>
                  </a:lnTo>
                  <a:lnTo>
                    <a:pt x="13252444" y="5364856"/>
                  </a:lnTo>
                  <a:lnTo>
                    <a:pt x="13250549" y="5357075"/>
                  </a:lnTo>
                  <a:lnTo>
                    <a:pt x="13247440" y="5354751"/>
                  </a:lnTo>
                  <a:close/>
                </a:path>
                <a:path w="18288000" h="5598159">
                  <a:moveTo>
                    <a:pt x="9913493" y="5380532"/>
                  </a:moveTo>
                  <a:lnTo>
                    <a:pt x="9908511" y="5380532"/>
                  </a:lnTo>
                  <a:lnTo>
                    <a:pt x="9905508" y="5382679"/>
                  </a:lnTo>
                  <a:lnTo>
                    <a:pt x="9903333" y="5390275"/>
                  </a:lnTo>
                  <a:lnTo>
                    <a:pt x="9905741" y="5394617"/>
                  </a:lnTo>
                  <a:lnTo>
                    <a:pt x="9972836" y="5413334"/>
                  </a:lnTo>
                  <a:lnTo>
                    <a:pt x="10040534" y="5431173"/>
                  </a:lnTo>
                  <a:lnTo>
                    <a:pt x="10044820" y="5428653"/>
                  </a:lnTo>
                  <a:lnTo>
                    <a:pt x="10046967" y="5420277"/>
                  </a:lnTo>
                  <a:lnTo>
                    <a:pt x="10044448" y="5416009"/>
                  </a:lnTo>
                  <a:lnTo>
                    <a:pt x="9976938" y="5398219"/>
                  </a:lnTo>
                  <a:lnTo>
                    <a:pt x="9913493" y="5380532"/>
                  </a:lnTo>
                  <a:close/>
                </a:path>
                <a:path w="18288000" h="5598159">
                  <a:moveTo>
                    <a:pt x="13050405" y="5400445"/>
                  </a:moveTo>
                  <a:lnTo>
                    <a:pt x="13045612" y="5400445"/>
                  </a:lnTo>
                  <a:lnTo>
                    <a:pt x="12913216" y="5428411"/>
                  </a:lnTo>
                  <a:lnTo>
                    <a:pt x="12910483" y="5432549"/>
                  </a:lnTo>
                  <a:lnTo>
                    <a:pt x="12912204" y="5441027"/>
                  </a:lnTo>
                  <a:lnTo>
                    <a:pt x="12916302" y="5443742"/>
                  </a:lnTo>
                  <a:lnTo>
                    <a:pt x="13052630" y="5414950"/>
                  </a:lnTo>
                  <a:lnTo>
                    <a:pt x="13055306" y="5410775"/>
                  </a:lnTo>
                  <a:lnTo>
                    <a:pt x="13053577" y="5402891"/>
                  </a:lnTo>
                  <a:lnTo>
                    <a:pt x="13050405" y="5400445"/>
                  </a:lnTo>
                  <a:close/>
                </a:path>
                <a:path w="18288000" h="5598159">
                  <a:moveTo>
                    <a:pt x="10109432" y="5432158"/>
                  </a:moveTo>
                  <a:lnTo>
                    <a:pt x="10104583" y="5432158"/>
                  </a:lnTo>
                  <a:lnTo>
                    <a:pt x="10101476" y="5434492"/>
                  </a:lnTo>
                  <a:lnTo>
                    <a:pt x="10099598" y="5442283"/>
                  </a:lnTo>
                  <a:lnTo>
                    <a:pt x="10102181" y="5446513"/>
                  </a:lnTo>
                  <a:lnTo>
                    <a:pt x="10170010" y="5462420"/>
                  </a:lnTo>
                  <a:lnTo>
                    <a:pt x="10238444" y="5477500"/>
                  </a:lnTo>
                  <a:lnTo>
                    <a:pt x="10242580" y="5474767"/>
                  </a:lnTo>
                  <a:lnTo>
                    <a:pt x="10244393" y="5466306"/>
                  </a:lnTo>
                  <a:lnTo>
                    <a:pt x="10241697" y="5462151"/>
                  </a:lnTo>
                  <a:lnTo>
                    <a:pt x="10173484" y="5447140"/>
                  </a:lnTo>
                  <a:lnTo>
                    <a:pt x="10110064" y="5432288"/>
                  </a:lnTo>
                  <a:lnTo>
                    <a:pt x="10109432" y="5432158"/>
                  </a:lnTo>
                  <a:close/>
                </a:path>
                <a:path w="18288000" h="5598159">
                  <a:moveTo>
                    <a:pt x="12852351" y="5441437"/>
                  </a:moveTo>
                  <a:lnTo>
                    <a:pt x="12847627" y="5441437"/>
                  </a:lnTo>
                  <a:lnTo>
                    <a:pt x="12714665" y="5466157"/>
                  </a:lnTo>
                  <a:lnTo>
                    <a:pt x="12711820" y="5470220"/>
                  </a:lnTo>
                  <a:lnTo>
                    <a:pt x="12713345" y="5478745"/>
                  </a:lnTo>
                  <a:lnTo>
                    <a:pt x="12717454" y="5481590"/>
                  </a:lnTo>
                  <a:lnTo>
                    <a:pt x="12854358" y="5456098"/>
                  </a:lnTo>
                  <a:lnTo>
                    <a:pt x="12857137" y="5451988"/>
                  </a:lnTo>
                  <a:lnTo>
                    <a:pt x="12855574" y="5443984"/>
                  </a:lnTo>
                  <a:lnTo>
                    <a:pt x="12852351" y="5441437"/>
                  </a:lnTo>
                  <a:close/>
                </a:path>
                <a:path w="18288000" h="5598159">
                  <a:moveTo>
                    <a:pt x="10307686" y="5475715"/>
                  </a:moveTo>
                  <a:lnTo>
                    <a:pt x="10302281" y="5475715"/>
                  </a:lnTo>
                  <a:lnTo>
                    <a:pt x="10299199" y="5478141"/>
                  </a:lnTo>
                  <a:lnTo>
                    <a:pt x="10297620" y="5486118"/>
                  </a:lnTo>
                  <a:lnTo>
                    <a:pt x="10300371" y="5490246"/>
                  </a:lnTo>
                  <a:lnTo>
                    <a:pt x="10336533" y="5497323"/>
                  </a:lnTo>
                  <a:lnTo>
                    <a:pt x="10437367" y="5515710"/>
                  </a:lnTo>
                  <a:lnTo>
                    <a:pt x="10441421" y="5512837"/>
                  </a:lnTo>
                  <a:lnTo>
                    <a:pt x="10442898" y="5504321"/>
                  </a:lnTo>
                  <a:lnTo>
                    <a:pt x="10440044" y="5500268"/>
                  </a:lnTo>
                  <a:lnTo>
                    <a:pt x="10339501" y="5481940"/>
                  </a:lnTo>
                  <a:lnTo>
                    <a:pt x="10307686" y="5475715"/>
                  </a:lnTo>
                  <a:close/>
                </a:path>
                <a:path w="18288000" h="5598159">
                  <a:moveTo>
                    <a:pt x="12653451" y="5477621"/>
                  </a:moveTo>
                  <a:lnTo>
                    <a:pt x="12648248" y="5477621"/>
                  </a:lnTo>
                  <a:lnTo>
                    <a:pt x="12515211" y="5498902"/>
                  </a:lnTo>
                  <a:lnTo>
                    <a:pt x="12512274" y="5502890"/>
                  </a:lnTo>
                  <a:lnTo>
                    <a:pt x="12513565" y="5511453"/>
                  </a:lnTo>
                  <a:lnTo>
                    <a:pt x="12517554" y="5514409"/>
                  </a:lnTo>
                  <a:lnTo>
                    <a:pt x="12655108" y="5492338"/>
                  </a:lnTo>
                  <a:lnTo>
                    <a:pt x="12657989" y="5488293"/>
                  </a:lnTo>
                  <a:lnTo>
                    <a:pt x="12656633" y="5480224"/>
                  </a:lnTo>
                  <a:lnTo>
                    <a:pt x="12653451" y="5477621"/>
                  </a:lnTo>
                  <a:close/>
                </a:path>
                <a:path w="18288000" h="5598159">
                  <a:moveTo>
                    <a:pt x="12453579" y="5508700"/>
                  </a:moveTo>
                  <a:lnTo>
                    <a:pt x="12448535" y="5508700"/>
                  </a:lnTo>
                  <a:lnTo>
                    <a:pt x="12314996" y="5526551"/>
                  </a:lnTo>
                  <a:lnTo>
                    <a:pt x="12311957" y="5530465"/>
                  </a:lnTo>
                  <a:lnTo>
                    <a:pt x="12313035" y="5539055"/>
                  </a:lnTo>
                  <a:lnTo>
                    <a:pt x="12317023" y="5542058"/>
                  </a:lnTo>
                  <a:lnTo>
                    <a:pt x="12455024" y="5523594"/>
                  </a:lnTo>
                  <a:lnTo>
                    <a:pt x="12458008" y="5519633"/>
                  </a:lnTo>
                  <a:lnTo>
                    <a:pt x="12456836" y="5511443"/>
                  </a:lnTo>
                  <a:lnTo>
                    <a:pt x="12453579" y="5508700"/>
                  </a:lnTo>
                  <a:close/>
                </a:path>
                <a:path w="18288000" h="5598159">
                  <a:moveTo>
                    <a:pt x="10506468" y="5511257"/>
                  </a:moveTo>
                  <a:lnTo>
                    <a:pt x="10501337" y="5511257"/>
                  </a:lnTo>
                  <a:lnTo>
                    <a:pt x="10498122" y="5513907"/>
                  </a:lnTo>
                  <a:lnTo>
                    <a:pt x="10496829" y="5522042"/>
                  </a:lnTo>
                  <a:lnTo>
                    <a:pt x="10499739" y="5526058"/>
                  </a:lnTo>
                  <a:lnTo>
                    <a:pt x="10536149" y="5531750"/>
                  </a:lnTo>
                  <a:lnTo>
                    <a:pt x="10637590" y="5546288"/>
                  </a:lnTo>
                  <a:lnTo>
                    <a:pt x="10641541" y="5543295"/>
                  </a:lnTo>
                  <a:lnTo>
                    <a:pt x="10642694" y="5534723"/>
                  </a:lnTo>
                  <a:lnTo>
                    <a:pt x="10639691" y="5530781"/>
                  </a:lnTo>
                  <a:lnTo>
                    <a:pt x="10538521" y="5516261"/>
                  </a:lnTo>
                  <a:lnTo>
                    <a:pt x="10506468" y="5511257"/>
                  </a:lnTo>
                  <a:close/>
                </a:path>
                <a:path w="18288000" h="5598159">
                  <a:moveTo>
                    <a:pt x="12252994" y="5534592"/>
                  </a:moveTo>
                  <a:lnTo>
                    <a:pt x="12248087" y="5534592"/>
                  </a:lnTo>
                  <a:lnTo>
                    <a:pt x="12114139" y="5548891"/>
                  </a:lnTo>
                  <a:lnTo>
                    <a:pt x="12110988" y="5552722"/>
                  </a:lnTo>
                  <a:lnTo>
                    <a:pt x="12111791" y="5560806"/>
                  </a:lnTo>
                  <a:lnTo>
                    <a:pt x="12111843" y="5561331"/>
                  </a:lnTo>
                  <a:lnTo>
                    <a:pt x="12115729" y="5564436"/>
                  </a:lnTo>
                  <a:lnTo>
                    <a:pt x="12119968" y="5564055"/>
                  </a:lnTo>
                  <a:lnTo>
                    <a:pt x="12254186" y="5549653"/>
                  </a:lnTo>
                  <a:lnTo>
                    <a:pt x="12257262" y="5545768"/>
                  </a:lnTo>
                  <a:lnTo>
                    <a:pt x="12256404" y="5538270"/>
                  </a:lnTo>
                  <a:lnTo>
                    <a:pt x="12256314" y="5537484"/>
                  </a:lnTo>
                  <a:lnTo>
                    <a:pt x="12252994" y="5534592"/>
                  </a:lnTo>
                  <a:close/>
                </a:path>
                <a:path w="18288000" h="5598159">
                  <a:moveTo>
                    <a:pt x="10706517" y="5539307"/>
                  </a:moveTo>
                  <a:lnTo>
                    <a:pt x="10701591" y="5539307"/>
                  </a:lnTo>
                  <a:lnTo>
                    <a:pt x="10698273" y="5542170"/>
                  </a:lnTo>
                  <a:lnTo>
                    <a:pt x="10697290" y="5550259"/>
                  </a:lnTo>
                  <a:lnTo>
                    <a:pt x="10697269" y="5550435"/>
                  </a:lnTo>
                  <a:lnTo>
                    <a:pt x="10700327" y="5554340"/>
                  </a:lnTo>
                  <a:lnTo>
                    <a:pt x="10736890" y="5558688"/>
                  </a:lnTo>
                  <a:lnTo>
                    <a:pt x="10838765" y="5569531"/>
                  </a:lnTo>
                  <a:lnTo>
                    <a:pt x="10842659" y="5566416"/>
                  </a:lnTo>
                  <a:lnTo>
                    <a:pt x="10843419" y="5558688"/>
                  </a:lnTo>
                  <a:lnTo>
                    <a:pt x="10843505" y="5557808"/>
                  </a:lnTo>
                  <a:lnTo>
                    <a:pt x="10840354" y="5553977"/>
                  </a:lnTo>
                  <a:lnTo>
                    <a:pt x="10738691" y="5543126"/>
                  </a:lnTo>
                  <a:lnTo>
                    <a:pt x="10706517" y="5539307"/>
                  </a:lnTo>
                  <a:close/>
                </a:path>
                <a:path w="18288000" h="5598159">
                  <a:moveTo>
                    <a:pt x="12051788" y="5555120"/>
                  </a:moveTo>
                  <a:lnTo>
                    <a:pt x="12047045" y="5555120"/>
                  </a:lnTo>
                  <a:lnTo>
                    <a:pt x="11912753" y="5565718"/>
                  </a:lnTo>
                  <a:lnTo>
                    <a:pt x="11909500" y="5569465"/>
                  </a:lnTo>
                  <a:lnTo>
                    <a:pt x="11910113" y="5578093"/>
                  </a:lnTo>
                  <a:lnTo>
                    <a:pt x="11913980" y="5581365"/>
                  </a:lnTo>
                  <a:lnTo>
                    <a:pt x="12052735" y="5570339"/>
                  </a:lnTo>
                  <a:lnTo>
                    <a:pt x="12055923" y="5566537"/>
                  </a:lnTo>
                  <a:lnTo>
                    <a:pt x="12055170" y="5558161"/>
                  </a:lnTo>
                  <a:lnTo>
                    <a:pt x="12051788" y="5555120"/>
                  </a:lnTo>
                  <a:close/>
                </a:path>
                <a:path w="18288000" h="5598159">
                  <a:moveTo>
                    <a:pt x="10907430" y="5560141"/>
                  </a:moveTo>
                  <a:lnTo>
                    <a:pt x="10902685" y="5560141"/>
                  </a:lnTo>
                  <a:lnTo>
                    <a:pt x="10899305" y="5563181"/>
                  </a:lnTo>
                  <a:lnTo>
                    <a:pt x="10898727" y="5569875"/>
                  </a:lnTo>
                  <a:lnTo>
                    <a:pt x="10898704" y="5570144"/>
                  </a:lnTo>
                  <a:lnTo>
                    <a:pt x="10938465" y="5578433"/>
                  </a:lnTo>
                  <a:lnTo>
                    <a:pt x="11036395" y="5585503"/>
                  </a:lnTo>
                  <a:lnTo>
                    <a:pt x="11040978" y="5585745"/>
                  </a:lnTo>
                  <a:lnTo>
                    <a:pt x="11044445" y="5582500"/>
                  </a:lnTo>
                  <a:lnTo>
                    <a:pt x="11044899" y="5575370"/>
                  </a:lnTo>
                  <a:lnTo>
                    <a:pt x="11044994" y="5573873"/>
                  </a:lnTo>
                  <a:lnTo>
                    <a:pt x="11041713" y="5570144"/>
                  </a:lnTo>
                  <a:lnTo>
                    <a:pt x="10939725" y="5562826"/>
                  </a:lnTo>
                  <a:lnTo>
                    <a:pt x="10907430" y="5560141"/>
                  </a:lnTo>
                  <a:close/>
                </a:path>
                <a:path w="18288000" h="5598159">
                  <a:moveTo>
                    <a:pt x="11850093" y="5570070"/>
                  </a:moveTo>
                  <a:lnTo>
                    <a:pt x="11845984" y="5570070"/>
                  </a:lnTo>
                  <a:lnTo>
                    <a:pt x="11710986" y="5576867"/>
                  </a:lnTo>
                  <a:lnTo>
                    <a:pt x="11707630" y="5580520"/>
                  </a:lnTo>
                  <a:lnTo>
                    <a:pt x="11707827" y="5585467"/>
                  </a:lnTo>
                  <a:lnTo>
                    <a:pt x="11707912" y="5587618"/>
                  </a:lnTo>
                  <a:lnTo>
                    <a:pt x="11707974" y="5589167"/>
                  </a:lnTo>
                  <a:lnTo>
                    <a:pt x="11711683" y="5592635"/>
                  </a:lnTo>
                  <a:lnTo>
                    <a:pt x="11715950" y="5592346"/>
                  </a:lnTo>
                  <a:lnTo>
                    <a:pt x="11850770" y="5585467"/>
                  </a:lnTo>
                  <a:lnTo>
                    <a:pt x="11854052" y="5581757"/>
                  </a:lnTo>
                  <a:lnTo>
                    <a:pt x="11853757" y="5576867"/>
                  </a:lnTo>
                  <a:lnTo>
                    <a:pt x="11853662" y="5575281"/>
                  </a:lnTo>
                  <a:lnTo>
                    <a:pt x="11853541" y="5573277"/>
                  </a:lnTo>
                  <a:lnTo>
                    <a:pt x="11850093" y="5570070"/>
                  </a:lnTo>
                  <a:close/>
                </a:path>
                <a:path w="18288000" h="5598159">
                  <a:moveTo>
                    <a:pt x="11108985" y="5574012"/>
                  </a:moveTo>
                  <a:lnTo>
                    <a:pt x="11104418" y="5574012"/>
                  </a:lnTo>
                  <a:lnTo>
                    <a:pt x="11100961" y="5577247"/>
                  </a:lnTo>
                  <a:lnTo>
                    <a:pt x="11100524" y="5585745"/>
                  </a:lnTo>
                  <a:lnTo>
                    <a:pt x="11103843" y="5589426"/>
                  </a:lnTo>
                  <a:lnTo>
                    <a:pt x="11140613" y="5591256"/>
                  </a:lnTo>
                  <a:lnTo>
                    <a:pt x="11243377" y="5595209"/>
                  </a:lnTo>
                  <a:lnTo>
                    <a:pt x="11246659" y="5591806"/>
                  </a:lnTo>
                  <a:lnTo>
                    <a:pt x="11246733" y="5589426"/>
                  </a:lnTo>
                  <a:lnTo>
                    <a:pt x="11246848" y="5585745"/>
                  </a:lnTo>
                  <a:lnTo>
                    <a:pt x="11246929" y="5583160"/>
                  </a:lnTo>
                  <a:lnTo>
                    <a:pt x="11243527" y="5579544"/>
                  </a:lnTo>
                  <a:lnTo>
                    <a:pt x="11141354" y="5575612"/>
                  </a:lnTo>
                  <a:lnTo>
                    <a:pt x="11108985" y="5574012"/>
                  </a:lnTo>
                  <a:close/>
                </a:path>
                <a:path w="18288000" h="5598159">
                  <a:moveTo>
                    <a:pt x="11647870" y="5579293"/>
                  </a:moveTo>
                  <a:lnTo>
                    <a:pt x="11643650" y="5579293"/>
                  </a:lnTo>
                  <a:lnTo>
                    <a:pt x="11509557" y="5582101"/>
                  </a:lnTo>
                  <a:lnTo>
                    <a:pt x="11508588" y="5582101"/>
                  </a:lnTo>
                  <a:lnTo>
                    <a:pt x="11505120" y="5585643"/>
                  </a:lnTo>
                  <a:lnTo>
                    <a:pt x="11505222" y="5594270"/>
                  </a:lnTo>
                  <a:lnTo>
                    <a:pt x="11508717" y="5597720"/>
                  </a:lnTo>
                  <a:lnTo>
                    <a:pt x="11513003" y="5597720"/>
                  </a:lnTo>
                  <a:lnTo>
                    <a:pt x="11648224" y="5594828"/>
                  </a:lnTo>
                  <a:lnTo>
                    <a:pt x="11651617" y="5591212"/>
                  </a:lnTo>
                  <a:lnTo>
                    <a:pt x="11651447" y="5585643"/>
                  </a:lnTo>
                  <a:lnTo>
                    <a:pt x="11651356" y="5582640"/>
                  </a:lnTo>
                  <a:lnTo>
                    <a:pt x="11647870" y="5579293"/>
                  </a:lnTo>
                  <a:close/>
                </a:path>
                <a:path w="18288000" h="5598159">
                  <a:moveTo>
                    <a:pt x="11311425" y="5581236"/>
                  </a:moveTo>
                  <a:lnTo>
                    <a:pt x="11306457" y="5581236"/>
                  </a:lnTo>
                  <a:lnTo>
                    <a:pt x="11302971" y="5584648"/>
                  </a:lnTo>
                  <a:lnTo>
                    <a:pt x="11302887" y="5588915"/>
                  </a:lnTo>
                  <a:lnTo>
                    <a:pt x="11302803" y="5593238"/>
                  </a:lnTo>
                  <a:lnTo>
                    <a:pt x="11306242" y="5596817"/>
                  </a:lnTo>
                  <a:lnTo>
                    <a:pt x="11416717" y="5598147"/>
                  </a:lnTo>
                  <a:lnTo>
                    <a:pt x="11445545" y="5598147"/>
                  </a:lnTo>
                  <a:lnTo>
                    <a:pt x="11449050" y="5594642"/>
                  </a:lnTo>
                  <a:lnTo>
                    <a:pt x="11449050" y="5585986"/>
                  </a:lnTo>
                  <a:lnTo>
                    <a:pt x="11445546" y="5582472"/>
                  </a:lnTo>
                  <a:lnTo>
                    <a:pt x="11416768" y="5582472"/>
                  </a:lnTo>
                  <a:lnTo>
                    <a:pt x="11311425" y="5581236"/>
                  </a:lnTo>
                  <a:close/>
                </a:path>
              </a:pathLst>
            </a:custGeom>
            <a:solidFill>
              <a:srgbClr val="3FA8F5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9">
              <a:extLst>
                <a:ext uri="{FF2B5EF4-FFF2-40B4-BE49-F238E27FC236}">
                  <a16:creationId xmlns:a16="http://schemas.microsoft.com/office/drawing/2014/main" id="{E577D60F-7375-4F1D-9208-728B01B2485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467964"/>
              <a:ext cx="18287999" cy="5291828"/>
            </a:xfrm>
            <a:prstGeom prst="rect">
              <a:avLst/>
            </a:prstGeom>
          </p:spPr>
        </p:pic>
      </p:grpSp>
      <p:sp>
        <p:nvSpPr>
          <p:cNvPr id="18" name="TextBox 3">
            <a:extLst>
              <a:ext uri="{FF2B5EF4-FFF2-40B4-BE49-F238E27FC236}">
                <a16:creationId xmlns:a16="http://schemas.microsoft.com/office/drawing/2014/main" id="{F24DDBC6-8973-4583-A14D-8B93DAD5B7D5}"/>
              </a:ext>
            </a:extLst>
          </p:cNvPr>
          <p:cNvSpPr txBox="1"/>
          <p:nvPr/>
        </p:nvSpPr>
        <p:spPr>
          <a:xfrm>
            <a:off x="7426523" y="7200900"/>
            <a:ext cx="1327522" cy="367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3079"/>
              </a:lnSpc>
            </a:pPr>
            <a:r>
              <a:rPr lang="en-US" sz="2199" b="1" u="none" dirty="0" err="1">
                <a:solidFill>
                  <a:srgbClr val="FFFFFF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unileao</a:t>
            </a:r>
            <a:endParaRPr lang="en-US" sz="2199" b="1" u="none" dirty="0">
              <a:solidFill>
                <a:srgbClr val="FFFFFF"/>
              </a:solidFill>
              <a:latin typeface="Montserrat" pitchFamily="2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C5FEDECA-5FAB-42EE-9C15-4C18D6A2A2BE}"/>
              </a:ext>
            </a:extLst>
          </p:cNvPr>
          <p:cNvSpPr txBox="1"/>
          <p:nvPr/>
        </p:nvSpPr>
        <p:spPr>
          <a:xfrm>
            <a:off x="9372600" y="7196013"/>
            <a:ext cx="2886645" cy="372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3079"/>
              </a:lnSpc>
            </a:pPr>
            <a:r>
              <a:rPr lang="en-US" sz="2199" b="1" u="none" dirty="0">
                <a:solidFill>
                  <a:srgbClr val="FFFFFF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unileao.edu.br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2BA0E10A-0689-4F9E-8B2B-9484E8582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45" y="3695700"/>
            <a:ext cx="9943110" cy="19812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7521DB6-C453-413D-89E0-FC8E004888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45" y="7225404"/>
            <a:ext cx="381000" cy="381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4AA2FA0-1053-4ED8-BF1B-C1CB62EC6D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47" y="7196013"/>
            <a:ext cx="381000" cy="381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</TotalTime>
  <Words>499</Words>
  <Application>Microsoft Office PowerPoint</Application>
  <PresentationFormat>Personalizar</PresentationFormat>
  <Paragraphs>53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Montserrat</vt:lpstr>
      <vt:lpstr>Open Sans</vt:lpstr>
      <vt:lpstr>Poppins</vt:lpstr>
      <vt:lpstr>Tahoma</vt:lpstr>
      <vt:lpstr>Tema do Office</vt:lpstr>
      <vt:lpstr>U  N  I  L  E  Ã  O</vt:lpstr>
      <vt:lpstr>Apresentação do PowerPoint</vt:lpstr>
      <vt:lpstr>Apresentação do PowerPoint</vt:lpstr>
      <vt:lpstr>U  N  I  L  E  Ã  O</vt:lpstr>
      <vt:lpstr>U  N  I  L  E  Ã  O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Corporate Clean Business Marketing Strategy Presentation</dc:title>
  <dc:creator>Digital Unileão</dc:creator>
  <cp:keywords>DAGfYgQ_yNQ,BAF3hagQgyw,0</cp:keywords>
  <cp:lastModifiedBy>Sebastião de Matos Arrais</cp:lastModifiedBy>
  <cp:revision>8</cp:revision>
  <dcterms:created xsi:type="dcterms:W3CDTF">2025-02-17T18:37:17Z</dcterms:created>
  <dcterms:modified xsi:type="dcterms:W3CDTF">2025-02-18T14:22:56Z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2025-02-17T00:00:00Z</vt:filetime>
  </property>
  <property fmtid="{D5CDD505-2E9C-101B-9397-08002B2CF9AE}" pid="3" name="Creator">
    <vt:lpwstr>Canva</vt:lpwstr>
  </property>
  <property fmtid="{D5CDD505-2E9C-101B-9397-08002B2CF9AE}" pid="4" name="LastSaved">
    <vt:filetime>2025-02-17T00:00:00Z</vt:filetime>
  </property>
  <property fmtid="{D5CDD505-2E9C-101B-9397-08002B2CF9AE}" pid="5" name="Producer">
    <vt:lpwstr>Canva</vt:lpwstr>
  </property>
</Properties>
</file>