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Lst>
  <p:sldSz cx="18288000" cy="10287000"/>
  <p:notesSz cx="6858000" cy="9144000"/>
  <p:embeddedFontLst>
    <p:embeddedFont>
      <p:font typeface="Calibri" panose="020F0502020204030204" pitchFamily="34" charset="0"/>
      <p:regular r:id="rId8"/>
      <p:bold r:id="rId9"/>
      <p:italic r:id="rId10"/>
      <p:boldItalic r:id="rId11"/>
    </p:embeddedFont>
    <p:embeddedFont>
      <p:font typeface="League Spartan" panose="020B0604020202020204" charset="0"/>
      <p:regular r:id="rId12"/>
    </p:embeddedFont>
    <p:embeddedFont>
      <p:font typeface="Open Sauce" panose="020B0604020202020204" charset="0"/>
      <p:regular r:id="rId13"/>
    </p:embeddedFont>
    <p:embeddedFont>
      <p:font typeface="Open Sauce Bold" panose="020B0604020202020204" charset="0"/>
      <p:regular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9" d="100"/>
          <a:sy n="79" d="100"/>
        </p:scale>
        <p:origin x="2136"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5.fntdata"/><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A1332"/>
        </a:solidFill>
        <a:effectLst/>
      </p:bgPr>
    </p:bg>
    <p:spTree>
      <p:nvGrpSpPr>
        <p:cNvPr id="1" name=""/>
        <p:cNvGrpSpPr/>
        <p:nvPr/>
      </p:nvGrpSpPr>
      <p:grpSpPr>
        <a:xfrm>
          <a:off x="0" y="0"/>
          <a:ext cx="0" cy="0"/>
          <a:chOff x="0" y="0"/>
          <a:chExt cx="0" cy="0"/>
        </a:xfrm>
      </p:grpSpPr>
      <p:sp>
        <p:nvSpPr>
          <p:cNvPr id="2" name="Freeform 2"/>
          <p:cNvSpPr/>
          <p:nvPr/>
        </p:nvSpPr>
        <p:spPr>
          <a:xfrm rot="10279831">
            <a:off x="3433235" y="4635100"/>
            <a:ext cx="18847141" cy="7986476"/>
          </a:xfrm>
          <a:custGeom>
            <a:avLst/>
            <a:gdLst/>
            <a:ahLst/>
            <a:cxnLst/>
            <a:rect l="l" t="t" r="r" b="b"/>
            <a:pathLst>
              <a:path w="18847141" h="7986476">
                <a:moveTo>
                  <a:pt x="0" y="0"/>
                </a:moveTo>
                <a:lnTo>
                  <a:pt x="18847141" y="0"/>
                </a:lnTo>
                <a:lnTo>
                  <a:pt x="18847141" y="7986476"/>
                </a:lnTo>
                <a:lnTo>
                  <a:pt x="0" y="7986476"/>
                </a:lnTo>
                <a:lnTo>
                  <a:pt x="0" y="0"/>
                </a:lnTo>
                <a:close/>
              </a:path>
            </a:pathLst>
          </a:custGeom>
          <a:blipFill>
            <a:blip r:embed="rId2"/>
            <a:stretch>
              <a:fillRect/>
            </a:stretch>
          </a:blipFill>
        </p:spPr>
      </p:sp>
      <p:sp>
        <p:nvSpPr>
          <p:cNvPr id="3" name="Freeform 3"/>
          <p:cNvSpPr/>
          <p:nvPr/>
        </p:nvSpPr>
        <p:spPr>
          <a:xfrm rot="10474307">
            <a:off x="-7121140" y="-707824"/>
            <a:ext cx="18847141" cy="7986476"/>
          </a:xfrm>
          <a:custGeom>
            <a:avLst/>
            <a:gdLst/>
            <a:ahLst/>
            <a:cxnLst/>
            <a:rect l="l" t="t" r="r" b="b"/>
            <a:pathLst>
              <a:path w="18847141" h="7986476">
                <a:moveTo>
                  <a:pt x="0" y="0"/>
                </a:moveTo>
                <a:lnTo>
                  <a:pt x="18847141" y="0"/>
                </a:lnTo>
                <a:lnTo>
                  <a:pt x="18847141" y="7986476"/>
                </a:lnTo>
                <a:lnTo>
                  <a:pt x="0" y="7986476"/>
                </a:lnTo>
                <a:lnTo>
                  <a:pt x="0" y="0"/>
                </a:lnTo>
                <a:close/>
              </a:path>
            </a:pathLst>
          </a:custGeom>
          <a:blipFill>
            <a:blip r:embed="rId2"/>
            <a:stretch>
              <a:fillRect/>
            </a:stretch>
          </a:blipFill>
        </p:spPr>
      </p:sp>
      <p:sp>
        <p:nvSpPr>
          <p:cNvPr id="4" name="Freeform 4"/>
          <p:cNvSpPr/>
          <p:nvPr/>
        </p:nvSpPr>
        <p:spPr>
          <a:xfrm>
            <a:off x="-5897141" y="-4971641"/>
            <a:ext cx="11794282" cy="11794282"/>
          </a:xfrm>
          <a:custGeom>
            <a:avLst/>
            <a:gdLst/>
            <a:ahLst/>
            <a:cxnLst/>
            <a:rect l="l" t="t" r="r" b="b"/>
            <a:pathLst>
              <a:path w="11794282" h="11794282">
                <a:moveTo>
                  <a:pt x="0" y="0"/>
                </a:moveTo>
                <a:lnTo>
                  <a:pt x="11794282" y="0"/>
                </a:lnTo>
                <a:lnTo>
                  <a:pt x="11794282" y="11794282"/>
                </a:lnTo>
                <a:lnTo>
                  <a:pt x="0" y="117942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2586739" y="3384663"/>
            <a:ext cx="12870105" cy="2789445"/>
            <a:chOff x="0" y="0"/>
            <a:chExt cx="2517831" cy="545710"/>
          </a:xfrm>
        </p:grpSpPr>
        <p:sp>
          <p:nvSpPr>
            <p:cNvPr id="6" name="Freeform 6"/>
            <p:cNvSpPr/>
            <p:nvPr/>
          </p:nvSpPr>
          <p:spPr>
            <a:xfrm>
              <a:off x="0" y="0"/>
              <a:ext cx="2517831" cy="545710"/>
            </a:xfrm>
            <a:custGeom>
              <a:avLst/>
              <a:gdLst/>
              <a:ahLst/>
              <a:cxnLst/>
              <a:rect l="l" t="t" r="r" b="b"/>
              <a:pathLst>
                <a:path w="2517831" h="545710">
                  <a:moveTo>
                    <a:pt x="1258915" y="0"/>
                  </a:moveTo>
                  <a:cubicBezTo>
                    <a:pt x="563636" y="0"/>
                    <a:pt x="0" y="122161"/>
                    <a:pt x="0" y="272855"/>
                  </a:cubicBezTo>
                  <a:cubicBezTo>
                    <a:pt x="0" y="423549"/>
                    <a:pt x="563636" y="545710"/>
                    <a:pt x="1258915" y="545710"/>
                  </a:cubicBezTo>
                  <a:cubicBezTo>
                    <a:pt x="1954195" y="545710"/>
                    <a:pt x="2517831" y="423549"/>
                    <a:pt x="2517831" y="272855"/>
                  </a:cubicBezTo>
                  <a:cubicBezTo>
                    <a:pt x="2517831" y="122161"/>
                    <a:pt x="1954195" y="0"/>
                    <a:pt x="1258915" y="0"/>
                  </a:cubicBezTo>
                  <a:close/>
                </a:path>
              </a:pathLst>
            </a:custGeom>
            <a:solidFill>
              <a:srgbClr val="000000">
                <a:alpha val="0"/>
              </a:srgbClr>
            </a:solidFill>
            <a:ln w="9525" cap="sq">
              <a:solidFill>
                <a:srgbClr val="FFFFF9"/>
              </a:solidFill>
              <a:prstDash val="solid"/>
              <a:miter/>
            </a:ln>
          </p:spPr>
        </p:sp>
        <p:sp>
          <p:nvSpPr>
            <p:cNvPr id="7" name="TextBox 7"/>
            <p:cNvSpPr txBox="1"/>
            <p:nvPr/>
          </p:nvSpPr>
          <p:spPr>
            <a:xfrm>
              <a:off x="236047" y="-5990"/>
              <a:ext cx="2045737" cy="500540"/>
            </a:xfrm>
            <a:prstGeom prst="rect">
              <a:avLst/>
            </a:prstGeom>
          </p:spPr>
          <p:txBody>
            <a:bodyPr lIns="50800" tIns="50800" rIns="50800" bIns="50800" rtlCol="0" anchor="ctr"/>
            <a:lstStyle/>
            <a:p>
              <a:pPr algn="ctr">
                <a:lnSpc>
                  <a:spcPts val="2380"/>
                </a:lnSpc>
              </a:pPr>
              <a:endParaRPr/>
            </a:p>
          </p:txBody>
        </p:sp>
      </p:grpSp>
      <p:sp>
        <p:nvSpPr>
          <p:cNvPr id="8" name="TextBox 8"/>
          <p:cNvSpPr txBox="1"/>
          <p:nvPr/>
        </p:nvSpPr>
        <p:spPr>
          <a:xfrm>
            <a:off x="906492" y="4211675"/>
            <a:ext cx="16230600" cy="1234244"/>
          </a:xfrm>
          <a:prstGeom prst="rect">
            <a:avLst/>
          </a:prstGeom>
        </p:spPr>
        <p:txBody>
          <a:bodyPr lIns="0" tIns="0" rIns="0" bIns="0" rtlCol="0" anchor="t">
            <a:spAutoFit/>
          </a:bodyPr>
          <a:lstStyle/>
          <a:p>
            <a:pPr algn="ctr">
              <a:lnSpc>
                <a:spcPts val="10195"/>
              </a:lnSpc>
            </a:pPr>
            <a:r>
              <a:rPr lang="en-US" sz="7282" spc="-145">
                <a:solidFill>
                  <a:srgbClr val="FFFFFF"/>
                </a:solidFill>
                <a:latin typeface="League Spartan"/>
                <a:ea typeface="League Spartan"/>
                <a:cs typeface="League Spartan"/>
                <a:sym typeface="League Spartan"/>
              </a:rPr>
              <a:t>APRESENTAÇÃO</a:t>
            </a:r>
          </a:p>
        </p:txBody>
      </p:sp>
      <p:sp>
        <p:nvSpPr>
          <p:cNvPr id="9" name="Freeform 9"/>
          <p:cNvSpPr/>
          <p:nvPr/>
        </p:nvSpPr>
        <p:spPr>
          <a:xfrm rot="-235524">
            <a:off x="14289283" y="3760642"/>
            <a:ext cx="565684" cy="565684"/>
          </a:xfrm>
          <a:custGeom>
            <a:avLst/>
            <a:gdLst/>
            <a:ahLst/>
            <a:cxnLst/>
            <a:rect l="l" t="t" r="r" b="b"/>
            <a:pathLst>
              <a:path w="565684" h="565684">
                <a:moveTo>
                  <a:pt x="0" y="0"/>
                </a:moveTo>
                <a:lnTo>
                  <a:pt x="565684" y="0"/>
                </a:lnTo>
                <a:lnTo>
                  <a:pt x="565684" y="565684"/>
                </a:lnTo>
                <a:lnTo>
                  <a:pt x="0" y="5656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rot="3317719">
            <a:off x="3049705" y="5128587"/>
            <a:ext cx="565684" cy="565684"/>
          </a:xfrm>
          <a:custGeom>
            <a:avLst/>
            <a:gdLst/>
            <a:ahLst/>
            <a:cxnLst/>
            <a:rect l="l" t="t" r="r" b="b"/>
            <a:pathLst>
              <a:path w="565684" h="565684">
                <a:moveTo>
                  <a:pt x="0" y="0"/>
                </a:moveTo>
                <a:lnTo>
                  <a:pt x="565684" y="0"/>
                </a:lnTo>
                <a:lnTo>
                  <a:pt x="565684" y="565684"/>
                </a:lnTo>
                <a:lnTo>
                  <a:pt x="0" y="5656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1" name="Group 11"/>
          <p:cNvGrpSpPr/>
          <p:nvPr/>
        </p:nvGrpSpPr>
        <p:grpSpPr>
          <a:xfrm>
            <a:off x="7273771" y="5902929"/>
            <a:ext cx="3740457" cy="639440"/>
            <a:chOff x="0" y="0"/>
            <a:chExt cx="985141" cy="168412"/>
          </a:xfrm>
        </p:grpSpPr>
        <p:sp>
          <p:nvSpPr>
            <p:cNvPr id="12" name="Freeform 12"/>
            <p:cNvSpPr/>
            <p:nvPr/>
          </p:nvSpPr>
          <p:spPr>
            <a:xfrm>
              <a:off x="0" y="0"/>
              <a:ext cx="985141" cy="168412"/>
            </a:xfrm>
            <a:custGeom>
              <a:avLst/>
              <a:gdLst/>
              <a:ahLst/>
              <a:cxnLst/>
              <a:rect l="l" t="t" r="r" b="b"/>
              <a:pathLst>
                <a:path w="985141" h="168412">
                  <a:moveTo>
                    <a:pt x="0" y="0"/>
                  </a:moveTo>
                  <a:lnTo>
                    <a:pt x="985141" y="0"/>
                  </a:lnTo>
                  <a:lnTo>
                    <a:pt x="985141" y="168412"/>
                  </a:lnTo>
                  <a:lnTo>
                    <a:pt x="0" y="168412"/>
                  </a:lnTo>
                  <a:close/>
                </a:path>
              </a:pathLst>
            </a:custGeom>
            <a:solidFill>
              <a:srgbClr val="0041D1"/>
            </a:solidFill>
          </p:spPr>
        </p:sp>
        <p:sp>
          <p:nvSpPr>
            <p:cNvPr id="13" name="TextBox 13"/>
            <p:cNvSpPr txBox="1"/>
            <p:nvPr/>
          </p:nvSpPr>
          <p:spPr>
            <a:xfrm>
              <a:off x="0" y="-9525"/>
              <a:ext cx="985141" cy="177937"/>
            </a:xfrm>
            <a:prstGeom prst="rect">
              <a:avLst/>
            </a:prstGeom>
          </p:spPr>
          <p:txBody>
            <a:bodyPr lIns="50800" tIns="50800" rIns="50800" bIns="50800" rtlCol="0" anchor="ctr"/>
            <a:lstStyle/>
            <a:p>
              <a:pPr algn="ctr">
                <a:lnSpc>
                  <a:spcPts val="2583"/>
                </a:lnSpc>
              </a:pPr>
              <a:endParaRPr/>
            </a:p>
          </p:txBody>
        </p:sp>
      </p:grpSp>
      <p:grpSp>
        <p:nvGrpSpPr>
          <p:cNvPr id="14" name="Group 14"/>
          <p:cNvGrpSpPr/>
          <p:nvPr/>
        </p:nvGrpSpPr>
        <p:grpSpPr>
          <a:xfrm>
            <a:off x="14708596" y="8481925"/>
            <a:ext cx="1232709" cy="553831"/>
            <a:chOff x="0" y="0"/>
            <a:chExt cx="324664" cy="145865"/>
          </a:xfrm>
        </p:grpSpPr>
        <p:sp>
          <p:nvSpPr>
            <p:cNvPr id="15" name="Freeform 15"/>
            <p:cNvSpPr/>
            <p:nvPr/>
          </p:nvSpPr>
          <p:spPr>
            <a:xfrm>
              <a:off x="0" y="0"/>
              <a:ext cx="324664" cy="145865"/>
            </a:xfrm>
            <a:custGeom>
              <a:avLst/>
              <a:gdLst/>
              <a:ahLst/>
              <a:cxnLst/>
              <a:rect l="l" t="t" r="r" b="b"/>
              <a:pathLst>
                <a:path w="324664" h="145865">
                  <a:moveTo>
                    <a:pt x="72932" y="0"/>
                  </a:moveTo>
                  <a:lnTo>
                    <a:pt x="251732" y="0"/>
                  </a:lnTo>
                  <a:cubicBezTo>
                    <a:pt x="271074" y="0"/>
                    <a:pt x="289625" y="7684"/>
                    <a:pt x="303303" y="21361"/>
                  </a:cubicBezTo>
                  <a:cubicBezTo>
                    <a:pt x="316980" y="35039"/>
                    <a:pt x="324664" y="53590"/>
                    <a:pt x="324664" y="72932"/>
                  </a:cubicBezTo>
                  <a:lnTo>
                    <a:pt x="324664" y="72932"/>
                  </a:lnTo>
                  <a:cubicBezTo>
                    <a:pt x="324664" y="92275"/>
                    <a:pt x="316980" y="110826"/>
                    <a:pt x="303303" y="124503"/>
                  </a:cubicBezTo>
                  <a:cubicBezTo>
                    <a:pt x="289625" y="138181"/>
                    <a:pt x="271074" y="145865"/>
                    <a:pt x="251732" y="145865"/>
                  </a:cubicBezTo>
                  <a:lnTo>
                    <a:pt x="72932" y="145865"/>
                  </a:lnTo>
                  <a:cubicBezTo>
                    <a:pt x="53590" y="145865"/>
                    <a:pt x="35039" y="138181"/>
                    <a:pt x="21361" y="124503"/>
                  </a:cubicBezTo>
                  <a:cubicBezTo>
                    <a:pt x="7684" y="110826"/>
                    <a:pt x="0" y="92275"/>
                    <a:pt x="0" y="72932"/>
                  </a:cubicBezTo>
                  <a:lnTo>
                    <a:pt x="0" y="72932"/>
                  </a:lnTo>
                  <a:cubicBezTo>
                    <a:pt x="0" y="53590"/>
                    <a:pt x="7684" y="35039"/>
                    <a:pt x="21361" y="21361"/>
                  </a:cubicBezTo>
                  <a:cubicBezTo>
                    <a:pt x="35039" y="7684"/>
                    <a:pt x="53590" y="0"/>
                    <a:pt x="72932" y="0"/>
                  </a:cubicBezTo>
                  <a:close/>
                </a:path>
              </a:pathLst>
            </a:custGeom>
            <a:solidFill>
              <a:srgbClr val="000000">
                <a:alpha val="0"/>
              </a:srgbClr>
            </a:solidFill>
            <a:ln w="9525" cap="rnd">
              <a:solidFill>
                <a:srgbClr val="FFFFFF"/>
              </a:solidFill>
              <a:prstDash val="solid"/>
              <a:round/>
            </a:ln>
          </p:spPr>
        </p:sp>
        <p:sp>
          <p:nvSpPr>
            <p:cNvPr id="16" name="TextBox 16"/>
            <p:cNvSpPr txBox="1"/>
            <p:nvPr/>
          </p:nvSpPr>
          <p:spPr>
            <a:xfrm>
              <a:off x="0" y="-47625"/>
              <a:ext cx="324664" cy="193490"/>
            </a:xfrm>
            <a:prstGeom prst="rect">
              <a:avLst/>
            </a:prstGeom>
          </p:spPr>
          <p:txBody>
            <a:bodyPr lIns="50800" tIns="50800" rIns="50800" bIns="50800" rtlCol="0" anchor="ctr"/>
            <a:lstStyle/>
            <a:p>
              <a:pPr algn="ctr">
                <a:lnSpc>
                  <a:spcPts val="2659"/>
                </a:lnSpc>
              </a:pPr>
              <a:endParaRPr/>
            </a:p>
          </p:txBody>
        </p:sp>
      </p:grpSp>
      <p:sp>
        <p:nvSpPr>
          <p:cNvPr id="17" name="AutoShape 17"/>
          <p:cNvSpPr/>
          <p:nvPr/>
        </p:nvSpPr>
        <p:spPr>
          <a:xfrm>
            <a:off x="15019609" y="8749316"/>
            <a:ext cx="610683" cy="0"/>
          </a:xfrm>
          <a:prstGeom prst="line">
            <a:avLst/>
          </a:prstGeom>
          <a:ln w="19050" cap="flat">
            <a:solidFill>
              <a:srgbClr val="FFFFFF"/>
            </a:solidFill>
            <a:prstDash val="solid"/>
            <a:headEnd type="none" w="sm" len="sm"/>
            <a:tailEnd type="arrow" w="med" len="sm"/>
          </a:ln>
        </p:spPr>
      </p:sp>
      <p:sp>
        <p:nvSpPr>
          <p:cNvPr id="18" name="Freeform 18"/>
          <p:cNvSpPr/>
          <p:nvPr/>
        </p:nvSpPr>
        <p:spPr>
          <a:xfrm>
            <a:off x="2219828" y="8813212"/>
            <a:ext cx="2225439" cy="445088"/>
          </a:xfrm>
          <a:custGeom>
            <a:avLst/>
            <a:gdLst/>
            <a:ahLst/>
            <a:cxnLst/>
            <a:rect l="l" t="t" r="r" b="b"/>
            <a:pathLst>
              <a:path w="2225439" h="445088">
                <a:moveTo>
                  <a:pt x="0" y="0"/>
                </a:moveTo>
                <a:lnTo>
                  <a:pt x="2225438" y="0"/>
                </a:lnTo>
                <a:lnTo>
                  <a:pt x="2225438" y="445088"/>
                </a:lnTo>
                <a:lnTo>
                  <a:pt x="0" y="445088"/>
                </a:lnTo>
                <a:lnTo>
                  <a:pt x="0" y="0"/>
                </a:lnTo>
                <a:close/>
              </a:path>
            </a:pathLst>
          </a:custGeom>
          <a:blipFill>
            <a:blip r:embed="rId7"/>
            <a:stretch>
              <a:fillRect/>
            </a:stretch>
          </a:blipFill>
        </p:spPr>
      </p:sp>
      <p:sp>
        <p:nvSpPr>
          <p:cNvPr id="19" name="TextBox 19"/>
          <p:cNvSpPr txBox="1"/>
          <p:nvPr/>
        </p:nvSpPr>
        <p:spPr>
          <a:xfrm>
            <a:off x="8260645" y="6999569"/>
            <a:ext cx="1766710" cy="265890"/>
          </a:xfrm>
          <a:prstGeom prst="rect">
            <a:avLst/>
          </a:prstGeom>
        </p:spPr>
        <p:txBody>
          <a:bodyPr lIns="0" tIns="0" rIns="0" bIns="0" rtlCol="0" anchor="t">
            <a:spAutoFit/>
          </a:bodyPr>
          <a:lstStyle/>
          <a:p>
            <a:pPr algn="ctr">
              <a:lnSpc>
                <a:spcPts val="2164"/>
              </a:lnSpc>
            </a:pPr>
            <a:r>
              <a:rPr lang="en-US" sz="1760" spc="-112" dirty="0">
                <a:solidFill>
                  <a:srgbClr val="FFFFFF"/>
                </a:solidFill>
                <a:latin typeface="Open Sauce"/>
                <a:ea typeface="Open Sauce"/>
                <a:cs typeface="Open Sauce"/>
                <a:sym typeface="Open Sauce"/>
              </a:rPr>
              <a:t>[Nome da </a:t>
            </a:r>
            <a:r>
              <a:rPr lang="en-US" sz="1760" spc="-112" dirty="0" err="1">
                <a:solidFill>
                  <a:srgbClr val="FFFFFF"/>
                </a:solidFill>
                <a:latin typeface="Open Sauce"/>
                <a:ea typeface="Open Sauce"/>
                <a:cs typeface="Open Sauce"/>
                <a:sym typeface="Open Sauce"/>
              </a:rPr>
              <a:t>equipe</a:t>
            </a:r>
            <a:r>
              <a:rPr lang="en-US" sz="1760" spc="-112" dirty="0">
                <a:solidFill>
                  <a:srgbClr val="FFFFFF"/>
                </a:solidFill>
                <a:latin typeface="Open Sauce"/>
                <a:ea typeface="Open Sauce"/>
                <a:cs typeface="Open Sauce"/>
                <a:sym typeface="Open Sauce"/>
              </a:rPr>
              <a:t>]</a:t>
            </a:r>
          </a:p>
        </p:txBody>
      </p:sp>
      <p:sp>
        <p:nvSpPr>
          <p:cNvPr id="20" name="TextBox 20"/>
          <p:cNvSpPr txBox="1"/>
          <p:nvPr/>
        </p:nvSpPr>
        <p:spPr>
          <a:xfrm>
            <a:off x="8105948" y="6004157"/>
            <a:ext cx="2076105" cy="386335"/>
          </a:xfrm>
          <a:prstGeom prst="rect">
            <a:avLst/>
          </a:prstGeom>
        </p:spPr>
        <p:txBody>
          <a:bodyPr lIns="0" tIns="0" rIns="0" bIns="0" rtlCol="0" anchor="t">
            <a:spAutoFit/>
          </a:bodyPr>
          <a:lstStyle/>
          <a:p>
            <a:pPr algn="ctr">
              <a:lnSpc>
                <a:spcPts val="3132"/>
              </a:lnSpc>
            </a:pPr>
            <a:r>
              <a:rPr lang="en-US" sz="2547" b="1" spc="-163" dirty="0">
                <a:solidFill>
                  <a:srgbClr val="FFFFFF"/>
                </a:solidFill>
                <a:latin typeface="Open Sauce Bold"/>
                <a:ea typeface="Open Sauce Bold"/>
                <a:cs typeface="Open Sauce Bold"/>
                <a:sym typeface="Open Sauce Bold"/>
              </a:rPr>
              <a:t>[</a:t>
            </a:r>
            <a:r>
              <a:rPr lang="en-US" sz="2547" b="1" spc="-163" dirty="0" err="1">
                <a:solidFill>
                  <a:srgbClr val="FFFFFF"/>
                </a:solidFill>
                <a:latin typeface="Open Sauce Bold"/>
                <a:ea typeface="Open Sauce Bold"/>
                <a:cs typeface="Open Sauce Bold"/>
                <a:sym typeface="Open Sauce Bold"/>
              </a:rPr>
              <a:t>Subtítulo</a:t>
            </a:r>
            <a:r>
              <a:rPr lang="en-US" sz="2547" b="1" spc="-163" dirty="0">
                <a:solidFill>
                  <a:srgbClr val="FFFFFF"/>
                </a:solidFill>
                <a:latin typeface="Open Sauce Bold"/>
                <a:ea typeface="Open Sauce Bold"/>
                <a:cs typeface="Open Sauce Bold"/>
                <a:sym typeface="Open Sauce Bold"/>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9"/>
        </a:solidFill>
        <a:effectLst/>
      </p:bgPr>
    </p:bg>
    <p:spTree>
      <p:nvGrpSpPr>
        <p:cNvPr id="1" name=""/>
        <p:cNvGrpSpPr/>
        <p:nvPr/>
      </p:nvGrpSpPr>
      <p:grpSpPr>
        <a:xfrm>
          <a:off x="0" y="0"/>
          <a:ext cx="0" cy="0"/>
          <a:chOff x="0" y="0"/>
          <a:chExt cx="0" cy="0"/>
        </a:xfrm>
      </p:grpSpPr>
      <p:sp>
        <p:nvSpPr>
          <p:cNvPr id="2" name="Freeform 2"/>
          <p:cNvSpPr/>
          <p:nvPr/>
        </p:nvSpPr>
        <p:spPr>
          <a:xfrm rot="-10682160">
            <a:off x="-11619751" y="-3400959"/>
            <a:ext cx="18847141" cy="7986476"/>
          </a:xfrm>
          <a:custGeom>
            <a:avLst/>
            <a:gdLst/>
            <a:ahLst/>
            <a:cxnLst/>
            <a:rect l="l" t="t" r="r" b="b"/>
            <a:pathLst>
              <a:path w="18847141" h="7986476">
                <a:moveTo>
                  <a:pt x="0" y="0"/>
                </a:moveTo>
                <a:lnTo>
                  <a:pt x="18847141" y="0"/>
                </a:lnTo>
                <a:lnTo>
                  <a:pt x="18847141" y="7986476"/>
                </a:lnTo>
                <a:lnTo>
                  <a:pt x="0" y="7986476"/>
                </a:lnTo>
                <a:lnTo>
                  <a:pt x="0" y="0"/>
                </a:lnTo>
                <a:close/>
              </a:path>
            </a:pathLst>
          </a:custGeom>
          <a:blipFill>
            <a:blip r:embed="rId2"/>
            <a:stretch>
              <a:fillRect/>
            </a:stretch>
          </a:blipFill>
        </p:spPr>
      </p:sp>
      <p:sp>
        <p:nvSpPr>
          <p:cNvPr id="3" name="Freeform 3"/>
          <p:cNvSpPr/>
          <p:nvPr/>
        </p:nvSpPr>
        <p:spPr>
          <a:xfrm rot="9407125">
            <a:off x="1949114" y="5265062"/>
            <a:ext cx="18847141" cy="7986476"/>
          </a:xfrm>
          <a:custGeom>
            <a:avLst/>
            <a:gdLst/>
            <a:ahLst/>
            <a:cxnLst/>
            <a:rect l="l" t="t" r="r" b="b"/>
            <a:pathLst>
              <a:path w="18847141" h="7986476">
                <a:moveTo>
                  <a:pt x="0" y="0"/>
                </a:moveTo>
                <a:lnTo>
                  <a:pt x="18847141" y="0"/>
                </a:lnTo>
                <a:lnTo>
                  <a:pt x="18847141" y="7986476"/>
                </a:lnTo>
                <a:lnTo>
                  <a:pt x="0" y="7986476"/>
                </a:lnTo>
                <a:lnTo>
                  <a:pt x="0" y="0"/>
                </a:lnTo>
                <a:close/>
              </a:path>
            </a:pathLst>
          </a:custGeom>
          <a:blipFill>
            <a:blip r:embed="rId2"/>
            <a:stretch>
              <a:fillRect/>
            </a:stretch>
          </a:blipFill>
        </p:spPr>
      </p:sp>
      <p:grpSp>
        <p:nvGrpSpPr>
          <p:cNvPr id="4" name="Group 4"/>
          <p:cNvGrpSpPr/>
          <p:nvPr/>
        </p:nvGrpSpPr>
        <p:grpSpPr>
          <a:xfrm>
            <a:off x="14955910" y="7984340"/>
            <a:ext cx="1232709" cy="553831"/>
            <a:chOff x="0" y="0"/>
            <a:chExt cx="324664" cy="145865"/>
          </a:xfrm>
        </p:grpSpPr>
        <p:sp>
          <p:nvSpPr>
            <p:cNvPr id="5" name="Freeform 5"/>
            <p:cNvSpPr/>
            <p:nvPr/>
          </p:nvSpPr>
          <p:spPr>
            <a:xfrm>
              <a:off x="0" y="0"/>
              <a:ext cx="324664" cy="145865"/>
            </a:xfrm>
            <a:custGeom>
              <a:avLst/>
              <a:gdLst/>
              <a:ahLst/>
              <a:cxnLst/>
              <a:rect l="l" t="t" r="r" b="b"/>
              <a:pathLst>
                <a:path w="324664" h="145865">
                  <a:moveTo>
                    <a:pt x="72932" y="0"/>
                  </a:moveTo>
                  <a:lnTo>
                    <a:pt x="251732" y="0"/>
                  </a:lnTo>
                  <a:cubicBezTo>
                    <a:pt x="271074" y="0"/>
                    <a:pt x="289625" y="7684"/>
                    <a:pt x="303303" y="21361"/>
                  </a:cubicBezTo>
                  <a:cubicBezTo>
                    <a:pt x="316980" y="35039"/>
                    <a:pt x="324664" y="53590"/>
                    <a:pt x="324664" y="72932"/>
                  </a:cubicBezTo>
                  <a:lnTo>
                    <a:pt x="324664" y="72932"/>
                  </a:lnTo>
                  <a:cubicBezTo>
                    <a:pt x="324664" y="92275"/>
                    <a:pt x="316980" y="110826"/>
                    <a:pt x="303303" y="124503"/>
                  </a:cubicBezTo>
                  <a:cubicBezTo>
                    <a:pt x="289625" y="138181"/>
                    <a:pt x="271074" y="145865"/>
                    <a:pt x="251732" y="145865"/>
                  </a:cubicBezTo>
                  <a:lnTo>
                    <a:pt x="72932" y="145865"/>
                  </a:lnTo>
                  <a:cubicBezTo>
                    <a:pt x="53590" y="145865"/>
                    <a:pt x="35039" y="138181"/>
                    <a:pt x="21361" y="124503"/>
                  </a:cubicBezTo>
                  <a:cubicBezTo>
                    <a:pt x="7684" y="110826"/>
                    <a:pt x="0" y="92275"/>
                    <a:pt x="0" y="72932"/>
                  </a:cubicBezTo>
                  <a:lnTo>
                    <a:pt x="0" y="72932"/>
                  </a:lnTo>
                  <a:cubicBezTo>
                    <a:pt x="0" y="53590"/>
                    <a:pt x="7684" y="35039"/>
                    <a:pt x="21361" y="21361"/>
                  </a:cubicBezTo>
                  <a:cubicBezTo>
                    <a:pt x="35039" y="7684"/>
                    <a:pt x="53590" y="0"/>
                    <a:pt x="72932" y="0"/>
                  </a:cubicBezTo>
                  <a:close/>
                </a:path>
              </a:pathLst>
            </a:custGeom>
            <a:solidFill>
              <a:srgbClr val="000000">
                <a:alpha val="0"/>
              </a:srgbClr>
            </a:solidFill>
            <a:ln w="9525" cap="rnd">
              <a:solidFill>
                <a:srgbClr val="2B2B2B"/>
              </a:solidFill>
              <a:prstDash val="solid"/>
              <a:round/>
            </a:ln>
          </p:spPr>
        </p:sp>
        <p:sp>
          <p:nvSpPr>
            <p:cNvPr id="6" name="TextBox 6"/>
            <p:cNvSpPr txBox="1"/>
            <p:nvPr/>
          </p:nvSpPr>
          <p:spPr>
            <a:xfrm>
              <a:off x="0" y="-47625"/>
              <a:ext cx="324664" cy="193490"/>
            </a:xfrm>
            <a:prstGeom prst="rect">
              <a:avLst/>
            </a:prstGeom>
          </p:spPr>
          <p:txBody>
            <a:bodyPr lIns="50800" tIns="50800" rIns="50800" bIns="50800" rtlCol="0" anchor="ctr"/>
            <a:lstStyle/>
            <a:p>
              <a:pPr algn="ctr">
                <a:lnSpc>
                  <a:spcPts val="2659"/>
                </a:lnSpc>
              </a:pPr>
              <a:endParaRPr/>
            </a:p>
          </p:txBody>
        </p:sp>
      </p:grpSp>
      <p:sp>
        <p:nvSpPr>
          <p:cNvPr id="7" name="AutoShape 7"/>
          <p:cNvSpPr/>
          <p:nvPr/>
        </p:nvSpPr>
        <p:spPr>
          <a:xfrm>
            <a:off x="15266923" y="8251731"/>
            <a:ext cx="610683" cy="0"/>
          </a:xfrm>
          <a:prstGeom prst="line">
            <a:avLst/>
          </a:prstGeom>
          <a:ln w="19050" cap="flat">
            <a:solidFill>
              <a:srgbClr val="2B2B2B"/>
            </a:solidFill>
            <a:prstDash val="solid"/>
            <a:headEnd type="none" w="sm" len="sm"/>
            <a:tailEnd type="arrow" w="med" len="sm"/>
          </a:ln>
        </p:spPr>
      </p:sp>
      <p:sp>
        <p:nvSpPr>
          <p:cNvPr id="8" name="TextBox 8"/>
          <p:cNvSpPr txBox="1"/>
          <p:nvPr/>
        </p:nvSpPr>
        <p:spPr>
          <a:xfrm>
            <a:off x="1842657" y="2583639"/>
            <a:ext cx="6585156" cy="1007665"/>
          </a:xfrm>
          <a:prstGeom prst="rect">
            <a:avLst/>
          </a:prstGeom>
        </p:spPr>
        <p:txBody>
          <a:bodyPr lIns="0" tIns="0" rIns="0" bIns="0" rtlCol="0" anchor="t">
            <a:spAutoFit/>
          </a:bodyPr>
          <a:lstStyle/>
          <a:p>
            <a:pPr algn="just">
              <a:lnSpc>
                <a:spcPts val="7829"/>
              </a:lnSpc>
            </a:pPr>
            <a:r>
              <a:rPr lang="en-US" sz="6868" spc="-137" dirty="0">
                <a:solidFill>
                  <a:srgbClr val="1A1332"/>
                </a:solidFill>
                <a:latin typeface="League Spartan"/>
                <a:ea typeface="League Spartan"/>
                <a:cs typeface="League Spartan"/>
                <a:sym typeface="League Spartan"/>
              </a:rPr>
              <a:t>[TÍTULO]</a:t>
            </a:r>
          </a:p>
        </p:txBody>
      </p:sp>
      <p:sp>
        <p:nvSpPr>
          <p:cNvPr id="9" name="TextBox 9"/>
          <p:cNvSpPr txBox="1"/>
          <p:nvPr/>
        </p:nvSpPr>
        <p:spPr>
          <a:xfrm>
            <a:off x="1842657" y="3581779"/>
            <a:ext cx="2102337" cy="529830"/>
          </a:xfrm>
          <a:prstGeom prst="rect">
            <a:avLst/>
          </a:prstGeom>
        </p:spPr>
        <p:txBody>
          <a:bodyPr lIns="0" tIns="0" rIns="0" bIns="0" rtlCol="0" anchor="t">
            <a:spAutoFit/>
          </a:bodyPr>
          <a:lstStyle/>
          <a:p>
            <a:pPr algn="l">
              <a:lnSpc>
                <a:spcPts val="4227"/>
              </a:lnSpc>
            </a:pPr>
            <a:r>
              <a:rPr lang="en-US" sz="3436" spc="-219" dirty="0">
                <a:solidFill>
                  <a:srgbClr val="2B2B2B"/>
                </a:solidFill>
                <a:latin typeface="Open Sauce"/>
                <a:ea typeface="Open Sauce"/>
                <a:cs typeface="Open Sauce"/>
                <a:sym typeface="Open Sauce"/>
              </a:rPr>
              <a:t>[</a:t>
            </a:r>
            <a:r>
              <a:rPr lang="en-US" sz="3436" spc="-219" dirty="0" err="1">
                <a:solidFill>
                  <a:srgbClr val="2B2B2B"/>
                </a:solidFill>
                <a:latin typeface="Open Sauce"/>
                <a:ea typeface="Open Sauce"/>
                <a:cs typeface="Open Sauce"/>
                <a:sym typeface="Open Sauce"/>
              </a:rPr>
              <a:t>Subtítulo</a:t>
            </a:r>
            <a:r>
              <a:rPr lang="en-US" sz="3436" spc="-219" dirty="0">
                <a:solidFill>
                  <a:srgbClr val="2B2B2B"/>
                </a:solidFill>
                <a:latin typeface="Open Sauce"/>
                <a:ea typeface="Open Sauce"/>
                <a:cs typeface="Open Sauce"/>
                <a:sym typeface="Open Sauce"/>
              </a:rPr>
              <a:t>]</a:t>
            </a:r>
          </a:p>
        </p:txBody>
      </p:sp>
      <p:sp>
        <p:nvSpPr>
          <p:cNvPr id="10" name="TextBox 10"/>
          <p:cNvSpPr txBox="1"/>
          <p:nvPr/>
        </p:nvSpPr>
        <p:spPr>
          <a:xfrm>
            <a:off x="1842657" y="5336882"/>
            <a:ext cx="6585156" cy="3201289"/>
          </a:xfrm>
          <a:prstGeom prst="rect">
            <a:avLst/>
          </a:prstGeom>
        </p:spPr>
        <p:txBody>
          <a:bodyPr lIns="0" tIns="0" rIns="0" bIns="0" rtlCol="0" anchor="t">
            <a:spAutoFit/>
          </a:bodyPr>
          <a:lstStyle/>
          <a:p>
            <a:pPr algn="just">
              <a:lnSpc>
                <a:spcPts val="2107"/>
              </a:lnSpc>
            </a:pPr>
            <a:r>
              <a:rPr lang="en-US" sz="1699" spc="-108" dirty="0">
                <a:solidFill>
                  <a:srgbClr val="2B2B2B"/>
                </a:solidFill>
                <a:latin typeface="Open Sauce"/>
                <a:ea typeface="Open Sauce"/>
                <a:cs typeface="Open Sauce"/>
                <a:sym typeface="Open Sauce"/>
              </a:rPr>
              <a:t>Lorem ipsum dolor sit </a:t>
            </a:r>
            <a:r>
              <a:rPr lang="en-US" sz="1699" spc="-108" dirty="0" err="1">
                <a:solidFill>
                  <a:srgbClr val="2B2B2B"/>
                </a:solidFill>
                <a:latin typeface="Open Sauce"/>
                <a:ea typeface="Open Sauce"/>
                <a:cs typeface="Open Sauce"/>
                <a:sym typeface="Open Sauce"/>
              </a:rPr>
              <a:t>amet</a:t>
            </a:r>
            <a:r>
              <a:rPr lang="en-US" sz="1699" spc="-108" dirty="0">
                <a:solidFill>
                  <a:srgbClr val="2B2B2B"/>
                </a:solidFill>
                <a:latin typeface="Open Sauce"/>
                <a:ea typeface="Open Sauce"/>
                <a:cs typeface="Open Sauce"/>
                <a:sym typeface="Open Sauce"/>
              </a:rPr>
              <a:t>, </a:t>
            </a:r>
            <a:r>
              <a:rPr lang="en-US" sz="1699" spc="-108" dirty="0" err="1">
                <a:solidFill>
                  <a:srgbClr val="2B2B2B"/>
                </a:solidFill>
                <a:latin typeface="Open Sauce"/>
                <a:ea typeface="Open Sauce"/>
                <a:cs typeface="Open Sauce"/>
                <a:sym typeface="Open Sauce"/>
              </a:rPr>
              <a:t>consectetur</a:t>
            </a:r>
            <a:r>
              <a:rPr lang="en-US" sz="1699" spc="-108" dirty="0">
                <a:solidFill>
                  <a:srgbClr val="2B2B2B"/>
                </a:solidFill>
                <a:latin typeface="Open Sauce"/>
                <a:ea typeface="Open Sauce"/>
                <a:cs typeface="Open Sauce"/>
                <a:sym typeface="Open Sauce"/>
              </a:rPr>
              <a:t> </a:t>
            </a:r>
            <a:r>
              <a:rPr lang="en-US" sz="1699" spc="-108" dirty="0" err="1">
                <a:solidFill>
                  <a:srgbClr val="2B2B2B"/>
                </a:solidFill>
                <a:latin typeface="Open Sauce"/>
                <a:ea typeface="Open Sauce"/>
                <a:cs typeface="Open Sauce"/>
                <a:sym typeface="Open Sauce"/>
              </a:rPr>
              <a:t>adipiscing</a:t>
            </a:r>
            <a:r>
              <a:rPr lang="en-US" sz="1699" spc="-108" dirty="0">
                <a:solidFill>
                  <a:srgbClr val="2B2B2B"/>
                </a:solidFill>
                <a:latin typeface="Open Sauce"/>
                <a:ea typeface="Open Sauce"/>
                <a:cs typeface="Open Sauce"/>
                <a:sym typeface="Open Sauce"/>
              </a:rPr>
              <a:t> </a:t>
            </a:r>
            <a:r>
              <a:rPr lang="en-US" sz="1699" spc="-108" dirty="0" err="1">
                <a:solidFill>
                  <a:srgbClr val="2B2B2B"/>
                </a:solidFill>
                <a:latin typeface="Open Sauce"/>
                <a:ea typeface="Open Sauce"/>
                <a:cs typeface="Open Sauce"/>
                <a:sym typeface="Open Sauce"/>
              </a:rPr>
              <a:t>elit</a:t>
            </a:r>
            <a:r>
              <a:rPr lang="en-US" sz="1699" spc="-108" dirty="0">
                <a:solidFill>
                  <a:srgbClr val="2B2B2B"/>
                </a:solidFill>
                <a:latin typeface="Open Sauce"/>
                <a:ea typeface="Open Sauce"/>
                <a:cs typeface="Open Sauce"/>
                <a:sym typeface="Open Sauce"/>
              </a:rPr>
              <a:t>. </a:t>
            </a:r>
            <a:r>
              <a:rPr lang="en-US" sz="1699" spc="-108" dirty="0" err="1">
                <a:solidFill>
                  <a:srgbClr val="2B2B2B"/>
                </a:solidFill>
                <a:latin typeface="Open Sauce"/>
                <a:ea typeface="Open Sauce"/>
                <a:cs typeface="Open Sauce"/>
                <a:sym typeface="Open Sauce"/>
              </a:rPr>
              <a:t>Donec</a:t>
            </a:r>
            <a:r>
              <a:rPr lang="en-US" sz="1699" spc="-108" dirty="0">
                <a:solidFill>
                  <a:srgbClr val="2B2B2B"/>
                </a:solidFill>
                <a:latin typeface="Open Sauce"/>
                <a:ea typeface="Open Sauce"/>
                <a:cs typeface="Open Sauce"/>
                <a:sym typeface="Open Sauce"/>
              </a:rPr>
              <a:t> </a:t>
            </a:r>
            <a:r>
              <a:rPr lang="en-US" sz="1699" spc="-108" dirty="0" err="1">
                <a:solidFill>
                  <a:srgbClr val="2B2B2B"/>
                </a:solidFill>
                <a:latin typeface="Open Sauce"/>
                <a:ea typeface="Open Sauce"/>
                <a:cs typeface="Open Sauce"/>
                <a:sym typeface="Open Sauce"/>
              </a:rPr>
              <a:t>ultrices</a:t>
            </a:r>
            <a:r>
              <a:rPr lang="en-US" sz="1699" spc="-108" dirty="0">
                <a:solidFill>
                  <a:srgbClr val="2B2B2B"/>
                </a:solidFill>
                <a:latin typeface="Open Sauce"/>
                <a:ea typeface="Open Sauce"/>
                <a:cs typeface="Open Sauce"/>
                <a:sym typeface="Open Sauce"/>
              </a:rPr>
              <a:t> </a:t>
            </a:r>
            <a:r>
              <a:rPr lang="en-US" sz="1699" spc="-108" dirty="0" err="1">
                <a:solidFill>
                  <a:srgbClr val="2B2B2B"/>
                </a:solidFill>
                <a:latin typeface="Open Sauce"/>
                <a:ea typeface="Open Sauce"/>
                <a:cs typeface="Open Sauce"/>
                <a:sym typeface="Open Sauce"/>
              </a:rPr>
              <a:t>mauris</a:t>
            </a:r>
            <a:r>
              <a:rPr lang="en-US" sz="1699" spc="-108" dirty="0">
                <a:solidFill>
                  <a:srgbClr val="2B2B2B"/>
                </a:solidFill>
                <a:latin typeface="Open Sauce"/>
                <a:ea typeface="Open Sauce"/>
                <a:cs typeface="Open Sauce"/>
                <a:sym typeface="Open Sauce"/>
              </a:rPr>
              <a:t> non magna </a:t>
            </a:r>
            <a:r>
              <a:rPr lang="en-US" sz="1699" spc="-108" dirty="0" err="1">
                <a:solidFill>
                  <a:srgbClr val="2B2B2B"/>
                </a:solidFill>
                <a:latin typeface="Open Sauce"/>
                <a:ea typeface="Open Sauce"/>
                <a:cs typeface="Open Sauce"/>
                <a:sym typeface="Open Sauce"/>
              </a:rPr>
              <a:t>efficitur</a:t>
            </a:r>
            <a:r>
              <a:rPr lang="en-US" sz="1699" spc="-108" dirty="0">
                <a:solidFill>
                  <a:srgbClr val="2B2B2B"/>
                </a:solidFill>
                <a:latin typeface="Open Sauce"/>
                <a:ea typeface="Open Sauce"/>
                <a:cs typeface="Open Sauce"/>
                <a:sym typeface="Open Sauce"/>
              </a:rPr>
              <a:t>, non </a:t>
            </a:r>
            <a:r>
              <a:rPr lang="en-US" sz="1699" spc="-108" dirty="0" err="1">
                <a:solidFill>
                  <a:srgbClr val="2B2B2B"/>
                </a:solidFill>
                <a:latin typeface="Open Sauce"/>
                <a:ea typeface="Open Sauce"/>
                <a:cs typeface="Open Sauce"/>
                <a:sym typeface="Open Sauce"/>
              </a:rPr>
              <a:t>pretium</a:t>
            </a:r>
            <a:r>
              <a:rPr lang="en-US" sz="1699" spc="-108" dirty="0">
                <a:solidFill>
                  <a:srgbClr val="2B2B2B"/>
                </a:solidFill>
                <a:latin typeface="Open Sauce"/>
                <a:ea typeface="Open Sauce"/>
                <a:cs typeface="Open Sauce"/>
                <a:sym typeface="Open Sauce"/>
              </a:rPr>
              <a:t> </a:t>
            </a:r>
            <a:r>
              <a:rPr lang="en-US" sz="1699" spc="-108" dirty="0" err="1">
                <a:solidFill>
                  <a:srgbClr val="2B2B2B"/>
                </a:solidFill>
                <a:latin typeface="Open Sauce"/>
                <a:ea typeface="Open Sauce"/>
                <a:cs typeface="Open Sauce"/>
                <a:sym typeface="Open Sauce"/>
              </a:rPr>
              <a:t>sem</a:t>
            </a:r>
            <a:r>
              <a:rPr lang="en-US" sz="1699" spc="-108" dirty="0">
                <a:solidFill>
                  <a:srgbClr val="2B2B2B"/>
                </a:solidFill>
                <a:latin typeface="Open Sauce"/>
                <a:ea typeface="Open Sauce"/>
                <a:cs typeface="Open Sauce"/>
                <a:sym typeface="Open Sauce"/>
              </a:rPr>
              <a:t> </a:t>
            </a:r>
            <a:r>
              <a:rPr lang="en-US" sz="1699" spc="-108" dirty="0" err="1">
                <a:solidFill>
                  <a:srgbClr val="2B2B2B"/>
                </a:solidFill>
                <a:latin typeface="Open Sauce"/>
                <a:ea typeface="Open Sauce"/>
                <a:cs typeface="Open Sauce"/>
                <a:sym typeface="Open Sauce"/>
              </a:rPr>
              <a:t>consequat</a:t>
            </a:r>
            <a:r>
              <a:rPr lang="en-US" sz="1699" spc="-108" dirty="0">
                <a:solidFill>
                  <a:srgbClr val="2B2B2B"/>
                </a:solidFill>
                <a:latin typeface="Open Sauce"/>
                <a:ea typeface="Open Sauce"/>
                <a:cs typeface="Open Sauce"/>
                <a:sym typeface="Open Sauce"/>
              </a:rPr>
              <a:t>. Nam </a:t>
            </a:r>
            <a:r>
              <a:rPr lang="en-US" sz="1699" spc="-108" dirty="0" err="1">
                <a:solidFill>
                  <a:srgbClr val="2B2B2B"/>
                </a:solidFill>
                <a:latin typeface="Open Sauce"/>
                <a:ea typeface="Open Sauce"/>
                <a:cs typeface="Open Sauce"/>
                <a:sym typeface="Open Sauce"/>
              </a:rPr>
              <a:t>posuere</a:t>
            </a:r>
            <a:r>
              <a:rPr lang="en-US" sz="1699" spc="-108" dirty="0">
                <a:solidFill>
                  <a:srgbClr val="2B2B2B"/>
                </a:solidFill>
                <a:latin typeface="Open Sauce"/>
                <a:ea typeface="Open Sauce"/>
                <a:cs typeface="Open Sauce"/>
                <a:sym typeface="Open Sauce"/>
              </a:rPr>
              <a:t>, ligula et gravida </a:t>
            </a:r>
            <a:r>
              <a:rPr lang="en-US" sz="1699" spc="-108" dirty="0" err="1">
                <a:solidFill>
                  <a:srgbClr val="2B2B2B"/>
                </a:solidFill>
                <a:latin typeface="Open Sauce"/>
                <a:ea typeface="Open Sauce"/>
                <a:cs typeface="Open Sauce"/>
                <a:sym typeface="Open Sauce"/>
              </a:rPr>
              <a:t>auctor</a:t>
            </a:r>
            <a:r>
              <a:rPr lang="en-US" sz="1699" spc="-108" dirty="0">
                <a:solidFill>
                  <a:srgbClr val="2B2B2B"/>
                </a:solidFill>
                <a:latin typeface="Open Sauce"/>
                <a:ea typeface="Open Sauce"/>
                <a:cs typeface="Open Sauce"/>
                <a:sym typeface="Open Sauce"/>
              </a:rPr>
              <a:t>, </a:t>
            </a:r>
            <a:r>
              <a:rPr lang="en-US" sz="1699" spc="-108" dirty="0" err="1">
                <a:solidFill>
                  <a:srgbClr val="2B2B2B"/>
                </a:solidFill>
                <a:latin typeface="Open Sauce"/>
                <a:ea typeface="Open Sauce"/>
                <a:cs typeface="Open Sauce"/>
                <a:sym typeface="Open Sauce"/>
              </a:rPr>
              <a:t>enim</a:t>
            </a:r>
            <a:r>
              <a:rPr lang="en-US" sz="1699" spc="-108" dirty="0">
                <a:solidFill>
                  <a:srgbClr val="2B2B2B"/>
                </a:solidFill>
                <a:latin typeface="Open Sauce"/>
                <a:ea typeface="Open Sauce"/>
                <a:cs typeface="Open Sauce"/>
                <a:sym typeface="Open Sauce"/>
              </a:rPr>
              <a:t> </a:t>
            </a:r>
            <a:r>
              <a:rPr lang="en-US" sz="1699" spc="-108" dirty="0" err="1">
                <a:solidFill>
                  <a:srgbClr val="2B2B2B"/>
                </a:solidFill>
                <a:latin typeface="Open Sauce"/>
                <a:ea typeface="Open Sauce"/>
                <a:cs typeface="Open Sauce"/>
                <a:sym typeface="Open Sauce"/>
              </a:rPr>
              <a:t>nunc</a:t>
            </a:r>
            <a:r>
              <a:rPr lang="en-US" sz="1699" spc="-108" dirty="0">
                <a:solidFill>
                  <a:srgbClr val="2B2B2B"/>
                </a:solidFill>
                <a:latin typeface="Open Sauce"/>
                <a:ea typeface="Open Sauce"/>
                <a:cs typeface="Open Sauce"/>
                <a:sym typeface="Open Sauce"/>
              </a:rPr>
              <a:t> </a:t>
            </a:r>
            <a:r>
              <a:rPr lang="en-US" sz="1699" spc="-108" dirty="0" err="1">
                <a:solidFill>
                  <a:srgbClr val="2B2B2B"/>
                </a:solidFill>
                <a:latin typeface="Open Sauce"/>
                <a:ea typeface="Open Sauce"/>
                <a:cs typeface="Open Sauce"/>
                <a:sym typeface="Open Sauce"/>
              </a:rPr>
              <a:t>blandit</a:t>
            </a:r>
            <a:r>
              <a:rPr lang="en-US" sz="1699" spc="-108" dirty="0">
                <a:solidFill>
                  <a:srgbClr val="2B2B2B"/>
                </a:solidFill>
                <a:latin typeface="Open Sauce"/>
                <a:ea typeface="Open Sauce"/>
                <a:cs typeface="Open Sauce"/>
                <a:sym typeface="Open Sauce"/>
              </a:rPr>
              <a:t> </a:t>
            </a:r>
            <a:r>
              <a:rPr lang="en-US" sz="1699" spc="-108" dirty="0" err="1">
                <a:solidFill>
                  <a:srgbClr val="2B2B2B"/>
                </a:solidFill>
                <a:latin typeface="Open Sauce"/>
                <a:ea typeface="Open Sauce"/>
                <a:cs typeface="Open Sauce"/>
                <a:sym typeface="Open Sauce"/>
              </a:rPr>
              <a:t>arcu</a:t>
            </a:r>
            <a:r>
              <a:rPr lang="en-US" sz="1699" spc="-108" dirty="0">
                <a:solidFill>
                  <a:srgbClr val="2B2B2B"/>
                </a:solidFill>
                <a:latin typeface="Open Sauce"/>
                <a:ea typeface="Open Sauce"/>
                <a:cs typeface="Open Sauce"/>
                <a:sym typeface="Open Sauce"/>
              </a:rPr>
              <a:t>, </a:t>
            </a:r>
            <a:r>
              <a:rPr lang="en-US" sz="1699" spc="-108" dirty="0" err="1">
                <a:solidFill>
                  <a:srgbClr val="2B2B2B"/>
                </a:solidFill>
                <a:latin typeface="Open Sauce"/>
                <a:ea typeface="Open Sauce"/>
                <a:cs typeface="Open Sauce"/>
                <a:sym typeface="Open Sauce"/>
              </a:rPr>
              <a:t>consectetur</a:t>
            </a:r>
            <a:r>
              <a:rPr lang="en-US" sz="1699" spc="-108" dirty="0">
                <a:solidFill>
                  <a:srgbClr val="2B2B2B"/>
                </a:solidFill>
                <a:latin typeface="Open Sauce"/>
                <a:ea typeface="Open Sauce"/>
                <a:cs typeface="Open Sauce"/>
                <a:sym typeface="Open Sauce"/>
              </a:rPr>
              <a:t> </a:t>
            </a:r>
            <a:r>
              <a:rPr lang="en-US" sz="1699" spc="-108" dirty="0" err="1">
                <a:solidFill>
                  <a:srgbClr val="2B2B2B"/>
                </a:solidFill>
                <a:latin typeface="Open Sauce"/>
                <a:ea typeface="Open Sauce"/>
                <a:cs typeface="Open Sauce"/>
                <a:sym typeface="Open Sauce"/>
              </a:rPr>
              <a:t>auctor</a:t>
            </a:r>
            <a:r>
              <a:rPr lang="en-US" sz="1699" spc="-108" dirty="0">
                <a:solidFill>
                  <a:srgbClr val="2B2B2B"/>
                </a:solidFill>
                <a:latin typeface="Open Sauce"/>
                <a:ea typeface="Open Sauce"/>
                <a:cs typeface="Open Sauce"/>
                <a:sym typeface="Open Sauce"/>
              </a:rPr>
              <a:t> ex </a:t>
            </a:r>
            <a:r>
              <a:rPr lang="en-US" sz="1699" spc="-108" dirty="0" err="1">
                <a:solidFill>
                  <a:srgbClr val="2B2B2B"/>
                </a:solidFill>
                <a:latin typeface="Open Sauce"/>
                <a:ea typeface="Open Sauce"/>
                <a:cs typeface="Open Sauce"/>
                <a:sym typeface="Open Sauce"/>
              </a:rPr>
              <a:t>elit</a:t>
            </a:r>
            <a:r>
              <a:rPr lang="en-US" sz="1699" spc="-108" dirty="0">
                <a:solidFill>
                  <a:srgbClr val="2B2B2B"/>
                </a:solidFill>
                <a:latin typeface="Open Sauce"/>
                <a:ea typeface="Open Sauce"/>
                <a:cs typeface="Open Sauce"/>
                <a:sym typeface="Open Sauce"/>
              </a:rPr>
              <a:t> a </a:t>
            </a:r>
            <a:r>
              <a:rPr lang="en-US" sz="1699" spc="-108" dirty="0" err="1">
                <a:solidFill>
                  <a:srgbClr val="2B2B2B"/>
                </a:solidFill>
                <a:latin typeface="Open Sauce"/>
                <a:ea typeface="Open Sauce"/>
                <a:cs typeface="Open Sauce"/>
                <a:sym typeface="Open Sauce"/>
              </a:rPr>
              <a:t>elit</a:t>
            </a:r>
            <a:r>
              <a:rPr lang="en-US" sz="1699" spc="-108" dirty="0">
                <a:solidFill>
                  <a:srgbClr val="2B2B2B"/>
                </a:solidFill>
                <a:latin typeface="Open Sauce"/>
                <a:ea typeface="Open Sauce"/>
                <a:cs typeface="Open Sauce"/>
                <a:sym typeface="Open Sauce"/>
              </a:rPr>
              <a:t>. </a:t>
            </a:r>
            <a:r>
              <a:rPr lang="en-US" sz="1699" spc="-108" dirty="0" err="1">
                <a:solidFill>
                  <a:srgbClr val="2B2B2B"/>
                </a:solidFill>
                <a:latin typeface="Open Sauce"/>
                <a:ea typeface="Open Sauce"/>
                <a:cs typeface="Open Sauce"/>
                <a:sym typeface="Open Sauce"/>
              </a:rPr>
              <a:t>Orci</a:t>
            </a:r>
            <a:r>
              <a:rPr lang="en-US" sz="1699" spc="-108" dirty="0">
                <a:solidFill>
                  <a:srgbClr val="2B2B2B"/>
                </a:solidFill>
                <a:latin typeface="Open Sauce"/>
                <a:ea typeface="Open Sauce"/>
                <a:cs typeface="Open Sauce"/>
                <a:sym typeface="Open Sauce"/>
              </a:rPr>
              <a:t> </a:t>
            </a:r>
            <a:r>
              <a:rPr lang="en-US" sz="1699" spc="-108" dirty="0" err="1">
                <a:solidFill>
                  <a:srgbClr val="2B2B2B"/>
                </a:solidFill>
                <a:latin typeface="Open Sauce"/>
                <a:ea typeface="Open Sauce"/>
                <a:cs typeface="Open Sauce"/>
                <a:sym typeface="Open Sauce"/>
              </a:rPr>
              <a:t>varius</a:t>
            </a:r>
            <a:r>
              <a:rPr lang="en-US" sz="1699" spc="-108" dirty="0">
                <a:solidFill>
                  <a:srgbClr val="2B2B2B"/>
                </a:solidFill>
                <a:latin typeface="Open Sauce"/>
                <a:ea typeface="Open Sauce"/>
                <a:cs typeface="Open Sauce"/>
                <a:sym typeface="Open Sauce"/>
              </a:rPr>
              <a:t> </a:t>
            </a:r>
            <a:r>
              <a:rPr lang="en-US" sz="1699" spc="-108" dirty="0" err="1">
                <a:solidFill>
                  <a:srgbClr val="2B2B2B"/>
                </a:solidFill>
                <a:latin typeface="Open Sauce"/>
                <a:ea typeface="Open Sauce"/>
                <a:cs typeface="Open Sauce"/>
                <a:sym typeface="Open Sauce"/>
              </a:rPr>
              <a:t>natoque</a:t>
            </a:r>
            <a:r>
              <a:rPr lang="en-US" sz="1699" spc="-108" dirty="0">
                <a:solidFill>
                  <a:srgbClr val="2B2B2B"/>
                </a:solidFill>
                <a:latin typeface="Open Sauce"/>
                <a:ea typeface="Open Sauce"/>
                <a:cs typeface="Open Sauce"/>
                <a:sym typeface="Open Sauce"/>
              </a:rPr>
              <a:t> </a:t>
            </a:r>
            <a:r>
              <a:rPr lang="en-US" sz="1699" spc="-108" dirty="0" err="1">
                <a:solidFill>
                  <a:srgbClr val="2B2B2B"/>
                </a:solidFill>
                <a:latin typeface="Open Sauce"/>
                <a:ea typeface="Open Sauce"/>
                <a:cs typeface="Open Sauce"/>
                <a:sym typeface="Open Sauce"/>
              </a:rPr>
              <a:t>penatibus</a:t>
            </a:r>
            <a:r>
              <a:rPr lang="en-US" sz="1699" spc="-108" dirty="0">
                <a:solidFill>
                  <a:srgbClr val="2B2B2B"/>
                </a:solidFill>
                <a:latin typeface="Open Sauce"/>
                <a:ea typeface="Open Sauce"/>
                <a:cs typeface="Open Sauce"/>
                <a:sym typeface="Open Sauce"/>
              </a:rPr>
              <a:t> et </a:t>
            </a:r>
            <a:r>
              <a:rPr lang="en-US" sz="1699" spc="-108" dirty="0" err="1">
                <a:solidFill>
                  <a:srgbClr val="2B2B2B"/>
                </a:solidFill>
                <a:latin typeface="Open Sauce"/>
                <a:ea typeface="Open Sauce"/>
                <a:cs typeface="Open Sauce"/>
                <a:sym typeface="Open Sauce"/>
              </a:rPr>
              <a:t>magnis</a:t>
            </a:r>
            <a:r>
              <a:rPr lang="en-US" sz="1699" spc="-108" dirty="0">
                <a:solidFill>
                  <a:srgbClr val="2B2B2B"/>
                </a:solidFill>
                <a:latin typeface="Open Sauce"/>
                <a:ea typeface="Open Sauce"/>
                <a:cs typeface="Open Sauce"/>
                <a:sym typeface="Open Sauce"/>
              </a:rPr>
              <a:t> dis parturient </a:t>
            </a:r>
            <a:r>
              <a:rPr lang="en-US" sz="1699" spc="-108" dirty="0" err="1">
                <a:solidFill>
                  <a:srgbClr val="2B2B2B"/>
                </a:solidFill>
                <a:latin typeface="Open Sauce"/>
                <a:ea typeface="Open Sauce"/>
                <a:cs typeface="Open Sauce"/>
                <a:sym typeface="Open Sauce"/>
              </a:rPr>
              <a:t>montes</a:t>
            </a:r>
            <a:r>
              <a:rPr lang="en-US" sz="1699" spc="-108" dirty="0">
                <a:solidFill>
                  <a:srgbClr val="2B2B2B"/>
                </a:solidFill>
                <a:latin typeface="Open Sauce"/>
                <a:ea typeface="Open Sauce"/>
                <a:cs typeface="Open Sauce"/>
                <a:sym typeface="Open Sauce"/>
              </a:rPr>
              <a:t>, </a:t>
            </a:r>
            <a:r>
              <a:rPr lang="en-US" sz="1699" spc="-108" dirty="0" err="1">
                <a:solidFill>
                  <a:srgbClr val="2B2B2B"/>
                </a:solidFill>
                <a:latin typeface="Open Sauce"/>
                <a:ea typeface="Open Sauce"/>
                <a:cs typeface="Open Sauce"/>
                <a:sym typeface="Open Sauce"/>
              </a:rPr>
              <a:t>nascetur</a:t>
            </a:r>
            <a:r>
              <a:rPr lang="en-US" sz="1699" spc="-108" dirty="0">
                <a:solidFill>
                  <a:srgbClr val="2B2B2B"/>
                </a:solidFill>
                <a:latin typeface="Open Sauce"/>
                <a:ea typeface="Open Sauce"/>
                <a:cs typeface="Open Sauce"/>
                <a:sym typeface="Open Sauce"/>
              </a:rPr>
              <a:t> </a:t>
            </a:r>
            <a:r>
              <a:rPr lang="en-US" sz="1699" spc="-108" dirty="0" err="1">
                <a:solidFill>
                  <a:srgbClr val="2B2B2B"/>
                </a:solidFill>
                <a:latin typeface="Open Sauce"/>
                <a:ea typeface="Open Sauce"/>
                <a:cs typeface="Open Sauce"/>
                <a:sym typeface="Open Sauce"/>
              </a:rPr>
              <a:t>ridiculus</a:t>
            </a:r>
            <a:r>
              <a:rPr lang="en-US" sz="1699" spc="-108" dirty="0">
                <a:solidFill>
                  <a:srgbClr val="2B2B2B"/>
                </a:solidFill>
                <a:latin typeface="Open Sauce"/>
                <a:ea typeface="Open Sauce"/>
                <a:cs typeface="Open Sauce"/>
                <a:sym typeface="Open Sauce"/>
              </a:rPr>
              <a:t> mus.</a:t>
            </a:r>
          </a:p>
          <a:p>
            <a:pPr algn="just">
              <a:lnSpc>
                <a:spcPts val="2107"/>
              </a:lnSpc>
            </a:pPr>
            <a:endParaRPr lang="en-US" sz="1699" spc="-108" dirty="0">
              <a:solidFill>
                <a:srgbClr val="2B2B2B"/>
              </a:solidFill>
              <a:latin typeface="Open Sauce"/>
              <a:ea typeface="Open Sauce"/>
              <a:cs typeface="Open Sauce"/>
              <a:sym typeface="Open Sauce"/>
            </a:endParaRPr>
          </a:p>
          <a:p>
            <a:pPr algn="just">
              <a:lnSpc>
                <a:spcPts val="2107"/>
              </a:lnSpc>
            </a:pPr>
            <a:r>
              <a:rPr lang="en-US" sz="1699" spc="-108" dirty="0">
                <a:solidFill>
                  <a:srgbClr val="2B2B2B"/>
                </a:solidFill>
                <a:latin typeface="Open Sauce"/>
                <a:ea typeface="Open Sauce"/>
                <a:cs typeface="Open Sauce"/>
                <a:sym typeface="Open Sauce"/>
              </a:rPr>
              <a:t>Morbi semper </a:t>
            </a:r>
            <a:r>
              <a:rPr lang="en-US" sz="1699" spc="-108" dirty="0" err="1">
                <a:solidFill>
                  <a:srgbClr val="2B2B2B"/>
                </a:solidFill>
                <a:latin typeface="Open Sauce"/>
                <a:ea typeface="Open Sauce"/>
                <a:cs typeface="Open Sauce"/>
                <a:sym typeface="Open Sauce"/>
              </a:rPr>
              <a:t>sapien</a:t>
            </a:r>
            <a:r>
              <a:rPr lang="en-US" sz="1699" spc="-108" dirty="0">
                <a:solidFill>
                  <a:srgbClr val="2B2B2B"/>
                </a:solidFill>
                <a:latin typeface="Open Sauce"/>
                <a:ea typeface="Open Sauce"/>
                <a:cs typeface="Open Sauce"/>
                <a:sym typeface="Open Sauce"/>
              </a:rPr>
              <a:t> </a:t>
            </a:r>
            <a:r>
              <a:rPr lang="en-US" sz="1699" spc="-108" dirty="0" err="1">
                <a:solidFill>
                  <a:srgbClr val="2B2B2B"/>
                </a:solidFill>
                <a:latin typeface="Open Sauce"/>
                <a:ea typeface="Open Sauce"/>
                <a:cs typeface="Open Sauce"/>
                <a:sym typeface="Open Sauce"/>
              </a:rPr>
              <a:t>elit</a:t>
            </a:r>
            <a:r>
              <a:rPr lang="en-US" sz="1699" spc="-108" dirty="0">
                <a:solidFill>
                  <a:srgbClr val="2B2B2B"/>
                </a:solidFill>
                <a:latin typeface="Open Sauce"/>
                <a:ea typeface="Open Sauce"/>
                <a:cs typeface="Open Sauce"/>
                <a:sym typeface="Open Sauce"/>
              </a:rPr>
              <a:t>, in </a:t>
            </a:r>
            <a:r>
              <a:rPr lang="en-US" sz="1699" spc="-108" dirty="0" err="1">
                <a:solidFill>
                  <a:srgbClr val="2B2B2B"/>
                </a:solidFill>
                <a:latin typeface="Open Sauce"/>
                <a:ea typeface="Open Sauce"/>
                <a:cs typeface="Open Sauce"/>
                <a:sym typeface="Open Sauce"/>
              </a:rPr>
              <a:t>luctus</a:t>
            </a:r>
            <a:r>
              <a:rPr lang="en-US" sz="1699" spc="-108" dirty="0">
                <a:solidFill>
                  <a:srgbClr val="2B2B2B"/>
                </a:solidFill>
                <a:latin typeface="Open Sauce"/>
                <a:ea typeface="Open Sauce"/>
                <a:cs typeface="Open Sauce"/>
                <a:sym typeface="Open Sauce"/>
              </a:rPr>
              <a:t> </a:t>
            </a:r>
            <a:r>
              <a:rPr lang="en-US" sz="1699" spc="-108" dirty="0" err="1">
                <a:solidFill>
                  <a:srgbClr val="2B2B2B"/>
                </a:solidFill>
                <a:latin typeface="Open Sauce"/>
                <a:ea typeface="Open Sauce"/>
                <a:cs typeface="Open Sauce"/>
                <a:sym typeface="Open Sauce"/>
              </a:rPr>
              <a:t>enim</a:t>
            </a:r>
            <a:r>
              <a:rPr lang="en-US" sz="1699" spc="-108" dirty="0">
                <a:solidFill>
                  <a:srgbClr val="2B2B2B"/>
                </a:solidFill>
                <a:latin typeface="Open Sauce"/>
                <a:ea typeface="Open Sauce"/>
                <a:cs typeface="Open Sauce"/>
                <a:sym typeface="Open Sauce"/>
              </a:rPr>
              <a:t> </a:t>
            </a:r>
            <a:r>
              <a:rPr lang="en-US" sz="1699" spc="-108" dirty="0" err="1">
                <a:solidFill>
                  <a:srgbClr val="2B2B2B"/>
                </a:solidFill>
                <a:latin typeface="Open Sauce"/>
                <a:ea typeface="Open Sauce"/>
                <a:cs typeface="Open Sauce"/>
                <a:sym typeface="Open Sauce"/>
              </a:rPr>
              <a:t>sodales</a:t>
            </a:r>
            <a:r>
              <a:rPr lang="en-US" sz="1699" spc="-108" dirty="0">
                <a:solidFill>
                  <a:srgbClr val="2B2B2B"/>
                </a:solidFill>
                <a:latin typeface="Open Sauce"/>
                <a:ea typeface="Open Sauce"/>
                <a:cs typeface="Open Sauce"/>
                <a:sym typeface="Open Sauce"/>
              </a:rPr>
              <a:t> </a:t>
            </a:r>
            <a:r>
              <a:rPr lang="en-US" sz="1699" spc="-108" dirty="0" err="1">
                <a:solidFill>
                  <a:srgbClr val="2B2B2B"/>
                </a:solidFill>
                <a:latin typeface="Open Sauce"/>
                <a:ea typeface="Open Sauce"/>
                <a:cs typeface="Open Sauce"/>
                <a:sym typeface="Open Sauce"/>
              </a:rPr>
              <a:t>eget</a:t>
            </a:r>
            <a:r>
              <a:rPr lang="en-US" sz="1699" spc="-108" dirty="0">
                <a:solidFill>
                  <a:srgbClr val="2B2B2B"/>
                </a:solidFill>
                <a:latin typeface="Open Sauce"/>
                <a:ea typeface="Open Sauce"/>
                <a:cs typeface="Open Sauce"/>
                <a:sym typeface="Open Sauce"/>
              </a:rPr>
              <a:t>. </a:t>
            </a:r>
            <a:r>
              <a:rPr lang="en-US" sz="1699" spc="-108" dirty="0" err="1">
                <a:solidFill>
                  <a:srgbClr val="2B2B2B"/>
                </a:solidFill>
                <a:latin typeface="Open Sauce"/>
                <a:ea typeface="Open Sauce"/>
                <a:cs typeface="Open Sauce"/>
                <a:sym typeface="Open Sauce"/>
              </a:rPr>
              <a:t>Pellentesque</a:t>
            </a:r>
            <a:r>
              <a:rPr lang="en-US" sz="1699" spc="-108" dirty="0">
                <a:solidFill>
                  <a:srgbClr val="2B2B2B"/>
                </a:solidFill>
                <a:latin typeface="Open Sauce"/>
                <a:ea typeface="Open Sauce"/>
                <a:cs typeface="Open Sauce"/>
                <a:sym typeface="Open Sauce"/>
              </a:rPr>
              <a:t> habitant </a:t>
            </a:r>
            <a:r>
              <a:rPr lang="en-US" sz="1699" spc="-108" dirty="0" err="1">
                <a:solidFill>
                  <a:srgbClr val="2B2B2B"/>
                </a:solidFill>
                <a:latin typeface="Open Sauce"/>
                <a:ea typeface="Open Sauce"/>
                <a:cs typeface="Open Sauce"/>
                <a:sym typeface="Open Sauce"/>
              </a:rPr>
              <a:t>morbi</a:t>
            </a:r>
            <a:r>
              <a:rPr lang="en-US" sz="1699" spc="-108" dirty="0">
                <a:solidFill>
                  <a:srgbClr val="2B2B2B"/>
                </a:solidFill>
                <a:latin typeface="Open Sauce"/>
                <a:ea typeface="Open Sauce"/>
                <a:cs typeface="Open Sauce"/>
                <a:sym typeface="Open Sauce"/>
              </a:rPr>
              <a:t> </a:t>
            </a:r>
            <a:r>
              <a:rPr lang="en-US" sz="1699" spc="-108" dirty="0" err="1">
                <a:solidFill>
                  <a:srgbClr val="2B2B2B"/>
                </a:solidFill>
                <a:latin typeface="Open Sauce"/>
                <a:ea typeface="Open Sauce"/>
                <a:cs typeface="Open Sauce"/>
                <a:sym typeface="Open Sauce"/>
              </a:rPr>
              <a:t>tristique</a:t>
            </a:r>
            <a:r>
              <a:rPr lang="en-US" sz="1699" spc="-108" dirty="0">
                <a:solidFill>
                  <a:srgbClr val="2B2B2B"/>
                </a:solidFill>
                <a:latin typeface="Open Sauce"/>
                <a:ea typeface="Open Sauce"/>
                <a:cs typeface="Open Sauce"/>
                <a:sym typeface="Open Sauce"/>
              </a:rPr>
              <a:t> </a:t>
            </a:r>
            <a:r>
              <a:rPr lang="en-US" sz="1699" spc="-108" dirty="0" err="1">
                <a:solidFill>
                  <a:srgbClr val="2B2B2B"/>
                </a:solidFill>
                <a:latin typeface="Open Sauce"/>
                <a:ea typeface="Open Sauce"/>
                <a:cs typeface="Open Sauce"/>
                <a:sym typeface="Open Sauce"/>
              </a:rPr>
              <a:t>senectus</a:t>
            </a:r>
            <a:r>
              <a:rPr lang="en-US" sz="1699" spc="-108" dirty="0">
                <a:solidFill>
                  <a:srgbClr val="2B2B2B"/>
                </a:solidFill>
                <a:latin typeface="Open Sauce"/>
                <a:ea typeface="Open Sauce"/>
                <a:cs typeface="Open Sauce"/>
                <a:sym typeface="Open Sauce"/>
              </a:rPr>
              <a:t> et </a:t>
            </a:r>
            <a:r>
              <a:rPr lang="en-US" sz="1699" spc="-108" dirty="0" err="1">
                <a:solidFill>
                  <a:srgbClr val="2B2B2B"/>
                </a:solidFill>
                <a:latin typeface="Open Sauce"/>
                <a:ea typeface="Open Sauce"/>
                <a:cs typeface="Open Sauce"/>
                <a:sym typeface="Open Sauce"/>
              </a:rPr>
              <a:t>netus</a:t>
            </a:r>
            <a:r>
              <a:rPr lang="en-US" sz="1699" spc="-108" dirty="0">
                <a:solidFill>
                  <a:srgbClr val="2B2B2B"/>
                </a:solidFill>
                <a:latin typeface="Open Sauce"/>
                <a:ea typeface="Open Sauce"/>
                <a:cs typeface="Open Sauce"/>
                <a:sym typeface="Open Sauce"/>
              </a:rPr>
              <a:t> et </a:t>
            </a:r>
            <a:r>
              <a:rPr lang="en-US" sz="1699" spc="-108" dirty="0" err="1">
                <a:solidFill>
                  <a:srgbClr val="2B2B2B"/>
                </a:solidFill>
                <a:latin typeface="Open Sauce"/>
                <a:ea typeface="Open Sauce"/>
                <a:cs typeface="Open Sauce"/>
                <a:sym typeface="Open Sauce"/>
              </a:rPr>
              <a:t>malesuada</a:t>
            </a:r>
            <a:r>
              <a:rPr lang="en-US" sz="1699" spc="-108" dirty="0">
                <a:solidFill>
                  <a:srgbClr val="2B2B2B"/>
                </a:solidFill>
                <a:latin typeface="Open Sauce"/>
                <a:ea typeface="Open Sauce"/>
                <a:cs typeface="Open Sauce"/>
                <a:sym typeface="Open Sauce"/>
              </a:rPr>
              <a:t> fames ac </a:t>
            </a:r>
            <a:r>
              <a:rPr lang="en-US" sz="1699" spc="-108" dirty="0" err="1">
                <a:solidFill>
                  <a:srgbClr val="2B2B2B"/>
                </a:solidFill>
                <a:latin typeface="Open Sauce"/>
                <a:ea typeface="Open Sauce"/>
                <a:cs typeface="Open Sauce"/>
                <a:sym typeface="Open Sauce"/>
              </a:rPr>
              <a:t>turpis</a:t>
            </a:r>
            <a:r>
              <a:rPr lang="en-US" sz="1699" spc="-108" dirty="0">
                <a:solidFill>
                  <a:srgbClr val="2B2B2B"/>
                </a:solidFill>
                <a:latin typeface="Open Sauce"/>
                <a:ea typeface="Open Sauce"/>
                <a:cs typeface="Open Sauce"/>
                <a:sym typeface="Open Sauce"/>
              </a:rPr>
              <a:t> </a:t>
            </a:r>
            <a:r>
              <a:rPr lang="en-US" sz="1699" spc="-108" dirty="0" err="1">
                <a:solidFill>
                  <a:srgbClr val="2B2B2B"/>
                </a:solidFill>
                <a:latin typeface="Open Sauce"/>
                <a:ea typeface="Open Sauce"/>
                <a:cs typeface="Open Sauce"/>
                <a:sym typeface="Open Sauce"/>
              </a:rPr>
              <a:t>egestas</a:t>
            </a:r>
            <a:r>
              <a:rPr lang="en-US" sz="1699" spc="-108" dirty="0">
                <a:solidFill>
                  <a:srgbClr val="2B2B2B"/>
                </a:solidFill>
                <a:latin typeface="Open Sauce"/>
                <a:ea typeface="Open Sauce"/>
                <a:cs typeface="Open Sauce"/>
                <a:sym typeface="Open Sauce"/>
              </a:rPr>
              <a:t>. </a:t>
            </a:r>
            <a:r>
              <a:rPr lang="en-US" sz="1699" spc="-108" dirty="0" err="1">
                <a:solidFill>
                  <a:srgbClr val="2B2B2B"/>
                </a:solidFill>
                <a:latin typeface="Open Sauce"/>
                <a:ea typeface="Open Sauce"/>
                <a:cs typeface="Open Sauce"/>
                <a:sym typeface="Open Sauce"/>
              </a:rPr>
              <a:t>Suspendisse</a:t>
            </a:r>
            <a:r>
              <a:rPr lang="en-US" sz="1699" spc="-108" dirty="0">
                <a:solidFill>
                  <a:srgbClr val="2B2B2B"/>
                </a:solidFill>
                <a:latin typeface="Open Sauce"/>
                <a:ea typeface="Open Sauce"/>
                <a:cs typeface="Open Sauce"/>
                <a:sym typeface="Open Sauce"/>
              </a:rPr>
              <a:t> </a:t>
            </a:r>
            <a:r>
              <a:rPr lang="en-US" sz="1699" spc="-108" dirty="0" err="1">
                <a:solidFill>
                  <a:srgbClr val="2B2B2B"/>
                </a:solidFill>
                <a:latin typeface="Open Sauce"/>
                <a:ea typeface="Open Sauce"/>
                <a:cs typeface="Open Sauce"/>
                <a:sym typeface="Open Sauce"/>
              </a:rPr>
              <a:t>potenti</a:t>
            </a:r>
            <a:r>
              <a:rPr lang="en-US" sz="1699" spc="-108" dirty="0">
                <a:solidFill>
                  <a:srgbClr val="2B2B2B"/>
                </a:solidFill>
                <a:latin typeface="Open Sauce"/>
                <a:ea typeface="Open Sauce"/>
                <a:cs typeface="Open Sauce"/>
                <a:sym typeface="Open Sauce"/>
              </a:rPr>
              <a:t>. Duis </a:t>
            </a:r>
            <a:r>
              <a:rPr lang="en-US" sz="1699" spc="-108" dirty="0" err="1">
                <a:solidFill>
                  <a:srgbClr val="2B2B2B"/>
                </a:solidFill>
                <a:latin typeface="Open Sauce"/>
                <a:ea typeface="Open Sauce"/>
                <a:cs typeface="Open Sauce"/>
                <a:sym typeface="Open Sauce"/>
              </a:rPr>
              <a:t>eleifend</a:t>
            </a:r>
            <a:r>
              <a:rPr lang="en-US" sz="1699" spc="-108" dirty="0">
                <a:solidFill>
                  <a:srgbClr val="2B2B2B"/>
                </a:solidFill>
                <a:latin typeface="Open Sauce"/>
                <a:ea typeface="Open Sauce"/>
                <a:cs typeface="Open Sauce"/>
                <a:sym typeface="Open Sauce"/>
              </a:rPr>
              <a:t> </a:t>
            </a:r>
            <a:r>
              <a:rPr lang="en-US" sz="1699" spc="-108" dirty="0" err="1">
                <a:solidFill>
                  <a:srgbClr val="2B2B2B"/>
                </a:solidFill>
                <a:latin typeface="Open Sauce"/>
                <a:ea typeface="Open Sauce"/>
                <a:cs typeface="Open Sauce"/>
                <a:sym typeface="Open Sauce"/>
              </a:rPr>
              <a:t>imperdiet</a:t>
            </a:r>
            <a:r>
              <a:rPr lang="en-US" sz="1699" spc="-108" dirty="0">
                <a:solidFill>
                  <a:srgbClr val="2B2B2B"/>
                </a:solidFill>
                <a:latin typeface="Open Sauce"/>
                <a:ea typeface="Open Sauce"/>
                <a:cs typeface="Open Sauce"/>
                <a:sym typeface="Open Sauce"/>
              </a:rPr>
              <a:t> </a:t>
            </a:r>
            <a:r>
              <a:rPr lang="en-US" sz="1699" spc="-108" dirty="0" err="1">
                <a:solidFill>
                  <a:srgbClr val="2B2B2B"/>
                </a:solidFill>
                <a:latin typeface="Open Sauce"/>
                <a:ea typeface="Open Sauce"/>
                <a:cs typeface="Open Sauce"/>
                <a:sym typeface="Open Sauce"/>
              </a:rPr>
              <a:t>commodo</a:t>
            </a:r>
            <a:r>
              <a:rPr lang="en-US" sz="1699" spc="-108" dirty="0">
                <a:solidFill>
                  <a:srgbClr val="2B2B2B"/>
                </a:solidFill>
                <a:latin typeface="Open Sauce"/>
                <a:ea typeface="Open Sauce"/>
                <a:cs typeface="Open Sauce"/>
                <a:sym typeface="Open Sauce"/>
              </a:rPr>
              <a:t>. </a:t>
            </a:r>
            <a:r>
              <a:rPr lang="en-US" sz="1699" spc="-108" dirty="0" err="1">
                <a:solidFill>
                  <a:srgbClr val="2B2B2B"/>
                </a:solidFill>
                <a:latin typeface="Open Sauce"/>
                <a:ea typeface="Open Sauce"/>
                <a:cs typeface="Open Sauce"/>
                <a:sym typeface="Open Sauce"/>
              </a:rPr>
              <a:t>Vivamus</a:t>
            </a:r>
            <a:r>
              <a:rPr lang="en-US" sz="1699" spc="-108" dirty="0">
                <a:solidFill>
                  <a:srgbClr val="2B2B2B"/>
                </a:solidFill>
                <a:latin typeface="Open Sauce"/>
                <a:ea typeface="Open Sauce"/>
                <a:cs typeface="Open Sauce"/>
                <a:sym typeface="Open Sauce"/>
              </a:rPr>
              <a:t> porta, </a:t>
            </a:r>
            <a:r>
              <a:rPr lang="en-US" sz="1699" spc="-108" dirty="0" err="1">
                <a:solidFill>
                  <a:srgbClr val="2B2B2B"/>
                </a:solidFill>
                <a:latin typeface="Open Sauce"/>
                <a:ea typeface="Open Sauce"/>
                <a:cs typeface="Open Sauce"/>
                <a:sym typeface="Open Sauce"/>
              </a:rPr>
              <a:t>justo</a:t>
            </a:r>
            <a:r>
              <a:rPr lang="en-US" sz="1699" spc="-108" dirty="0">
                <a:solidFill>
                  <a:srgbClr val="2B2B2B"/>
                </a:solidFill>
                <a:latin typeface="Open Sauce"/>
                <a:ea typeface="Open Sauce"/>
                <a:cs typeface="Open Sauce"/>
                <a:sym typeface="Open Sauce"/>
              </a:rPr>
              <a:t> </a:t>
            </a:r>
            <a:r>
              <a:rPr lang="en-US" sz="1699" spc="-108" dirty="0" err="1">
                <a:solidFill>
                  <a:srgbClr val="2B2B2B"/>
                </a:solidFill>
                <a:latin typeface="Open Sauce"/>
                <a:ea typeface="Open Sauce"/>
                <a:cs typeface="Open Sauce"/>
                <a:sym typeface="Open Sauce"/>
              </a:rPr>
              <a:t>quis</a:t>
            </a:r>
            <a:r>
              <a:rPr lang="en-US" sz="1699" spc="-108" dirty="0">
                <a:solidFill>
                  <a:srgbClr val="2B2B2B"/>
                </a:solidFill>
                <a:latin typeface="Open Sauce"/>
                <a:ea typeface="Open Sauce"/>
                <a:cs typeface="Open Sauce"/>
                <a:sym typeface="Open Sauce"/>
              </a:rPr>
              <a:t> </a:t>
            </a:r>
            <a:r>
              <a:rPr lang="en-US" sz="1699" spc="-108" dirty="0" err="1">
                <a:solidFill>
                  <a:srgbClr val="2B2B2B"/>
                </a:solidFill>
                <a:latin typeface="Open Sauce"/>
                <a:ea typeface="Open Sauce"/>
                <a:cs typeface="Open Sauce"/>
                <a:sym typeface="Open Sauce"/>
              </a:rPr>
              <a:t>vulputate</a:t>
            </a:r>
            <a:r>
              <a:rPr lang="en-US" sz="1699" spc="-108" dirty="0">
                <a:solidFill>
                  <a:srgbClr val="2B2B2B"/>
                </a:solidFill>
                <a:latin typeface="Open Sauce"/>
                <a:ea typeface="Open Sauce"/>
                <a:cs typeface="Open Sauce"/>
                <a:sym typeface="Open Sauce"/>
              </a:rPr>
              <a:t> </a:t>
            </a:r>
            <a:r>
              <a:rPr lang="en-US" sz="1699" spc="-108" dirty="0" err="1">
                <a:solidFill>
                  <a:srgbClr val="2B2B2B"/>
                </a:solidFill>
                <a:latin typeface="Open Sauce"/>
                <a:ea typeface="Open Sauce"/>
                <a:cs typeface="Open Sauce"/>
                <a:sym typeface="Open Sauce"/>
              </a:rPr>
              <a:t>commodo</a:t>
            </a:r>
            <a:r>
              <a:rPr lang="en-US" sz="1699" spc="-108" dirty="0">
                <a:solidFill>
                  <a:srgbClr val="2B2B2B"/>
                </a:solidFill>
                <a:latin typeface="Open Sauce"/>
                <a:ea typeface="Open Sauce"/>
                <a:cs typeface="Open Sauce"/>
                <a:sym typeface="Open Sauce"/>
              </a:rPr>
              <a:t>, </a:t>
            </a:r>
            <a:r>
              <a:rPr lang="en-US" sz="1699" spc="-108" dirty="0" err="1">
                <a:solidFill>
                  <a:srgbClr val="2B2B2B"/>
                </a:solidFill>
                <a:latin typeface="Open Sauce"/>
                <a:ea typeface="Open Sauce"/>
                <a:cs typeface="Open Sauce"/>
                <a:sym typeface="Open Sauce"/>
              </a:rPr>
              <a:t>nibh</a:t>
            </a:r>
            <a:r>
              <a:rPr lang="en-US" sz="1699" spc="-108" dirty="0">
                <a:solidFill>
                  <a:srgbClr val="2B2B2B"/>
                </a:solidFill>
                <a:latin typeface="Open Sauce"/>
                <a:ea typeface="Open Sauce"/>
                <a:cs typeface="Open Sauce"/>
                <a:sym typeface="Open Sauce"/>
              </a:rPr>
              <a:t> </a:t>
            </a:r>
            <a:r>
              <a:rPr lang="en-US" sz="1699" spc="-108" dirty="0" err="1">
                <a:solidFill>
                  <a:srgbClr val="2B2B2B"/>
                </a:solidFill>
                <a:latin typeface="Open Sauce"/>
                <a:ea typeface="Open Sauce"/>
                <a:cs typeface="Open Sauce"/>
                <a:sym typeface="Open Sauce"/>
              </a:rPr>
              <a:t>velit</a:t>
            </a:r>
            <a:r>
              <a:rPr lang="en-US" sz="1699" spc="-108" dirty="0">
                <a:solidFill>
                  <a:srgbClr val="2B2B2B"/>
                </a:solidFill>
                <a:latin typeface="Open Sauce"/>
                <a:ea typeface="Open Sauce"/>
                <a:cs typeface="Open Sauce"/>
                <a:sym typeface="Open Sauce"/>
              </a:rPr>
              <a:t> </a:t>
            </a:r>
            <a:r>
              <a:rPr lang="en-US" sz="1699" spc="-108" dirty="0" err="1">
                <a:solidFill>
                  <a:srgbClr val="2B2B2B"/>
                </a:solidFill>
                <a:latin typeface="Open Sauce"/>
                <a:ea typeface="Open Sauce"/>
                <a:cs typeface="Open Sauce"/>
                <a:sym typeface="Open Sauce"/>
              </a:rPr>
              <a:t>mattis</a:t>
            </a:r>
            <a:r>
              <a:rPr lang="en-US" sz="1699" spc="-108" dirty="0">
                <a:solidFill>
                  <a:srgbClr val="2B2B2B"/>
                </a:solidFill>
                <a:latin typeface="Open Sauce"/>
                <a:ea typeface="Open Sauce"/>
                <a:cs typeface="Open Sauce"/>
                <a:sym typeface="Open Sauce"/>
              </a:rPr>
              <a:t> </a:t>
            </a:r>
            <a:r>
              <a:rPr lang="en-US" sz="1699" spc="-108" dirty="0" err="1">
                <a:solidFill>
                  <a:srgbClr val="2B2B2B"/>
                </a:solidFill>
                <a:latin typeface="Open Sauce"/>
                <a:ea typeface="Open Sauce"/>
                <a:cs typeface="Open Sauce"/>
                <a:sym typeface="Open Sauce"/>
              </a:rPr>
              <a:t>nisl</a:t>
            </a:r>
            <a:r>
              <a:rPr lang="en-US" sz="1699" spc="-108" dirty="0">
                <a:solidFill>
                  <a:srgbClr val="2B2B2B"/>
                </a:solidFill>
                <a:latin typeface="Open Sauce"/>
                <a:ea typeface="Open Sauce"/>
                <a:cs typeface="Open Sauce"/>
                <a:sym typeface="Open Sauce"/>
              </a:rPr>
              <a:t>, non </a:t>
            </a:r>
            <a:r>
              <a:rPr lang="en-US" sz="1699" spc="-108" dirty="0" err="1">
                <a:solidFill>
                  <a:srgbClr val="2B2B2B"/>
                </a:solidFill>
                <a:latin typeface="Open Sauce"/>
                <a:ea typeface="Open Sauce"/>
                <a:cs typeface="Open Sauce"/>
                <a:sym typeface="Open Sauce"/>
              </a:rPr>
              <a:t>consequat</a:t>
            </a:r>
            <a:r>
              <a:rPr lang="en-US" sz="1699" spc="-108" dirty="0">
                <a:solidFill>
                  <a:srgbClr val="2B2B2B"/>
                </a:solidFill>
                <a:latin typeface="Open Sauce"/>
                <a:ea typeface="Open Sauce"/>
                <a:cs typeface="Open Sauce"/>
                <a:sym typeface="Open Sauce"/>
              </a:rPr>
              <a:t> ligula </a:t>
            </a:r>
            <a:r>
              <a:rPr lang="en-US" sz="1699" spc="-108" dirty="0" err="1">
                <a:solidFill>
                  <a:srgbClr val="2B2B2B"/>
                </a:solidFill>
                <a:latin typeface="Open Sauce"/>
                <a:ea typeface="Open Sauce"/>
                <a:cs typeface="Open Sauce"/>
                <a:sym typeface="Open Sauce"/>
              </a:rPr>
              <a:t>orci</a:t>
            </a:r>
            <a:r>
              <a:rPr lang="en-US" sz="1699" spc="-108" dirty="0">
                <a:solidFill>
                  <a:srgbClr val="2B2B2B"/>
                </a:solidFill>
                <a:latin typeface="Open Sauce"/>
                <a:ea typeface="Open Sauce"/>
                <a:cs typeface="Open Sauce"/>
                <a:sym typeface="Open Sauce"/>
              </a:rPr>
              <a:t> </a:t>
            </a:r>
            <a:r>
              <a:rPr lang="en-US" sz="1699" spc="-108" dirty="0" err="1">
                <a:solidFill>
                  <a:srgbClr val="2B2B2B"/>
                </a:solidFill>
                <a:latin typeface="Open Sauce"/>
                <a:ea typeface="Open Sauce"/>
                <a:cs typeface="Open Sauce"/>
                <a:sym typeface="Open Sauce"/>
              </a:rPr>
              <a:t>nec</a:t>
            </a:r>
            <a:r>
              <a:rPr lang="en-US" sz="1699" spc="-108" dirty="0">
                <a:solidFill>
                  <a:srgbClr val="2B2B2B"/>
                </a:solidFill>
                <a:latin typeface="Open Sauce"/>
                <a:ea typeface="Open Sauce"/>
                <a:cs typeface="Open Sauce"/>
                <a:sym typeface="Open Sauce"/>
              </a:rPr>
              <a:t> </a:t>
            </a:r>
            <a:r>
              <a:rPr lang="en-US" sz="1699" spc="-108" dirty="0" err="1">
                <a:solidFill>
                  <a:srgbClr val="2B2B2B"/>
                </a:solidFill>
                <a:latin typeface="Open Sauce"/>
                <a:ea typeface="Open Sauce"/>
                <a:cs typeface="Open Sauce"/>
                <a:sym typeface="Open Sauce"/>
              </a:rPr>
              <a:t>leo</a:t>
            </a:r>
            <a:r>
              <a:rPr lang="en-US" sz="1699" spc="-108" dirty="0">
                <a:solidFill>
                  <a:srgbClr val="2B2B2B"/>
                </a:solidFill>
                <a:latin typeface="Open Sauce"/>
                <a:ea typeface="Open Sauce"/>
                <a:cs typeface="Open Sauce"/>
                <a:sym typeface="Open Sauce"/>
              </a:rPr>
              <a:t>. </a:t>
            </a:r>
            <a:r>
              <a:rPr lang="en-US" sz="1699" spc="-108" dirty="0" err="1">
                <a:solidFill>
                  <a:srgbClr val="2B2B2B"/>
                </a:solidFill>
                <a:latin typeface="Open Sauce"/>
                <a:ea typeface="Open Sauce"/>
                <a:cs typeface="Open Sauce"/>
                <a:sym typeface="Open Sauce"/>
              </a:rPr>
              <a:t>Phasellus</a:t>
            </a:r>
            <a:r>
              <a:rPr lang="en-US" sz="1699" spc="-108" dirty="0">
                <a:solidFill>
                  <a:srgbClr val="2B2B2B"/>
                </a:solidFill>
                <a:latin typeface="Open Sauce"/>
                <a:ea typeface="Open Sauce"/>
                <a:cs typeface="Open Sauce"/>
                <a:sym typeface="Open Sauce"/>
              </a:rPr>
              <a:t> non </a:t>
            </a:r>
            <a:r>
              <a:rPr lang="en-US" sz="1699" spc="-108" dirty="0" err="1">
                <a:solidFill>
                  <a:srgbClr val="2B2B2B"/>
                </a:solidFill>
                <a:latin typeface="Open Sauce"/>
                <a:ea typeface="Open Sauce"/>
                <a:cs typeface="Open Sauce"/>
                <a:sym typeface="Open Sauce"/>
              </a:rPr>
              <a:t>augue</a:t>
            </a:r>
            <a:r>
              <a:rPr lang="en-US" sz="1699" spc="-108" dirty="0">
                <a:solidFill>
                  <a:srgbClr val="2B2B2B"/>
                </a:solidFill>
                <a:latin typeface="Open Sauce"/>
                <a:ea typeface="Open Sauce"/>
                <a:cs typeface="Open Sauce"/>
                <a:sym typeface="Open Sauce"/>
              </a:rPr>
              <a:t> a </a:t>
            </a:r>
            <a:r>
              <a:rPr lang="en-US" sz="1699" spc="-108" dirty="0" err="1">
                <a:solidFill>
                  <a:srgbClr val="2B2B2B"/>
                </a:solidFill>
                <a:latin typeface="Open Sauce"/>
                <a:ea typeface="Open Sauce"/>
                <a:cs typeface="Open Sauce"/>
                <a:sym typeface="Open Sauce"/>
              </a:rPr>
              <a:t>lectus</a:t>
            </a:r>
            <a:r>
              <a:rPr lang="en-US" sz="1699" spc="-108" dirty="0">
                <a:solidFill>
                  <a:srgbClr val="2B2B2B"/>
                </a:solidFill>
                <a:latin typeface="Open Sauce"/>
                <a:ea typeface="Open Sauce"/>
                <a:cs typeface="Open Sauce"/>
                <a:sym typeface="Open Sauce"/>
              </a:rPr>
              <a:t> </a:t>
            </a:r>
            <a:r>
              <a:rPr lang="en-US" sz="1699" spc="-108" dirty="0" err="1">
                <a:solidFill>
                  <a:srgbClr val="2B2B2B"/>
                </a:solidFill>
                <a:latin typeface="Open Sauce"/>
                <a:ea typeface="Open Sauce"/>
                <a:cs typeface="Open Sauce"/>
                <a:sym typeface="Open Sauce"/>
              </a:rPr>
              <a:t>commodo</a:t>
            </a:r>
            <a:r>
              <a:rPr lang="en-US" sz="1699" spc="-108" dirty="0">
                <a:solidFill>
                  <a:srgbClr val="2B2B2B"/>
                </a:solidFill>
                <a:latin typeface="Open Sauce"/>
                <a:ea typeface="Open Sauce"/>
                <a:cs typeface="Open Sauce"/>
                <a:sym typeface="Open Sauce"/>
              </a:rPr>
              <a:t> </a:t>
            </a:r>
            <a:r>
              <a:rPr lang="en-US" sz="1699" spc="-108" dirty="0" err="1">
                <a:solidFill>
                  <a:srgbClr val="2B2B2B"/>
                </a:solidFill>
                <a:latin typeface="Open Sauce"/>
                <a:ea typeface="Open Sauce"/>
                <a:cs typeface="Open Sauce"/>
                <a:sym typeface="Open Sauce"/>
              </a:rPr>
              <a:t>congue</a:t>
            </a:r>
            <a:r>
              <a:rPr lang="en-US" sz="1699" spc="-108" dirty="0">
                <a:solidFill>
                  <a:srgbClr val="2B2B2B"/>
                </a:solidFill>
                <a:latin typeface="Open Sauce"/>
                <a:ea typeface="Open Sauce"/>
                <a:cs typeface="Open Sauce"/>
                <a:sym typeface="Open Sauce"/>
              </a:rPr>
              <a:t> a </a:t>
            </a:r>
            <a:r>
              <a:rPr lang="en-US" sz="1699" spc="-108" dirty="0" err="1">
                <a:solidFill>
                  <a:srgbClr val="2B2B2B"/>
                </a:solidFill>
                <a:latin typeface="Open Sauce"/>
                <a:ea typeface="Open Sauce"/>
                <a:cs typeface="Open Sauce"/>
                <a:sym typeface="Open Sauce"/>
              </a:rPr>
              <a:t>nec</a:t>
            </a:r>
            <a:r>
              <a:rPr lang="en-US" sz="1699" spc="-108" dirty="0">
                <a:solidFill>
                  <a:srgbClr val="2B2B2B"/>
                </a:solidFill>
                <a:latin typeface="Open Sauce"/>
                <a:ea typeface="Open Sauce"/>
                <a:cs typeface="Open Sauce"/>
                <a:sym typeface="Open Sauce"/>
              </a:rPr>
              <a:t> </a:t>
            </a:r>
            <a:r>
              <a:rPr lang="en-US" sz="1699" spc="-108" dirty="0" err="1">
                <a:solidFill>
                  <a:srgbClr val="2B2B2B"/>
                </a:solidFill>
                <a:latin typeface="Open Sauce"/>
                <a:ea typeface="Open Sauce"/>
                <a:cs typeface="Open Sauce"/>
                <a:sym typeface="Open Sauce"/>
              </a:rPr>
              <a:t>lectus</a:t>
            </a:r>
            <a:r>
              <a:rPr lang="en-US" sz="1699" spc="-108" dirty="0">
                <a:solidFill>
                  <a:srgbClr val="2B2B2B"/>
                </a:solidFill>
                <a:latin typeface="Open Sauce"/>
                <a:ea typeface="Open Sauce"/>
                <a:cs typeface="Open Sauce"/>
                <a:sym typeface="Open Sauce"/>
              </a:rPr>
              <a:t>.</a:t>
            </a:r>
          </a:p>
        </p:txBody>
      </p:sp>
      <p:sp>
        <p:nvSpPr>
          <p:cNvPr id="11" name="TextBox 11"/>
          <p:cNvSpPr txBox="1"/>
          <p:nvPr/>
        </p:nvSpPr>
        <p:spPr>
          <a:xfrm>
            <a:off x="14706877" y="563704"/>
            <a:ext cx="2757907" cy="216218"/>
          </a:xfrm>
          <a:prstGeom prst="rect">
            <a:avLst/>
          </a:prstGeom>
        </p:spPr>
        <p:txBody>
          <a:bodyPr lIns="0" tIns="0" rIns="0" bIns="0" rtlCol="0" anchor="t">
            <a:spAutoFit/>
          </a:bodyPr>
          <a:lstStyle/>
          <a:p>
            <a:pPr algn="ctr">
              <a:lnSpc>
                <a:spcPts val="1732"/>
              </a:lnSpc>
            </a:pPr>
            <a:r>
              <a:rPr lang="en-US" sz="1237" spc="-24">
                <a:solidFill>
                  <a:srgbClr val="1A1332"/>
                </a:solidFill>
                <a:latin typeface="Open Sauce"/>
                <a:ea typeface="Open Sauce"/>
                <a:cs typeface="Open Sauce"/>
                <a:sym typeface="Open Sauce"/>
              </a:rPr>
              <a:t>U   N  I   L   E  Ã  O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A1332"/>
        </a:solidFill>
        <a:effectLst/>
      </p:bgPr>
    </p:bg>
    <p:spTree>
      <p:nvGrpSpPr>
        <p:cNvPr id="1" name=""/>
        <p:cNvGrpSpPr/>
        <p:nvPr/>
      </p:nvGrpSpPr>
      <p:grpSpPr>
        <a:xfrm>
          <a:off x="0" y="0"/>
          <a:ext cx="0" cy="0"/>
          <a:chOff x="0" y="0"/>
          <a:chExt cx="0" cy="0"/>
        </a:xfrm>
      </p:grpSpPr>
      <p:pic>
        <p:nvPicPr>
          <p:cNvPr id="15" name="Imagem 14">
            <a:extLst>
              <a:ext uri="{FF2B5EF4-FFF2-40B4-BE49-F238E27FC236}">
                <a16:creationId xmlns:a16="http://schemas.microsoft.com/office/drawing/2014/main" id="{B40E83F4-74F6-465B-A709-A297FC3AAD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15494" y="-42294"/>
            <a:ext cx="7022977" cy="10533111"/>
          </a:xfrm>
          <a:prstGeom prst="rect">
            <a:avLst/>
          </a:prstGeom>
        </p:spPr>
      </p:pic>
      <p:sp>
        <p:nvSpPr>
          <p:cNvPr id="2" name="Freeform 2"/>
          <p:cNvSpPr/>
          <p:nvPr/>
        </p:nvSpPr>
        <p:spPr>
          <a:xfrm>
            <a:off x="7160361" y="5811874"/>
            <a:ext cx="12209005" cy="12209005"/>
          </a:xfrm>
          <a:custGeom>
            <a:avLst/>
            <a:gdLst/>
            <a:ahLst/>
            <a:cxnLst/>
            <a:rect l="l" t="t" r="r" b="b"/>
            <a:pathLst>
              <a:path w="12209005" h="12209005">
                <a:moveTo>
                  <a:pt x="0" y="0"/>
                </a:moveTo>
                <a:lnTo>
                  <a:pt x="12209004" y="0"/>
                </a:lnTo>
                <a:lnTo>
                  <a:pt x="12209004" y="12209005"/>
                </a:lnTo>
                <a:lnTo>
                  <a:pt x="0" y="12209005"/>
                </a:lnTo>
                <a:lnTo>
                  <a:pt x="0" y="0"/>
                </a:lnTo>
                <a:close/>
              </a:path>
            </a:pathLst>
          </a:custGeom>
          <a:blipFill>
            <a:blip r:embed="rId3"/>
            <a:stretch>
              <a:fillRect/>
            </a:stretch>
          </a:blipFill>
        </p:spPr>
      </p:sp>
      <p:sp>
        <p:nvSpPr>
          <p:cNvPr id="3" name="Freeform 3"/>
          <p:cNvSpPr/>
          <p:nvPr/>
        </p:nvSpPr>
        <p:spPr>
          <a:xfrm>
            <a:off x="-5075802" y="-5750745"/>
            <a:ext cx="12209005" cy="12209005"/>
          </a:xfrm>
          <a:custGeom>
            <a:avLst/>
            <a:gdLst/>
            <a:ahLst/>
            <a:cxnLst/>
            <a:rect l="l" t="t" r="r" b="b"/>
            <a:pathLst>
              <a:path w="12209005" h="12209005">
                <a:moveTo>
                  <a:pt x="0" y="0"/>
                </a:moveTo>
                <a:lnTo>
                  <a:pt x="12209004" y="0"/>
                </a:lnTo>
                <a:lnTo>
                  <a:pt x="12209004" y="12209005"/>
                </a:lnTo>
                <a:lnTo>
                  <a:pt x="0" y="12209005"/>
                </a:lnTo>
                <a:lnTo>
                  <a:pt x="0" y="0"/>
                </a:lnTo>
                <a:close/>
              </a:path>
            </a:pathLst>
          </a:custGeom>
          <a:blipFill>
            <a:blip r:embed="rId3"/>
            <a:stretch>
              <a:fillRect/>
            </a:stretch>
          </a:blipFill>
        </p:spPr>
      </p:sp>
      <p:sp>
        <p:nvSpPr>
          <p:cNvPr id="6" name="Freeform 6"/>
          <p:cNvSpPr/>
          <p:nvPr/>
        </p:nvSpPr>
        <p:spPr>
          <a:xfrm>
            <a:off x="1028700" y="8796239"/>
            <a:ext cx="2310306" cy="462061"/>
          </a:xfrm>
          <a:custGeom>
            <a:avLst/>
            <a:gdLst/>
            <a:ahLst/>
            <a:cxnLst/>
            <a:rect l="l" t="t" r="r" b="b"/>
            <a:pathLst>
              <a:path w="2310306" h="462061">
                <a:moveTo>
                  <a:pt x="0" y="0"/>
                </a:moveTo>
                <a:lnTo>
                  <a:pt x="2310306" y="0"/>
                </a:lnTo>
                <a:lnTo>
                  <a:pt x="2310306" y="462061"/>
                </a:lnTo>
                <a:lnTo>
                  <a:pt x="0" y="462061"/>
                </a:lnTo>
                <a:lnTo>
                  <a:pt x="0" y="0"/>
                </a:lnTo>
                <a:close/>
              </a:path>
            </a:pathLst>
          </a:custGeom>
          <a:blipFill>
            <a:blip r:embed="rId4"/>
            <a:stretch>
              <a:fillRect/>
            </a:stretch>
          </a:blipFill>
        </p:spPr>
      </p:sp>
      <p:sp>
        <p:nvSpPr>
          <p:cNvPr id="7" name="TextBox 7"/>
          <p:cNvSpPr txBox="1"/>
          <p:nvPr/>
        </p:nvSpPr>
        <p:spPr>
          <a:xfrm>
            <a:off x="2085836" y="3295142"/>
            <a:ext cx="8024047" cy="1290546"/>
          </a:xfrm>
          <a:prstGeom prst="rect">
            <a:avLst/>
          </a:prstGeom>
        </p:spPr>
        <p:txBody>
          <a:bodyPr wrap="square" lIns="0" tIns="0" rIns="0" bIns="0" rtlCol="0" anchor="t">
            <a:spAutoFit/>
          </a:bodyPr>
          <a:lstStyle/>
          <a:p>
            <a:pPr algn="l">
              <a:lnSpc>
                <a:spcPts val="9851"/>
              </a:lnSpc>
            </a:pPr>
            <a:r>
              <a:rPr lang="en-US" sz="8000" spc="-158" dirty="0">
                <a:solidFill>
                  <a:srgbClr val="FFFFFF"/>
                </a:solidFill>
                <a:latin typeface="League Spartan"/>
                <a:ea typeface="League Spartan"/>
                <a:cs typeface="League Spartan"/>
                <a:sym typeface="League Spartan"/>
              </a:rPr>
              <a:t>Lorem Ipsum</a:t>
            </a:r>
          </a:p>
        </p:txBody>
      </p:sp>
      <p:sp>
        <p:nvSpPr>
          <p:cNvPr id="8" name="TextBox 8"/>
          <p:cNvSpPr txBox="1"/>
          <p:nvPr/>
        </p:nvSpPr>
        <p:spPr>
          <a:xfrm>
            <a:off x="1028700" y="5224262"/>
            <a:ext cx="7875572" cy="1925319"/>
          </a:xfrm>
          <a:prstGeom prst="rect">
            <a:avLst/>
          </a:prstGeom>
        </p:spPr>
        <p:txBody>
          <a:bodyPr lIns="0" tIns="0" rIns="0" bIns="0" rtlCol="0" anchor="t">
            <a:spAutoFit/>
          </a:bodyPr>
          <a:lstStyle/>
          <a:p>
            <a:pPr algn="l">
              <a:lnSpc>
                <a:spcPts val="3080"/>
              </a:lnSpc>
              <a:spcBef>
                <a:spcPct val="0"/>
              </a:spcBef>
            </a:pPr>
            <a:r>
              <a:rPr lang="en-US" sz="2200" spc="-68" dirty="0">
                <a:solidFill>
                  <a:srgbClr val="FFFFFF"/>
                </a:solidFill>
                <a:latin typeface="Open Sauce"/>
                <a:ea typeface="Open Sauce"/>
                <a:cs typeface="Open Sauce"/>
                <a:sym typeface="Open Sauce"/>
              </a:rPr>
              <a:t>Lorem ipsum dolor sit </a:t>
            </a:r>
            <a:r>
              <a:rPr lang="en-US" sz="2200" spc="-68" dirty="0" err="1">
                <a:solidFill>
                  <a:srgbClr val="FFFFFF"/>
                </a:solidFill>
                <a:latin typeface="Open Sauce"/>
                <a:ea typeface="Open Sauce"/>
                <a:cs typeface="Open Sauce"/>
                <a:sym typeface="Open Sauce"/>
              </a:rPr>
              <a:t>amet</a:t>
            </a:r>
            <a:r>
              <a:rPr lang="en-US" sz="2200" spc="-68" dirty="0">
                <a:solidFill>
                  <a:srgbClr val="FFFFFF"/>
                </a:solidFill>
                <a:latin typeface="Open Sauce"/>
                <a:ea typeface="Open Sauce"/>
                <a:cs typeface="Open Sauce"/>
                <a:sym typeface="Open Sauce"/>
              </a:rPr>
              <a:t>, </a:t>
            </a:r>
            <a:r>
              <a:rPr lang="en-US" sz="2200" spc="-68" dirty="0" err="1">
                <a:solidFill>
                  <a:srgbClr val="FFFFFF"/>
                </a:solidFill>
                <a:latin typeface="Open Sauce"/>
                <a:ea typeface="Open Sauce"/>
                <a:cs typeface="Open Sauce"/>
                <a:sym typeface="Open Sauce"/>
              </a:rPr>
              <a:t>consectetur</a:t>
            </a:r>
            <a:r>
              <a:rPr lang="en-US" sz="2200" spc="-68" dirty="0">
                <a:solidFill>
                  <a:srgbClr val="FFFFFF"/>
                </a:solidFill>
                <a:latin typeface="Open Sauce"/>
                <a:ea typeface="Open Sauce"/>
                <a:cs typeface="Open Sauce"/>
                <a:sym typeface="Open Sauce"/>
              </a:rPr>
              <a:t> </a:t>
            </a:r>
            <a:r>
              <a:rPr lang="en-US" sz="2200" spc="-68" dirty="0" err="1">
                <a:solidFill>
                  <a:srgbClr val="FFFFFF"/>
                </a:solidFill>
                <a:latin typeface="Open Sauce"/>
                <a:ea typeface="Open Sauce"/>
                <a:cs typeface="Open Sauce"/>
                <a:sym typeface="Open Sauce"/>
              </a:rPr>
              <a:t>adipiscing</a:t>
            </a:r>
            <a:r>
              <a:rPr lang="en-US" sz="2200" spc="-68" dirty="0">
                <a:solidFill>
                  <a:srgbClr val="FFFFFF"/>
                </a:solidFill>
                <a:latin typeface="Open Sauce"/>
                <a:ea typeface="Open Sauce"/>
                <a:cs typeface="Open Sauce"/>
                <a:sym typeface="Open Sauce"/>
              </a:rPr>
              <a:t> </a:t>
            </a:r>
            <a:r>
              <a:rPr lang="en-US" sz="2200" spc="-68" dirty="0" err="1">
                <a:solidFill>
                  <a:srgbClr val="FFFFFF"/>
                </a:solidFill>
                <a:latin typeface="Open Sauce"/>
                <a:ea typeface="Open Sauce"/>
                <a:cs typeface="Open Sauce"/>
                <a:sym typeface="Open Sauce"/>
              </a:rPr>
              <a:t>elit</a:t>
            </a:r>
            <a:r>
              <a:rPr lang="en-US" sz="2200" spc="-68" dirty="0">
                <a:solidFill>
                  <a:srgbClr val="FFFFFF"/>
                </a:solidFill>
                <a:latin typeface="Open Sauce"/>
                <a:ea typeface="Open Sauce"/>
                <a:cs typeface="Open Sauce"/>
                <a:sym typeface="Open Sauce"/>
              </a:rPr>
              <a:t>. </a:t>
            </a:r>
            <a:r>
              <a:rPr lang="en-US" sz="2200" spc="-68" dirty="0" err="1">
                <a:solidFill>
                  <a:srgbClr val="FFFFFF"/>
                </a:solidFill>
                <a:latin typeface="Open Sauce"/>
                <a:ea typeface="Open Sauce"/>
                <a:cs typeface="Open Sauce"/>
                <a:sym typeface="Open Sauce"/>
              </a:rPr>
              <a:t>Quisque</a:t>
            </a:r>
            <a:r>
              <a:rPr lang="en-US" sz="2200" spc="-68" dirty="0">
                <a:solidFill>
                  <a:srgbClr val="FFFFFF"/>
                </a:solidFill>
                <a:latin typeface="Open Sauce"/>
                <a:ea typeface="Open Sauce"/>
                <a:cs typeface="Open Sauce"/>
                <a:sym typeface="Open Sauce"/>
              </a:rPr>
              <a:t> </a:t>
            </a:r>
            <a:r>
              <a:rPr lang="en-US" sz="2200" spc="-68" dirty="0" err="1">
                <a:solidFill>
                  <a:srgbClr val="FFFFFF"/>
                </a:solidFill>
                <a:latin typeface="Open Sauce"/>
                <a:ea typeface="Open Sauce"/>
                <a:cs typeface="Open Sauce"/>
                <a:sym typeface="Open Sauce"/>
              </a:rPr>
              <a:t>molestie</a:t>
            </a:r>
            <a:r>
              <a:rPr lang="en-US" sz="2200" spc="-68" dirty="0">
                <a:solidFill>
                  <a:srgbClr val="FFFFFF"/>
                </a:solidFill>
                <a:latin typeface="Open Sauce"/>
                <a:ea typeface="Open Sauce"/>
                <a:cs typeface="Open Sauce"/>
                <a:sym typeface="Open Sauce"/>
              </a:rPr>
              <a:t> </a:t>
            </a:r>
            <a:r>
              <a:rPr lang="en-US" sz="2200" spc="-68" dirty="0" err="1">
                <a:solidFill>
                  <a:srgbClr val="FFFFFF"/>
                </a:solidFill>
                <a:latin typeface="Open Sauce"/>
                <a:ea typeface="Open Sauce"/>
                <a:cs typeface="Open Sauce"/>
                <a:sym typeface="Open Sauce"/>
              </a:rPr>
              <a:t>nisl</a:t>
            </a:r>
            <a:r>
              <a:rPr lang="en-US" sz="2200" spc="-68" dirty="0">
                <a:solidFill>
                  <a:srgbClr val="FFFFFF"/>
                </a:solidFill>
                <a:latin typeface="Open Sauce"/>
                <a:ea typeface="Open Sauce"/>
                <a:cs typeface="Open Sauce"/>
                <a:sym typeface="Open Sauce"/>
              </a:rPr>
              <a:t> </a:t>
            </a:r>
            <a:r>
              <a:rPr lang="en-US" sz="2200" spc="-68" dirty="0" err="1">
                <a:solidFill>
                  <a:srgbClr val="FFFFFF"/>
                </a:solidFill>
                <a:latin typeface="Open Sauce"/>
                <a:ea typeface="Open Sauce"/>
                <a:cs typeface="Open Sauce"/>
                <a:sym typeface="Open Sauce"/>
              </a:rPr>
              <a:t>eu</a:t>
            </a:r>
            <a:r>
              <a:rPr lang="en-US" sz="2200" spc="-68" dirty="0">
                <a:solidFill>
                  <a:srgbClr val="FFFFFF"/>
                </a:solidFill>
                <a:latin typeface="Open Sauce"/>
                <a:ea typeface="Open Sauce"/>
                <a:cs typeface="Open Sauce"/>
                <a:sym typeface="Open Sauce"/>
              </a:rPr>
              <a:t> </a:t>
            </a:r>
            <a:r>
              <a:rPr lang="en-US" sz="2200" spc="-68" dirty="0" err="1">
                <a:solidFill>
                  <a:srgbClr val="FFFFFF"/>
                </a:solidFill>
                <a:latin typeface="Open Sauce"/>
                <a:ea typeface="Open Sauce"/>
                <a:cs typeface="Open Sauce"/>
                <a:sym typeface="Open Sauce"/>
              </a:rPr>
              <a:t>sem</a:t>
            </a:r>
            <a:r>
              <a:rPr lang="en-US" sz="2200" spc="-68" dirty="0">
                <a:solidFill>
                  <a:srgbClr val="FFFFFF"/>
                </a:solidFill>
                <a:latin typeface="Open Sauce"/>
                <a:ea typeface="Open Sauce"/>
                <a:cs typeface="Open Sauce"/>
                <a:sym typeface="Open Sauce"/>
              </a:rPr>
              <a:t> </a:t>
            </a:r>
            <a:r>
              <a:rPr lang="en-US" sz="2200" spc="-68" dirty="0" err="1">
                <a:solidFill>
                  <a:srgbClr val="FFFFFF"/>
                </a:solidFill>
                <a:latin typeface="Open Sauce"/>
                <a:ea typeface="Open Sauce"/>
                <a:cs typeface="Open Sauce"/>
                <a:sym typeface="Open Sauce"/>
              </a:rPr>
              <a:t>tristique</a:t>
            </a:r>
            <a:r>
              <a:rPr lang="en-US" sz="2200" spc="-68" dirty="0">
                <a:solidFill>
                  <a:srgbClr val="FFFFFF"/>
                </a:solidFill>
                <a:latin typeface="Open Sauce"/>
                <a:ea typeface="Open Sauce"/>
                <a:cs typeface="Open Sauce"/>
                <a:sym typeface="Open Sauce"/>
              </a:rPr>
              <a:t>, sit </a:t>
            </a:r>
            <a:r>
              <a:rPr lang="en-US" sz="2200" spc="-68" dirty="0" err="1">
                <a:solidFill>
                  <a:srgbClr val="FFFFFF"/>
                </a:solidFill>
                <a:latin typeface="Open Sauce"/>
                <a:ea typeface="Open Sauce"/>
                <a:cs typeface="Open Sauce"/>
                <a:sym typeface="Open Sauce"/>
              </a:rPr>
              <a:t>amet</a:t>
            </a:r>
            <a:r>
              <a:rPr lang="en-US" sz="2200" spc="-68" dirty="0">
                <a:solidFill>
                  <a:srgbClr val="FFFFFF"/>
                </a:solidFill>
                <a:latin typeface="Open Sauce"/>
                <a:ea typeface="Open Sauce"/>
                <a:cs typeface="Open Sauce"/>
                <a:sym typeface="Open Sauce"/>
              </a:rPr>
              <a:t> convallis ex </a:t>
            </a:r>
            <a:r>
              <a:rPr lang="en-US" sz="2200" spc="-68" dirty="0" err="1">
                <a:solidFill>
                  <a:srgbClr val="FFFFFF"/>
                </a:solidFill>
                <a:latin typeface="Open Sauce"/>
                <a:ea typeface="Open Sauce"/>
                <a:cs typeface="Open Sauce"/>
                <a:sym typeface="Open Sauce"/>
              </a:rPr>
              <a:t>aliquam</a:t>
            </a:r>
            <a:r>
              <a:rPr lang="en-US" sz="2200" spc="-68" dirty="0">
                <a:solidFill>
                  <a:srgbClr val="FFFFFF"/>
                </a:solidFill>
                <a:latin typeface="Open Sauce"/>
                <a:ea typeface="Open Sauce"/>
                <a:cs typeface="Open Sauce"/>
                <a:sym typeface="Open Sauce"/>
              </a:rPr>
              <a:t>. Maecenas </a:t>
            </a:r>
            <a:r>
              <a:rPr lang="en-US" sz="2200" spc="-68" dirty="0" err="1">
                <a:solidFill>
                  <a:srgbClr val="FFFFFF"/>
                </a:solidFill>
                <a:latin typeface="Open Sauce"/>
                <a:ea typeface="Open Sauce"/>
                <a:cs typeface="Open Sauce"/>
                <a:sym typeface="Open Sauce"/>
              </a:rPr>
              <a:t>varius</a:t>
            </a:r>
            <a:r>
              <a:rPr lang="en-US" sz="2200" spc="-68" dirty="0">
                <a:solidFill>
                  <a:srgbClr val="FFFFFF"/>
                </a:solidFill>
                <a:latin typeface="Open Sauce"/>
                <a:ea typeface="Open Sauce"/>
                <a:cs typeface="Open Sauce"/>
                <a:sym typeface="Open Sauce"/>
              </a:rPr>
              <a:t> </a:t>
            </a:r>
            <a:r>
              <a:rPr lang="en-US" sz="2200" spc="-68" dirty="0" err="1">
                <a:solidFill>
                  <a:srgbClr val="FFFFFF"/>
                </a:solidFill>
                <a:latin typeface="Open Sauce"/>
                <a:ea typeface="Open Sauce"/>
                <a:cs typeface="Open Sauce"/>
                <a:sym typeface="Open Sauce"/>
              </a:rPr>
              <a:t>lectus</a:t>
            </a:r>
            <a:r>
              <a:rPr lang="en-US" sz="2200" spc="-68" dirty="0">
                <a:solidFill>
                  <a:srgbClr val="FFFFFF"/>
                </a:solidFill>
                <a:latin typeface="Open Sauce"/>
                <a:ea typeface="Open Sauce"/>
                <a:cs typeface="Open Sauce"/>
                <a:sym typeface="Open Sauce"/>
              </a:rPr>
              <a:t> </a:t>
            </a:r>
            <a:r>
              <a:rPr lang="en-US" sz="2200" spc="-68" dirty="0" err="1">
                <a:solidFill>
                  <a:srgbClr val="FFFFFF"/>
                </a:solidFill>
                <a:latin typeface="Open Sauce"/>
                <a:ea typeface="Open Sauce"/>
                <a:cs typeface="Open Sauce"/>
                <a:sym typeface="Open Sauce"/>
              </a:rPr>
              <a:t>hendrerit</a:t>
            </a:r>
            <a:r>
              <a:rPr lang="en-US" sz="2200" spc="-68" dirty="0">
                <a:solidFill>
                  <a:srgbClr val="FFFFFF"/>
                </a:solidFill>
                <a:latin typeface="Open Sauce"/>
                <a:ea typeface="Open Sauce"/>
                <a:cs typeface="Open Sauce"/>
                <a:sym typeface="Open Sauce"/>
              </a:rPr>
              <a:t> </a:t>
            </a:r>
            <a:r>
              <a:rPr lang="en-US" sz="2200" spc="-68" dirty="0" err="1">
                <a:solidFill>
                  <a:srgbClr val="FFFFFF"/>
                </a:solidFill>
                <a:latin typeface="Open Sauce"/>
                <a:ea typeface="Open Sauce"/>
                <a:cs typeface="Open Sauce"/>
                <a:sym typeface="Open Sauce"/>
              </a:rPr>
              <a:t>augue</a:t>
            </a:r>
            <a:r>
              <a:rPr lang="en-US" sz="2200" spc="-68" dirty="0">
                <a:solidFill>
                  <a:srgbClr val="FFFFFF"/>
                </a:solidFill>
                <a:latin typeface="Open Sauce"/>
                <a:ea typeface="Open Sauce"/>
                <a:cs typeface="Open Sauce"/>
                <a:sym typeface="Open Sauce"/>
              </a:rPr>
              <a:t> </a:t>
            </a:r>
            <a:r>
              <a:rPr lang="en-US" sz="2200" spc="-68" dirty="0" err="1">
                <a:solidFill>
                  <a:srgbClr val="FFFFFF"/>
                </a:solidFill>
                <a:latin typeface="Open Sauce"/>
                <a:ea typeface="Open Sauce"/>
                <a:cs typeface="Open Sauce"/>
                <a:sym typeface="Open Sauce"/>
              </a:rPr>
              <a:t>blandit</a:t>
            </a:r>
            <a:r>
              <a:rPr lang="en-US" sz="2200" spc="-68" dirty="0">
                <a:solidFill>
                  <a:srgbClr val="FFFFFF"/>
                </a:solidFill>
                <a:latin typeface="Open Sauce"/>
                <a:ea typeface="Open Sauce"/>
                <a:cs typeface="Open Sauce"/>
                <a:sym typeface="Open Sauce"/>
              </a:rPr>
              <a:t>, </a:t>
            </a:r>
            <a:r>
              <a:rPr lang="en-US" sz="2200" spc="-68" dirty="0" err="1">
                <a:solidFill>
                  <a:srgbClr val="FFFFFF"/>
                </a:solidFill>
                <a:latin typeface="Open Sauce"/>
                <a:ea typeface="Open Sauce"/>
                <a:cs typeface="Open Sauce"/>
                <a:sym typeface="Open Sauce"/>
              </a:rPr>
              <a:t>ut</a:t>
            </a:r>
            <a:r>
              <a:rPr lang="en-US" sz="2200" spc="-68" dirty="0">
                <a:solidFill>
                  <a:srgbClr val="FFFFFF"/>
                </a:solidFill>
                <a:latin typeface="Open Sauce"/>
                <a:ea typeface="Open Sauce"/>
                <a:cs typeface="Open Sauce"/>
                <a:sym typeface="Open Sauce"/>
              </a:rPr>
              <a:t> </a:t>
            </a:r>
            <a:r>
              <a:rPr lang="en-US" sz="2200" spc="-68" dirty="0" err="1">
                <a:solidFill>
                  <a:srgbClr val="FFFFFF"/>
                </a:solidFill>
                <a:latin typeface="Open Sauce"/>
                <a:ea typeface="Open Sauce"/>
                <a:cs typeface="Open Sauce"/>
                <a:sym typeface="Open Sauce"/>
              </a:rPr>
              <a:t>posuere</a:t>
            </a:r>
            <a:r>
              <a:rPr lang="en-US" sz="2200" spc="-68" dirty="0">
                <a:solidFill>
                  <a:srgbClr val="FFFFFF"/>
                </a:solidFill>
                <a:latin typeface="Open Sauce"/>
                <a:ea typeface="Open Sauce"/>
                <a:cs typeface="Open Sauce"/>
                <a:sym typeface="Open Sauce"/>
              </a:rPr>
              <a:t> </a:t>
            </a:r>
            <a:r>
              <a:rPr lang="en-US" sz="2200" spc="-68" dirty="0" err="1">
                <a:solidFill>
                  <a:srgbClr val="FFFFFF"/>
                </a:solidFill>
                <a:latin typeface="Open Sauce"/>
                <a:ea typeface="Open Sauce"/>
                <a:cs typeface="Open Sauce"/>
                <a:sym typeface="Open Sauce"/>
              </a:rPr>
              <a:t>erat</a:t>
            </a:r>
            <a:r>
              <a:rPr lang="en-US" sz="2200" spc="-68" dirty="0">
                <a:solidFill>
                  <a:srgbClr val="FFFFFF"/>
                </a:solidFill>
                <a:latin typeface="Open Sauce"/>
                <a:ea typeface="Open Sauce"/>
                <a:cs typeface="Open Sauce"/>
                <a:sym typeface="Open Sauce"/>
              </a:rPr>
              <a:t> </a:t>
            </a:r>
            <a:r>
              <a:rPr lang="en-US" sz="2200" spc="-68" dirty="0" err="1">
                <a:solidFill>
                  <a:srgbClr val="FFFFFF"/>
                </a:solidFill>
                <a:latin typeface="Open Sauce"/>
                <a:ea typeface="Open Sauce"/>
                <a:cs typeface="Open Sauce"/>
                <a:sym typeface="Open Sauce"/>
              </a:rPr>
              <a:t>aliquam</a:t>
            </a:r>
            <a:r>
              <a:rPr lang="en-US" sz="2200" spc="-68" dirty="0">
                <a:solidFill>
                  <a:srgbClr val="FFFFFF"/>
                </a:solidFill>
                <a:latin typeface="Open Sauce"/>
                <a:ea typeface="Open Sauce"/>
                <a:cs typeface="Open Sauce"/>
                <a:sym typeface="Open Sauce"/>
              </a:rPr>
              <a:t>. </a:t>
            </a:r>
            <a:r>
              <a:rPr lang="en-US" sz="2200" spc="-68" dirty="0" err="1">
                <a:solidFill>
                  <a:srgbClr val="FFFFFF"/>
                </a:solidFill>
                <a:latin typeface="Open Sauce"/>
                <a:ea typeface="Open Sauce"/>
                <a:cs typeface="Open Sauce"/>
                <a:sym typeface="Open Sauce"/>
              </a:rPr>
              <a:t>Praesent</a:t>
            </a:r>
            <a:r>
              <a:rPr lang="en-US" sz="2200" spc="-68" dirty="0">
                <a:solidFill>
                  <a:srgbClr val="FFFFFF"/>
                </a:solidFill>
                <a:latin typeface="Open Sauce"/>
                <a:ea typeface="Open Sauce"/>
                <a:cs typeface="Open Sauce"/>
                <a:sym typeface="Open Sauce"/>
              </a:rPr>
              <a:t> </a:t>
            </a:r>
            <a:r>
              <a:rPr lang="en-US" sz="2200" spc="-68" dirty="0" err="1">
                <a:solidFill>
                  <a:srgbClr val="FFFFFF"/>
                </a:solidFill>
                <a:latin typeface="Open Sauce"/>
                <a:ea typeface="Open Sauce"/>
                <a:cs typeface="Open Sauce"/>
                <a:sym typeface="Open Sauce"/>
              </a:rPr>
              <a:t>auctor</a:t>
            </a:r>
            <a:r>
              <a:rPr lang="en-US" sz="2200" spc="-68" dirty="0">
                <a:solidFill>
                  <a:srgbClr val="FFFFFF"/>
                </a:solidFill>
                <a:latin typeface="Open Sauce"/>
                <a:ea typeface="Open Sauce"/>
                <a:cs typeface="Open Sauce"/>
                <a:sym typeface="Open Sauce"/>
              </a:rPr>
              <a:t> </a:t>
            </a:r>
            <a:r>
              <a:rPr lang="en-US" sz="2200" spc="-68" dirty="0" err="1">
                <a:solidFill>
                  <a:srgbClr val="FFFFFF"/>
                </a:solidFill>
                <a:latin typeface="Open Sauce"/>
                <a:ea typeface="Open Sauce"/>
                <a:cs typeface="Open Sauce"/>
                <a:sym typeface="Open Sauce"/>
              </a:rPr>
              <a:t>tellus</a:t>
            </a:r>
            <a:r>
              <a:rPr lang="en-US" sz="2200" spc="-68" dirty="0">
                <a:solidFill>
                  <a:srgbClr val="FFFFFF"/>
                </a:solidFill>
                <a:latin typeface="Open Sauce"/>
                <a:ea typeface="Open Sauce"/>
                <a:cs typeface="Open Sauce"/>
                <a:sym typeface="Open Sauce"/>
              </a:rPr>
              <a:t> </a:t>
            </a:r>
            <a:r>
              <a:rPr lang="en-US" sz="2200" spc="-68" dirty="0" err="1">
                <a:solidFill>
                  <a:srgbClr val="FFFFFF"/>
                </a:solidFill>
                <a:latin typeface="Open Sauce"/>
                <a:ea typeface="Open Sauce"/>
                <a:cs typeface="Open Sauce"/>
                <a:sym typeface="Open Sauce"/>
              </a:rPr>
              <a:t>eget</a:t>
            </a:r>
            <a:r>
              <a:rPr lang="en-US" sz="2200" spc="-68" dirty="0">
                <a:solidFill>
                  <a:srgbClr val="FFFFFF"/>
                </a:solidFill>
                <a:latin typeface="Open Sauce"/>
                <a:ea typeface="Open Sauce"/>
                <a:cs typeface="Open Sauce"/>
                <a:sym typeface="Open Sauce"/>
              </a:rPr>
              <a:t> </a:t>
            </a:r>
            <a:r>
              <a:rPr lang="en-US" sz="2200" spc="-68" dirty="0" err="1">
                <a:solidFill>
                  <a:srgbClr val="FFFFFF"/>
                </a:solidFill>
                <a:latin typeface="Open Sauce"/>
                <a:ea typeface="Open Sauce"/>
                <a:cs typeface="Open Sauce"/>
                <a:sym typeface="Open Sauce"/>
              </a:rPr>
              <a:t>nisl</a:t>
            </a:r>
            <a:r>
              <a:rPr lang="en-US" sz="2200" spc="-68" dirty="0">
                <a:solidFill>
                  <a:srgbClr val="FFFFFF"/>
                </a:solidFill>
                <a:latin typeface="Open Sauce"/>
                <a:ea typeface="Open Sauce"/>
                <a:cs typeface="Open Sauce"/>
                <a:sym typeface="Open Sauce"/>
              </a:rPr>
              <a:t> </a:t>
            </a:r>
            <a:r>
              <a:rPr lang="en-US" sz="2200" spc="-68" dirty="0" err="1">
                <a:solidFill>
                  <a:srgbClr val="FFFFFF"/>
                </a:solidFill>
                <a:latin typeface="Open Sauce"/>
                <a:ea typeface="Open Sauce"/>
                <a:cs typeface="Open Sauce"/>
                <a:sym typeface="Open Sauce"/>
              </a:rPr>
              <a:t>blandit</a:t>
            </a:r>
            <a:r>
              <a:rPr lang="en-US" sz="2200" spc="-68" dirty="0">
                <a:solidFill>
                  <a:srgbClr val="FFFFFF"/>
                </a:solidFill>
                <a:latin typeface="Open Sauce"/>
                <a:ea typeface="Open Sauce"/>
                <a:cs typeface="Open Sauce"/>
                <a:sym typeface="Open Sauce"/>
              </a:rPr>
              <a:t>, at </a:t>
            </a:r>
            <a:r>
              <a:rPr lang="en-US" sz="2200" spc="-68" dirty="0" err="1">
                <a:solidFill>
                  <a:srgbClr val="FFFFFF"/>
                </a:solidFill>
                <a:latin typeface="Open Sauce"/>
                <a:ea typeface="Open Sauce"/>
                <a:cs typeface="Open Sauce"/>
                <a:sym typeface="Open Sauce"/>
              </a:rPr>
              <a:t>varius</a:t>
            </a:r>
            <a:r>
              <a:rPr lang="en-US" sz="2200" spc="-68" dirty="0">
                <a:solidFill>
                  <a:srgbClr val="FFFFFF"/>
                </a:solidFill>
                <a:latin typeface="Open Sauce"/>
                <a:ea typeface="Open Sauce"/>
                <a:cs typeface="Open Sauce"/>
                <a:sym typeface="Open Sauce"/>
              </a:rPr>
              <a:t> </a:t>
            </a:r>
            <a:r>
              <a:rPr lang="en-US" sz="2200" spc="-68" dirty="0" err="1">
                <a:solidFill>
                  <a:srgbClr val="FFFFFF"/>
                </a:solidFill>
                <a:latin typeface="Open Sauce"/>
                <a:ea typeface="Open Sauce"/>
                <a:cs typeface="Open Sauce"/>
                <a:sym typeface="Open Sauce"/>
              </a:rPr>
              <a:t>purus</a:t>
            </a:r>
            <a:r>
              <a:rPr lang="en-US" sz="2200" spc="-68" dirty="0">
                <a:solidFill>
                  <a:srgbClr val="FFFFFF"/>
                </a:solidFill>
                <a:latin typeface="Open Sauce"/>
                <a:ea typeface="Open Sauce"/>
                <a:cs typeface="Open Sauce"/>
                <a:sym typeface="Open Sauce"/>
              </a:rPr>
              <a:t> </a:t>
            </a:r>
            <a:r>
              <a:rPr lang="en-US" sz="2200" spc="-68" dirty="0" err="1">
                <a:solidFill>
                  <a:srgbClr val="FFFFFF"/>
                </a:solidFill>
                <a:latin typeface="Open Sauce"/>
                <a:ea typeface="Open Sauce"/>
                <a:cs typeface="Open Sauce"/>
                <a:sym typeface="Open Sauce"/>
              </a:rPr>
              <a:t>elementum</a:t>
            </a:r>
            <a:r>
              <a:rPr lang="en-US" sz="2200" spc="-68" dirty="0">
                <a:solidFill>
                  <a:srgbClr val="FFFFFF"/>
                </a:solidFill>
                <a:latin typeface="Open Sauce"/>
                <a:ea typeface="Open Sauce"/>
                <a:cs typeface="Open Sauce"/>
                <a:sym typeface="Open Sauce"/>
              </a:rPr>
              <a:t>.</a:t>
            </a:r>
          </a:p>
        </p:txBody>
      </p:sp>
      <p:sp>
        <p:nvSpPr>
          <p:cNvPr id="10" name="Freeform 10"/>
          <p:cNvSpPr/>
          <p:nvPr/>
        </p:nvSpPr>
        <p:spPr>
          <a:xfrm rot="5564768">
            <a:off x="11058382" y="584725"/>
            <a:ext cx="565684" cy="565684"/>
          </a:xfrm>
          <a:custGeom>
            <a:avLst/>
            <a:gdLst/>
            <a:ahLst/>
            <a:cxnLst/>
            <a:rect l="l" t="t" r="r" b="b"/>
            <a:pathLst>
              <a:path w="565684" h="565684">
                <a:moveTo>
                  <a:pt x="0" y="0"/>
                </a:moveTo>
                <a:lnTo>
                  <a:pt x="565685" y="0"/>
                </a:lnTo>
                <a:lnTo>
                  <a:pt x="565685" y="565684"/>
                </a:lnTo>
                <a:lnTo>
                  <a:pt x="0" y="5656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rot="5400000">
            <a:off x="1052760" y="3660754"/>
            <a:ext cx="489431" cy="559323"/>
          </a:xfrm>
          <a:custGeom>
            <a:avLst/>
            <a:gdLst/>
            <a:ahLst/>
            <a:cxnLst/>
            <a:rect l="l" t="t" r="r" b="b"/>
            <a:pathLst>
              <a:path w="565684" h="565684">
                <a:moveTo>
                  <a:pt x="0" y="0"/>
                </a:moveTo>
                <a:lnTo>
                  <a:pt x="565684" y="0"/>
                </a:lnTo>
                <a:lnTo>
                  <a:pt x="565684" y="565684"/>
                </a:lnTo>
                <a:lnTo>
                  <a:pt x="0" y="5656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sp>
        <p:nvSpPr>
          <p:cNvPr id="2" name="Freeform 2"/>
          <p:cNvSpPr/>
          <p:nvPr/>
        </p:nvSpPr>
        <p:spPr>
          <a:xfrm rot="9745689">
            <a:off x="-4072189" y="-2587694"/>
            <a:ext cx="14704252" cy="10292976"/>
          </a:xfrm>
          <a:custGeom>
            <a:avLst/>
            <a:gdLst/>
            <a:ahLst/>
            <a:cxnLst/>
            <a:rect l="l" t="t" r="r" b="b"/>
            <a:pathLst>
              <a:path w="14704252" h="10292976">
                <a:moveTo>
                  <a:pt x="0" y="0"/>
                </a:moveTo>
                <a:lnTo>
                  <a:pt x="14704252" y="0"/>
                </a:lnTo>
                <a:lnTo>
                  <a:pt x="14704252" y="10292976"/>
                </a:lnTo>
                <a:lnTo>
                  <a:pt x="0" y="10292976"/>
                </a:lnTo>
                <a:lnTo>
                  <a:pt x="0" y="0"/>
                </a:lnTo>
                <a:close/>
              </a:path>
            </a:pathLst>
          </a:custGeom>
          <a:blipFill>
            <a:blip r:embed="rId2"/>
            <a:stretch>
              <a:fillRect/>
            </a:stretch>
          </a:blipFill>
        </p:spPr>
      </p:sp>
      <p:sp>
        <p:nvSpPr>
          <p:cNvPr id="3" name="Freeform 3"/>
          <p:cNvSpPr/>
          <p:nvPr/>
        </p:nvSpPr>
        <p:spPr>
          <a:xfrm rot="725516">
            <a:off x="15703910" y="4783301"/>
            <a:ext cx="12439226" cy="8707458"/>
          </a:xfrm>
          <a:custGeom>
            <a:avLst/>
            <a:gdLst/>
            <a:ahLst/>
            <a:cxnLst/>
            <a:rect l="l" t="t" r="r" b="b"/>
            <a:pathLst>
              <a:path w="12439226" h="8707458">
                <a:moveTo>
                  <a:pt x="0" y="0"/>
                </a:moveTo>
                <a:lnTo>
                  <a:pt x="12439226" y="0"/>
                </a:lnTo>
                <a:lnTo>
                  <a:pt x="12439226" y="8707458"/>
                </a:lnTo>
                <a:lnTo>
                  <a:pt x="0" y="8707458"/>
                </a:lnTo>
                <a:lnTo>
                  <a:pt x="0" y="0"/>
                </a:lnTo>
                <a:close/>
              </a:path>
            </a:pathLst>
          </a:custGeom>
          <a:blipFill>
            <a:blip r:embed="rId2"/>
            <a:stretch>
              <a:fillRect/>
            </a:stretch>
          </a:blipFill>
        </p:spPr>
      </p:sp>
      <p:grpSp>
        <p:nvGrpSpPr>
          <p:cNvPr id="4" name="Group 4"/>
          <p:cNvGrpSpPr/>
          <p:nvPr/>
        </p:nvGrpSpPr>
        <p:grpSpPr>
          <a:xfrm>
            <a:off x="14618870" y="7638783"/>
            <a:ext cx="1232709" cy="553831"/>
            <a:chOff x="0" y="0"/>
            <a:chExt cx="324664" cy="145865"/>
          </a:xfrm>
        </p:grpSpPr>
        <p:sp>
          <p:nvSpPr>
            <p:cNvPr id="5" name="Freeform 5"/>
            <p:cNvSpPr/>
            <p:nvPr/>
          </p:nvSpPr>
          <p:spPr>
            <a:xfrm>
              <a:off x="0" y="0"/>
              <a:ext cx="324664" cy="145865"/>
            </a:xfrm>
            <a:custGeom>
              <a:avLst/>
              <a:gdLst/>
              <a:ahLst/>
              <a:cxnLst/>
              <a:rect l="l" t="t" r="r" b="b"/>
              <a:pathLst>
                <a:path w="324664" h="145865">
                  <a:moveTo>
                    <a:pt x="72932" y="0"/>
                  </a:moveTo>
                  <a:lnTo>
                    <a:pt x="251732" y="0"/>
                  </a:lnTo>
                  <a:cubicBezTo>
                    <a:pt x="271074" y="0"/>
                    <a:pt x="289625" y="7684"/>
                    <a:pt x="303303" y="21361"/>
                  </a:cubicBezTo>
                  <a:cubicBezTo>
                    <a:pt x="316980" y="35039"/>
                    <a:pt x="324664" y="53590"/>
                    <a:pt x="324664" y="72932"/>
                  </a:cubicBezTo>
                  <a:lnTo>
                    <a:pt x="324664" y="72932"/>
                  </a:lnTo>
                  <a:cubicBezTo>
                    <a:pt x="324664" y="92275"/>
                    <a:pt x="316980" y="110826"/>
                    <a:pt x="303303" y="124503"/>
                  </a:cubicBezTo>
                  <a:cubicBezTo>
                    <a:pt x="289625" y="138181"/>
                    <a:pt x="271074" y="145865"/>
                    <a:pt x="251732" y="145865"/>
                  </a:cubicBezTo>
                  <a:lnTo>
                    <a:pt x="72932" y="145865"/>
                  </a:lnTo>
                  <a:cubicBezTo>
                    <a:pt x="53590" y="145865"/>
                    <a:pt x="35039" y="138181"/>
                    <a:pt x="21361" y="124503"/>
                  </a:cubicBezTo>
                  <a:cubicBezTo>
                    <a:pt x="7684" y="110826"/>
                    <a:pt x="0" y="92275"/>
                    <a:pt x="0" y="72932"/>
                  </a:cubicBezTo>
                  <a:lnTo>
                    <a:pt x="0" y="72932"/>
                  </a:lnTo>
                  <a:cubicBezTo>
                    <a:pt x="0" y="53590"/>
                    <a:pt x="7684" y="35039"/>
                    <a:pt x="21361" y="21361"/>
                  </a:cubicBezTo>
                  <a:cubicBezTo>
                    <a:pt x="35039" y="7684"/>
                    <a:pt x="53590" y="0"/>
                    <a:pt x="72932" y="0"/>
                  </a:cubicBezTo>
                  <a:close/>
                </a:path>
              </a:pathLst>
            </a:custGeom>
            <a:solidFill>
              <a:srgbClr val="000000">
                <a:alpha val="0"/>
              </a:srgbClr>
            </a:solidFill>
            <a:ln w="9525" cap="rnd">
              <a:solidFill>
                <a:srgbClr val="FFFDF1"/>
              </a:solidFill>
              <a:prstDash val="solid"/>
              <a:round/>
            </a:ln>
          </p:spPr>
        </p:sp>
        <p:sp>
          <p:nvSpPr>
            <p:cNvPr id="6" name="TextBox 6"/>
            <p:cNvSpPr txBox="1"/>
            <p:nvPr/>
          </p:nvSpPr>
          <p:spPr>
            <a:xfrm>
              <a:off x="0" y="-47625"/>
              <a:ext cx="324664" cy="193490"/>
            </a:xfrm>
            <a:prstGeom prst="rect">
              <a:avLst/>
            </a:prstGeom>
          </p:spPr>
          <p:txBody>
            <a:bodyPr lIns="50800" tIns="50800" rIns="50800" bIns="50800" rtlCol="0" anchor="ctr"/>
            <a:lstStyle/>
            <a:p>
              <a:pPr algn="ctr">
                <a:lnSpc>
                  <a:spcPts val="2659"/>
                </a:lnSpc>
              </a:pPr>
              <a:endParaRPr/>
            </a:p>
          </p:txBody>
        </p:sp>
      </p:grpSp>
      <p:sp>
        <p:nvSpPr>
          <p:cNvPr id="7" name="AutoShape 7"/>
          <p:cNvSpPr/>
          <p:nvPr/>
        </p:nvSpPr>
        <p:spPr>
          <a:xfrm>
            <a:off x="14929883" y="7915698"/>
            <a:ext cx="610683" cy="0"/>
          </a:xfrm>
          <a:prstGeom prst="line">
            <a:avLst/>
          </a:prstGeom>
          <a:ln w="19050" cap="flat">
            <a:solidFill>
              <a:srgbClr val="FFFDF1"/>
            </a:solidFill>
            <a:prstDash val="solid"/>
            <a:headEnd type="none" w="sm" len="sm"/>
            <a:tailEnd type="arrow" w="med" len="sm"/>
          </a:ln>
        </p:spPr>
      </p:sp>
      <p:sp>
        <p:nvSpPr>
          <p:cNvPr id="10" name="TextBox 10"/>
          <p:cNvSpPr txBox="1"/>
          <p:nvPr/>
        </p:nvSpPr>
        <p:spPr>
          <a:xfrm>
            <a:off x="3279937" y="5478693"/>
            <a:ext cx="3633063" cy="920813"/>
          </a:xfrm>
          <a:prstGeom prst="rect">
            <a:avLst/>
          </a:prstGeom>
        </p:spPr>
        <p:txBody>
          <a:bodyPr lIns="0" tIns="0" rIns="0" bIns="0" rtlCol="0" anchor="t">
            <a:spAutoFit/>
          </a:bodyPr>
          <a:lstStyle/>
          <a:p>
            <a:pPr algn="l">
              <a:lnSpc>
                <a:spcPts val="7188"/>
              </a:lnSpc>
            </a:pPr>
            <a:r>
              <a:rPr lang="en-US" sz="6305" spc="-126">
                <a:solidFill>
                  <a:srgbClr val="1A1332"/>
                </a:solidFill>
                <a:latin typeface="League Spartan"/>
                <a:ea typeface="League Spartan"/>
                <a:cs typeface="League Spartan"/>
                <a:sym typeface="League Spartan"/>
              </a:rPr>
              <a:t>[TÍTULO]</a:t>
            </a:r>
          </a:p>
        </p:txBody>
      </p:sp>
      <p:sp>
        <p:nvSpPr>
          <p:cNvPr id="11" name="TextBox 11"/>
          <p:cNvSpPr txBox="1"/>
          <p:nvPr/>
        </p:nvSpPr>
        <p:spPr>
          <a:xfrm>
            <a:off x="10130067" y="2064149"/>
            <a:ext cx="4500220" cy="383267"/>
          </a:xfrm>
          <a:prstGeom prst="rect">
            <a:avLst/>
          </a:prstGeom>
        </p:spPr>
        <p:txBody>
          <a:bodyPr lIns="0" tIns="0" rIns="0" bIns="0" rtlCol="0" anchor="t">
            <a:spAutoFit/>
          </a:bodyPr>
          <a:lstStyle/>
          <a:p>
            <a:pPr algn="l">
              <a:lnSpc>
                <a:spcPts val="3134"/>
              </a:lnSpc>
            </a:pPr>
            <a:r>
              <a:rPr lang="en-US" sz="2548" b="1" spc="-163">
                <a:solidFill>
                  <a:srgbClr val="1A1332"/>
                </a:solidFill>
                <a:latin typeface="Open Sauce Bold"/>
                <a:ea typeface="Open Sauce Bold"/>
                <a:cs typeface="Open Sauce Bold"/>
                <a:sym typeface="Open Sauce Bold"/>
              </a:rPr>
              <a:t>[Tópico]</a:t>
            </a:r>
          </a:p>
        </p:txBody>
      </p:sp>
      <p:sp>
        <p:nvSpPr>
          <p:cNvPr id="12" name="TextBox 12"/>
          <p:cNvSpPr txBox="1"/>
          <p:nvPr/>
        </p:nvSpPr>
        <p:spPr>
          <a:xfrm>
            <a:off x="10130067" y="4058455"/>
            <a:ext cx="4500220" cy="383267"/>
          </a:xfrm>
          <a:prstGeom prst="rect">
            <a:avLst/>
          </a:prstGeom>
        </p:spPr>
        <p:txBody>
          <a:bodyPr lIns="0" tIns="0" rIns="0" bIns="0" rtlCol="0" anchor="t">
            <a:spAutoFit/>
          </a:bodyPr>
          <a:lstStyle/>
          <a:p>
            <a:pPr algn="l">
              <a:lnSpc>
                <a:spcPts val="3134"/>
              </a:lnSpc>
            </a:pPr>
            <a:r>
              <a:rPr lang="en-US" sz="2548" b="1" spc="-163">
                <a:solidFill>
                  <a:srgbClr val="1A1332"/>
                </a:solidFill>
                <a:latin typeface="Open Sauce Bold"/>
                <a:ea typeface="Open Sauce Bold"/>
                <a:cs typeface="Open Sauce Bold"/>
                <a:sym typeface="Open Sauce Bold"/>
              </a:rPr>
              <a:t>[Tópico]</a:t>
            </a:r>
          </a:p>
        </p:txBody>
      </p:sp>
      <p:sp>
        <p:nvSpPr>
          <p:cNvPr id="13" name="TextBox 13"/>
          <p:cNvSpPr txBox="1"/>
          <p:nvPr/>
        </p:nvSpPr>
        <p:spPr>
          <a:xfrm>
            <a:off x="10130067" y="6016239"/>
            <a:ext cx="4500220" cy="383267"/>
          </a:xfrm>
          <a:prstGeom prst="rect">
            <a:avLst/>
          </a:prstGeom>
        </p:spPr>
        <p:txBody>
          <a:bodyPr lIns="0" tIns="0" rIns="0" bIns="0" rtlCol="0" anchor="t">
            <a:spAutoFit/>
          </a:bodyPr>
          <a:lstStyle/>
          <a:p>
            <a:pPr algn="l">
              <a:lnSpc>
                <a:spcPts val="3134"/>
              </a:lnSpc>
            </a:pPr>
            <a:r>
              <a:rPr lang="en-US" sz="2548" b="1" spc="-163">
                <a:solidFill>
                  <a:srgbClr val="1A1332"/>
                </a:solidFill>
                <a:latin typeface="Open Sauce Bold"/>
                <a:ea typeface="Open Sauce Bold"/>
                <a:cs typeface="Open Sauce Bold"/>
                <a:sym typeface="Open Sauce Bold"/>
              </a:rPr>
              <a:t>[Tópico]</a:t>
            </a:r>
          </a:p>
        </p:txBody>
      </p:sp>
      <p:sp>
        <p:nvSpPr>
          <p:cNvPr id="14" name="TextBox 14"/>
          <p:cNvSpPr txBox="1"/>
          <p:nvPr/>
        </p:nvSpPr>
        <p:spPr>
          <a:xfrm>
            <a:off x="10130067" y="2654851"/>
            <a:ext cx="4678127" cy="972392"/>
          </a:xfrm>
          <a:prstGeom prst="rect">
            <a:avLst/>
          </a:prstGeom>
        </p:spPr>
        <p:txBody>
          <a:bodyPr lIns="0" tIns="0" rIns="0" bIns="0" rtlCol="0" anchor="t">
            <a:spAutoFit/>
          </a:bodyPr>
          <a:lstStyle/>
          <a:p>
            <a:pPr algn="just">
              <a:lnSpc>
                <a:spcPts val="1956"/>
              </a:lnSpc>
            </a:pPr>
            <a:r>
              <a:rPr lang="en-US" sz="1577" spc="-100">
                <a:solidFill>
                  <a:srgbClr val="1A1332"/>
                </a:solidFill>
                <a:latin typeface="Open Sauce"/>
                <a:ea typeface="Open Sauce"/>
                <a:cs typeface="Open Sauce"/>
                <a:sym typeface="Open Sauce"/>
              </a:rPr>
              <a:t>Lorem ipsum dolor sit amet, consectetur adipiscing elit. Duis luctus a odio a euismod. Vestibulum in nisl lorem. Cras feugiat velit in dapibus aliquam. Nullam dapibus eu libero sit amet aliquam.</a:t>
            </a:r>
          </a:p>
        </p:txBody>
      </p:sp>
      <p:sp>
        <p:nvSpPr>
          <p:cNvPr id="15" name="TextBox 15"/>
          <p:cNvSpPr txBox="1"/>
          <p:nvPr/>
        </p:nvSpPr>
        <p:spPr>
          <a:xfrm>
            <a:off x="3279937" y="6806348"/>
            <a:ext cx="4678127" cy="972392"/>
          </a:xfrm>
          <a:prstGeom prst="rect">
            <a:avLst/>
          </a:prstGeom>
        </p:spPr>
        <p:txBody>
          <a:bodyPr lIns="0" tIns="0" rIns="0" bIns="0" rtlCol="0" anchor="t">
            <a:spAutoFit/>
          </a:bodyPr>
          <a:lstStyle/>
          <a:p>
            <a:pPr algn="just">
              <a:lnSpc>
                <a:spcPts val="1956"/>
              </a:lnSpc>
            </a:pPr>
            <a:r>
              <a:rPr lang="en-US" sz="1577" spc="-100">
                <a:solidFill>
                  <a:srgbClr val="1A1332"/>
                </a:solidFill>
                <a:latin typeface="Open Sauce"/>
                <a:ea typeface="Open Sauce"/>
                <a:cs typeface="Open Sauce"/>
                <a:sym typeface="Open Sauce"/>
              </a:rPr>
              <a:t>Lorem ipsum dolor sit amet, consectetur adipiscing elit. Duis luctus a odio a euismod. Vestibulum in nisl lorem. Cras feugiat velit in dapibus aliquam. Nullam dapibus eu libero sit amet aliquam.</a:t>
            </a:r>
          </a:p>
        </p:txBody>
      </p:sp>
      <p:sp>
        <p:nvSpPr>
          <p:cNvPr id="16" name="TextBox 16"/>
          <p:cNvSpPr txBox="1"/>
          <p:nvPr/>
        </p:nvSpPr>
        <p:spPr>
          <a:xfrm>
            <a:off x="10130067" y="4616197"/>
            <a:ext cx="4678127" cy="972392"/>
          </a:xfrm>
          <a:prstGeom prst="rect">
            <a:avLst/>
          </a:prstGeom>
        </p:spPr>
        <p:txBody>
          <a:bodyPr lIns="0" tIns="0" rIns="0" bIns="0" rtlCol="0" anchor="t">
            <a:spAutoFit/>
          </a:bodyPr>
          <a:lstStyle/>
          <a:p>
            <a:pPr algn="just">
              <a:lnSpc>
                <a:spcPts val="1956"/>
              </a:lnSpc>
            </a:pPr>
            <a:r>
              <a:rPr lang="en-US" sz="1577" spc="-100">
                <a:solidFill>
                  <a:srgbClr val="1A1332"/>
                </a:solidFill>
                <a:latin typeface="Open Sauce"/>
                <a:ea typeface="Open Sauce"/>
                <a:cs typeface="Open Sauce"/>
                <a:sym typeface="Open Sauce"/>
              </a:rPr>
              <a:t>Lorem ipsum dolor sit amet, consectetur adipiscing elit. Duis luctus a odio a euismod. Vestibulum in nisl lorem. Cras feugiat velit in dapibus aliquam. Nullam dapibus eu libero sit amet aliquam.</a:t>
            </a:r>
          </a:p>
        </p:txBody>
      </p:sp>
      <p:sp>
        <p:nvSpPr>
          <p:cNvPr id="17" name="TextBox 17"/>
          <p:cNvSpPr txBox="1"/>
          <p:nvPr/>
        </p:nvSpPr>
        <p:spPr>
          <a:xfrm>
            <a:off x="10130067" y="6572267"/>
            <a:ext cx="4678127" cy="972392"/>
          </a:xfrm>
          <a:prstGeom prst="rect">
            <a:avLst/>
          </a:prstGeom>
        </p:spPr>
        <p:txBody>
          <a:bodyPr lIns="0" tIns="0" rIns="0" bIns="0" rtlCol="0" anchor="t">
            <a:spAutoFit/>
          </a:bodyPr>
          <a:lstStyle/>
          <a:p>
            <a:pPr algn="just">
              <a:lnSpc>
                <a:spcPts val="1956"/>
              </a:lnSpc>
            </a:pPr>
            <a:r>
              <a:rPr lang="en-US" sz="1577" spc="-100">
                <a:solidFill>
                  <a:srgbClr val="1A1332"/>
                </a:solidFill>
                <a:latin typeface="Open Sauce"/>
                <a:ea typeface="Open Sauce"/>
                <a:cs typeface="Open Sauce"/>
                <a:sym typeface="Open Sauce"/>
              </a:rPr>
              <a:t>Lorem ipsum dolor sit amet, consectetur adipiscing elit. Duis luctus a odio a euismod. Vestibulum in nisl lorem. Cras feugiat velit in dapibus aliquam. Nullam dapibus eu libero sit amet aliquam.</a:t>
            </a:r>
          </a:p>
        </p:txBody>
      </p:sp>
      <p:sp>
        <p:nvSpPr>
          <p:cNvPr id="18" name="TextBox 18"/>
          <p:cNvSpPr txBox="1"/>
          <p:nvPr/>
        </p:nvSpPr>
        <p:spPr>
          <a:xfrm>
            <a:off x="15235224" y="812482"/>
            <a:ext cx="1510063" cy="216218"/>
          </a:xfrm>
          <a:prstGeom prst="rect">
            <a:avLst/>
          </a:prstGeom>
        </p:spPr>
        <p:txBody>
          <a:bodyPr lIns="0" tIns="0" rIns="0" bIns="0" rtlCol="0" anchor="t">
            <a:spAutoFit/>
          </a:bodyPr>
          <a:lstStyle/>
          <a:p>
            <a:pPr algn="ctr">
              <a:lnSpc>
                <a:spcPts val="1732"/>
              </a:lnSpc>
            </a:pPr>
            <a:r>
              <a:rPr lang="en-US" sz="1237" spc="-24">
                <a:solidFill>
                  <a:srgbClr val="1A1332"/>
                </a:solidFill>
                <a:latin typeface="Open Sauce"/>
                <a:ea typeface="Open Sauce"/>
                <a:cs typeface="Open Sauce"/>
                <a:sym typeface="Open Sauce"/>
              </a:rPr>
              <a:t>U   N  I   L   E  Ã  O </a:t>
            </a:r>
          </a:p>
        </p:txBody>
      </p:sp>
      <p:grpSp>
        <p:nvGrpSpPr>
          <p:cNvPr id="19" name="Group 19"/>
          <p:cNvGrpSpPr/>
          <p:nvPr/>
        </p:nvGrpSpPr>
        <p:grpSpPr>
          <a:xfrm>
            <a:off x="14955910" y="7984340"/>
            <a:ext cx="1232709" cy="553831"/>
            <a:chOff x="0" y="0"/>
            <a:chExt cx="324664" cy="145865"/>
          </a:xfrm>
        </p:grpSpPr>
        <p:sp>
          <p:nvSpPr>
            <p:cNvPr id="20" name="Freeform 20"/>
            <p:cNvSpPr/>
            <p:nvPr/>
          </p:nvSpPr>
          <p:spPr>
            <a:xfrm>
              <a:off x="0" y="0"/>
              <a:ext cx="324664" cy="145865"/>
            </a:xfrm>
            <a:custGeom>
              <a:avLst/>
              <a:gdLst/>
              <a:ahLst/>
              <a:cxnLst/>
              <a:rect l="l" t="t" r="r" b="b"/>
              <a:pathLst>
                <a:path w="324664" h="145865">
                  <a:moveTo>
                    <a:pt x="72932" y="0"/>
                  </a:moveTo>
                  <a:lnTo>
                    <a:pt x="251732" y="0"/>
                  </a:lnTo>
                  <a:cubicBezTo>
                    <a:pt x="271074" y="0"/>
                    <a:pt x="289625" y="7684"/>
                    <a:pt x="303303" y="21361"/>
                  </a:cubicBezTo>
                  <a:cubicBezTo>
                    <a:pt x="316980" y="35039"/>
                    <a:pt x="324664" y="53590"/>
                    <a:pt x="324664" y="72932"/>
                  </a:cubicBezTo>
                  <a:lnTo>
                    <a:pt x="324664" y="72932"/>
                  </a:lnTo>
                  <a:cubicBezTo>
                    <a:pt x="324664" y="92275"/>
                    <a:pt x="316980" y="110826"/>
                    <a:pt x="303303" y="124503"/>
                  </a:cubicBezTo>
                  <a:cubicBezTo>
                    <a:pt x="289625" y="138181"/>
                    <a:pt x="271074" y="145865"/>
                    <a:pt x="251732" y="145865"/>
                  </a:cubicBezTo>
                  <a:lnTo>
                    <a:pt x="72932" y="145865"/>
                  </a:lnTo>
                  <a:cubicBezTo>
                    <a:pt x="53590" y="145865"/>
                    <a:pt x="35039" y="138181"/>
                    <a:pt x="21361" y="124503"/>
                  </a:cubicBezTo>
                  <a:cubicBezTo>
                    <a:pt x="7684" y="110826"/>
                    <a:pt x="0" y="92275"/>
                    <a:pt x="0" y="72932"/>
                  </a:cubicBezTo>
                  <a:lnTo>
                    <a:pt x="0" y="72932"/>
                  </a:lnTo>
                  <a:cubicBezTo>
                    <a:pt x="0" y="53590"/>
                    <a:pt x="7684" y="35039"/>
                    <a:pt x="21361" y="21361"/>
                  </a:cubicBezTo>
                  <a:cubicBezTo>
                    <a:pt x="35039" y="7684"/>
                    <a:pt x="53590" y="0"/>
                    <a:pt x="72932" y="0"/>
                  </a:cubicBezTo>
                  <a:close/>
                </a:path>
              </a:pathLst>
            </a:custGeom>
            <a:solidFill>
              <a:srgbClr val="000000">
                <a:alpha val="0"/>
              </a:srgbClr>
            </a:solidFill>
            <a:ln w="9525" cap="rnd">
              <a:solidFill>
                <a:srgbClr val="2B2B2B"/>
              </a:solidFill>
              <a:prstDash val="solid"/>
              <a:round/>
            </a:ln>
          </p:spPr>
        </p:sp>
        <p:sp>
          <p:nvSpPr>
            <p:cNvPr id="21" name="TextBox 21"/>
            <p:cNvSpPr txBox="1"/>
            <p:nvPr/>
          </p:nvSpPr>
          <p:spPr>
            <a:xfrm>
              <a:off x="0" y="-47625"/>
              <a:ext cx="324664" cy="193490"/>
            </a:xfrm>
            <a:prstGeom prst="rect">
              <a:avLst/>
            </a:prstGeom>
          </p:spPr>
          <p:txBody>
            <a:bodyPr lIns="50800" tIns="50800" rIns="50800" bIns="50800" rtlCol="0" anchor="ctr"/>
            <a:lstStyle/>
            <a:p>
              <a:pPr algn="ctr">
                <a:lnSpc>
                  <a:spcPts val="2659"/>
                </a:lnSpc>
              </a:pPr>
              <a:endParaRPr/>
            </a:p>
          </p:txBody>
        </p:sp>
      </p:grpSp>
      <p:sp>
        <p:nvSpPr>
          <p:cNvPr id="22" name="AutoShape 22"/>
          <p:cNvSpPr/>
          <p:nvPr/>
        </p:nvSpPr>
        <p:spPr>
          <a:xfrm>
            <a:off x="15266923" y="8251731"/>
            <a:ext cx="610683" cy="0"/>
          </a:xfrm>
          <a:prstGeom prst="line">
            <a:avLst/>
          </a:prstGeom>
          <a:ln w="19050" cap="flat">
            <a:solidFill>
              <a:srgbClr val="2B2B2B"/>
            </a:solidFill>
            <a:prstDash val="solid"/>
            <a:headEnd type="none" w="sm" len="sm"/>
            <a:tailEnd type="arrow" w="med" len="sm"/>
          </a:ln>
        </p:spPr>
      </p:sp>
      <p:pic>
        <p:nvPicPr>
          <p:cNvPr id="24" name="Imagem 23">
            <a:extLst>
              <a:ext uri="{FF2B5EF4-FFF2-40B4-BE49-F238E27FC236}">
                <a16:creationId xmlns:a16="http://schemas.microsoft.com/office/drawing/2014/main" id="{76460C62-002C-47A0-9F2A-5A2DD50973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628"/>
          <a:stretch/>
        </p:blipFill>
        <p:spPr>
          <a:xfrm>
            <a:off x="3124060" y="1958789"/>
            <a:ext cx="5181739" cy="284555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A1332"/>
        </a:solidFill>
        <a:effectLst/>
      </p:bgPr>
    </p:bg>
    <p:spTree>
      <p:nvGrpSpPr>
        <p:cNvPr id="1" name=""/>
        <p:cNvGrpSpPr/>
        <p:nvPr/>
      </p:nvGrpSpPr>
      <p:grpSpPr>
        <a:xfrm>
          <a:off x="0" y="0"/>
          <a:ext cx="0" cy="0"/>
          <a:chOff x="0" y="0"/>
          <a:chExt cx="0" cy="0"/>
        </a:xfrm>
      </p:grpSpPr>
      <p:sp>
        <p:nvSpPr>
          <p:cNvPr id="2" name="Freeform 2"/>
          <p:cNvSpPr/>
          <p:nvPr/>
        </p:nvSpPr>
        <p:spPr>
          <a:xfrm rot="-10682160">
            <a:off x="-11619751" y="-3400959"/>
            <a:ext cx="18847141" cy="7986476"/>
          </a:xfrm>
          <a:custGeom>
            <a:avLst/>
            <a:gdLst/>
            <a:ahLst/>
            <a:cxnLst/>
            <a:rect l="l" t="t" r="r" b="b"/>
            <a:pathLst>
              <a:path w="18847141" h="7986476">
                <a:moveTo>
                  <a:pt x="0" y="0"/>
                </a:moveTo>
                <a:lnTo>
                  <a:pt x="18847141" y="0"/>
                </a:lnTo>
                <a:lnTo>
                  <a:pt x="18847141" y="7986476"/>
                </a:lnTo>
                <a:lnTo>
                  <a:pt x="0" y="7986476"/>
                </a:lnTo>
                <a:lnTo>
                  <a:pt x="0" y="0"/>
                </a:lnTo>
                <a:close/>
              </a:path>
            </a:pathLst>
          </a:custGeom>
          <a:blipFill>
            <a:blip r:embed="rId2"/>
            <a:stretch>
              <a:fillRect/>
            </a:stretch>
          </a:blipFill>
        </p:spPr>
      </p:sp>
      <p:sp>
        <p:nvSpPr>
          <p:cNvPr id="3" name="Freeform 3"/>
          <p:cNvSpPr/>
          <p:nvPr/>
        </p:nvSpPr>
        <p:spPr>
          <a:xfrm rot="9407125">
            <a:off x="1949114" y="5265062"/>
            <a:ext cx="18847141" cy="7986476"/>
          </a:xfrm>
          <a:custGeom>
            <a:avLst/>
            <a:gdLst/>
            <a:ahLst/>
            <a:cxnLst/>
            <a:rect l="l" t="t" r="r" b="b"/>
            <a:pathLst>
              <a:path w="18847141" h="7986476">
                <a:moveTo>
                  <a:pt x="0" y="0"/>
                </a:moveTo>
                <a:lnTo>
                  <a:pt x="18847141" y="0"/>
                </a:lnTo>
                <a:lnTo>
                  <a:pt x="18847141" y="7986476"/>
                </a:lnTo>
                <a:lnTo>
                  <a:pt x="0" y="7986476"/>
                </a:lnTo>
                <a:lnTo>
                  <a:pt x="0" y="0"/>
                </a:lnTo>
                <a:close/>
              </a:path>
            </a:pathLst>
          </a:custGeom>
          <a:blipFill>
            <a:blip r:embed="rId2"/>
            <a:stretch>
              <a:fillRect/>
            </a:stretch>
          </a:blipFill>
        </p:spPr>
      </p:sp>
      <p:grpSp>
        <p:nvGrpSpPr>
          <p:cNvPr id="4" name="Group 4"/>
          <p:cNvGrpSpPr/>
          <p:nvPr/>
        </p:nvGrpSpPr>
        <p:grpSpPr>
          <a:xfrm>
            <a:off x="12268202" y="8136254"/>
            <a:ext cx="1232709" cy="553831"/>
            <a:chOff x="0" y="0"/>
            <a:chExt cx="1643611" cy="738441"/>
          </a:xfrm>
        </p:grpSpPr>
        <p:grpSp>
          <p:nvGrpSpPr>
            <p:cNvPr id="5" name="Group 5"/>
            <p:cNvGrpSpPr/>
            <p:nvPr/>
          </p:nvGrpSpPr>
          <p:grpSpPr>
            <a:xfrm>
              <a:off x="0" y="0"/>
              <a:ext cx="1643611" cy="738441"/>
              <a:chOff x="0" y="0"/>
              <a:chExt cx="324664" cy="145865"/>
            </a:xfrm>
          </p:grpSpPr>
          <p:sp>
            <p:nvSpPr>
              <p:cNvPr id="6" name="Freeform 6"/>
              <p:cNvSpPr/>
              <p:nvPr/>
            </p:nvSpPr>
            <p:spPr>
              <a:xfrm>
                <a:off x="0" y="0"/>
                <a:ext cx="324664" cy="145865"/>
              </a:xfrm>
              <a:custGeom>
                <a:avLst/>
                <a:gdLst/>
                <a:ahLst/>
                <a:cxnLst/>
                <a:rect l="l" t="t" r="r" b="b"/>
                <a:pathLst>
                  <a:path w="324664" h="145865">
                    <a:moveTo>
                      <a:pt x="72932" y="0"/>
                    </a:moveTo>
                    <a:lnTo>
                      <a:pt x="251732" y="0"/>
                    </a:lnTo>
                    <a:cubicBezTo>
                      <a:pt x="271074" y="0"/>
                      <a:pt x="289625" y="7684"/>
                      <a:pt x="303303" y="21361"/>
                    </a:cubicBezTo>
                    <a:cubicBezTo>
                      <a:pt x="316980" y="35039"/>
                      <a:pt x="324664" y="53590"/>
                      <a:pt x="324664" y="72932"/>
                    </a:cubicBezTo>
                    <a:lnTo>
                      <a:pt x="324664" y="72932"/>
                    </a:lnTo>
                    <a:cubicBezTo>
                      <a:pt x="324664" y="92275"/>
                      <a:pt x="316980" y="110826"/>
                      <a:pt x="303303" y="124503"/>
                    </a:cubicBezTo>
                    <a:cubicBezTo>
                      <a:pt x="289625" y="138181"/>
                      <a:pt x="271074" y="145865"/>
                      <a:pt x="251732" y="145865"/>
                    </a:cubicBezTo>
                    <a:lnTo>
                      <a:pt x="72932" y="145865"/>
                    </a:lnTo>
                    <a:cubicBezTo>
                      <a:pt x="53590" y="145865"/>
                      <a:pt x="35039" y="138181"/>
                      <a:pt x="21361" y="124503"/>
                    </a:cubicBezTo>
                    <a:cubicBezTo>
                      <a:pt x="7684" y="110826"/>
                      <a:pt x="0" y="92275"/>
                      <a:pt x="0" y="72932"/>
                    </a:cubicBezTo>
                    <a:lnTo>
                      <a:pt x="0" y="72932"/>
                    </a:lnTo>
                    <a:cubicBezTo>
                      <a:pt x="0" y="53590"/>
                      <a:pt x="7684" y="35039"/>
                      <a:pt x="21361" y="21361"/>
                    </a:cubicBezTo>
                    <a:cubicBezTo>
                      <a:pt x="35039" y="7684"/>
                      <a:pt x="53590" y="0"/>
                      <a:pt x="72932" y="0"/>
                    </a:cubicBezTo>
                    <a:close/>
                  </a:path>
                </a:pathLst>
              </a:custGeom>
              <a:solidFill>
                <a:srgbClr val="000000">
                  <a:alpha val="0"/>
                </a:srgbClr>
              </a:solidFill>
              <a:ln w="9525" cap="rnd">
                <a:solidFill>
                  <a:srgbClr val="FFFFF9"/>
                </a:solidFill>
                <a:prstDash val="solid"/>
                <a:round/>
              </a:ln>
            </p:spPr>
          </p:sp>
          <p:sp>
            <p:nvSpPr>
              <p:cNvPr id="7" name="TextBox 7"/>
              <p:cNvSpPr txBox="1"/>
              <p:nvPr/>
            </p:nvSpPr>
            <p:spPr>
              <a:xfrm>
                <a:off x="0" y="-47625"/>
                <a:ext cx="324664" cy="193490"/>
              </a:xfrm>
              <a:prstGeom prst="rect">
                <a:avLst/>
              </a:prstGeom>
            </p:spPr>
            <p:txBody>
              <a:bodyPr lIns="50800" tIns="50800" rIns="50800" bIns="50800" rtlCol="0" anchor="ctr"/>
              <a:lstStyle/>
              <a:p>
                <a:pPr algn="ctr">
                  <a:lnSpc>
                    <a:spcPts val="2659"/>
                  </a:lnSpc>
                </a:pPr>
                <a:endParaRPr/>
              </a:p>
            </p:txBody>
          </p:sp>
        </p:grpSp>
        <p:sp>
          <p:nvSpPr>
            <p:cNvPr id="8" name="AutoShape 8"/>
            <p:cNvSpPr/>
            <p:nvPr/>
          </p:nvSpPr>
          <p:spPr>
            <a:xfrm>
              <a:off x="414684" y="356521"/>
              <a:ext cx="814244" cy="0"/>
            </a:xfrm>
            <a:prstGeom prst="line">
              <a:avLst/>
            </a:prstGeom>
            <a:ln w="25400" cap="flat">
              <a:solidFill>
                <a:srgbClr val="FFFFF9"/>
              </a:solidFill>
              <a:prstDash val="solid"/>
              <a:headEnd type="none" w="sm" len="sm"/>
              <a:tailEnd type="arrow" w="med" len="sm"/>
            </a:ln>
          </p:spPr>
        </p:sp>
      </p:grpSp>
      <p:sp>
        <p:nvSpPr>
          <p:cNvPr id="11" name="TextBox 11"/>
          <p:cNvSpPr txBox="1"/>
          <p:nvPr/>
        </p:nvSpPr>
        <p:spPr>
          <a:xfrm>
            <a:off x="1842657" y="2583639"/>
            <a:ext cx="6585156" cy="1007665"/>
          </a:xfrm>
          <a:prstGeom prst="rect">
            <a:avLst/>
          </a:prstGeom>
        </p:spPr>
        <p:txBody>
          <a:bodyPr lIns="0" tIns="0" rIns="0" bIns="0" rtlCol="0" anchor="t">
            <a:spAutoFit/>
          </a:bodyPr>
          <a:lstStyle/>
          <a:p>
            <a:pPr algn="just">
              <a:lnSpc>
                <a:spcPts val="7829"/>
              </a:lnSpc>
            </a:pPr>
            <a:r>
              <a:rPr lang="en-US" sz="6868" spc="-137">
                <a:solidFill>
                  <a:srgbClr val="FFFFF9"/>
                </a:solidFill>
                <a:latin typeface="League Spartan"/>
                <a:ea typeface="League Spartan"/>
                <a:cs typeface="League Spartan"/>
                <a:sym typeface="League Spartan"/>
              </a:rPr>
              <a:t>[TÍTULO]</a:t>
            </a:r>
          </a:p>
        </p:txBody>
      </p:sp>
      <p:sp>
        <p:nvSpPr>
          <p:cNvPr id="12" name="TextBox 12"/>
          <p:cNvSpPr txBox="1"/>
          <p:nvPr/>
        </p:nvSpPr>
        <p:spPr>
          <a:xfrm>
            <a:off x="1842657" y="3581779"/>
            <a:ext cx="2102337" cy="529830"/>
          </a:xfrm>
          <a:prstGeom prst="rect">
            <a:avLst/>
          </a:prstGeom>
        </p:spPr>
        <p:txBody>
          <a:bodyPr lIns="0" tIns="0" rIns="0" bIns="0" rtlCol="0" anchor="t">
            <a:spAutoFit/>
          </a:bodyPr>
          <a:lstStyle/>
          <a:p>
            <a:pPr algn="l">
              <a:lnSpc>
                <a:spcPts val="4227"/>
              </a:lnSpc>
            </a:pPr>
            <a:r>
              <a:rPr lang="en-US" sz="3436" spc="-219">
                <a:solidFill>
                  <a:srgbClr val="FFFFF9"/>
                </a:solidFill>
                <a:latin typeface="Open Sauce"/>
                <a:ea typeface="Open Sauce"/>
                <a:cs typeface="Open Sauce"/>
                <a:sym typeface="Open Sauce"/>
              </a:rPr>
              <a:t>[Subtítulo]</a:t>
            </a:r>
          </a:p>
        </p:txBody>
      </p:sp>
      <p:sp>
        <p:nvSpPr>
          <p:cNvPr id="13" name="TextBox 13"/>
          <p:cNvSpPr txBox="1"/>
          <p:nvPr/>
        </p:nvSpPr>
        <p:spPr>
          <a:xfrm>
            <a:off x="1842657" y="5336882"/>
            <a:ext cx="6585156" cy="3201289"/>
          </a:xfrm>
          <a:prstGeom prst="rect">
            <a:avLst/>
          </a:prstGeom>
        </p:spPr>
        <p:txBody>
          <a:bodyPr lIns="0" tIns="0" rIns="0" bIns="0" rtlCol="0" anchor="t">
            <a:spAutoFit/>
          </a:bodyPr>
          <a:lstStyle/>
          <a:p>
            <a:pPr algn="just">
              <a:lnSpc>
                <a:spcPts val="2107"/>
              </a:lnSpc>
            </a:pPr>
            <a:r>
              <a:rPr lang="en-US" sz="1699" spc="-108">
                <a:solidFill>
                  <a:srgbClr val="FFFFF9"/>
                </a:solidFill>
                <a:latin typeface="Open Sauce"/>
                <a:ea typeface="Open Sauce"/>
                <a:cs typeface="Open Sauce"/>
                <a:sym typeface="Open Sauce"/>
              </a:rPr>
              <a:t>Lorem ipsum dolor sit amet, consectetur adipiscing elit. Donec ultrices mauris non magna efficitur, non pretium sem consequat. Nam posuere, ligula et gravida auctor, enim nunc blandit arcu, consectetur auctor ex elit a elit. Orci varius natoque penatibus et magnis dis parturient montes, nascetur ridiculus mus.</a:t>
            </a:r>
          </a:p>
          <a:p>
            <a:pPr algn="just">
              <a:lnSpc>
                <a:spcPts val="2107"/>
              </a:lnSpc>
            </a:pPr>
            <a:endParaRPr lang="en-US" sz="1699" spc="-108">
              <a:solidFill>
                <a:srgbClr val="FFFFF9"/>
              </a:solidFill>
              <a:latin typeface="Open Sauce"/>
              <a:ea typeface="Open Sauce"/>
              <a:cs typeface="Open Sauce"/>
              <a:sym typeface="Open Sauce"/>
            </a:endParaRPr>
          </a:p>
          <a:p>
            <a:pPr algn="just">
              <a:lnSpc>
                <a:spcPts val="2107"/>
              </a:lnSpc>
            </a:pPr>
            <a:r>
              <a:rPr lang="en-US" sz="1699" spc="-108">
                <a:solidFill>
                  <a:srgbClr val="FFFFF9"/>
                </a:solidFill>
                <a:latin typeface="Open Sauce"/>
                <a:ea typeface="Open Sauce"/>
                <a:cs typeface="Open Sauce"/>
                <a:sym typeface="Open Sauce"/>
              </a:rPr>
              <a:t>Morbi semper sapien elit, in luctus enim sodales eget. Pellentesque habitant morbi tristique senectus et netus et malesuada fames ac turpis egestas. Suspendisse potenti. Duis eleifend imperdiet commodo. Vivamus porta, justo quis vulputate commodo, nibh velit mattis nisl, non consequat ligula orci nec leo. Phasellus non augue a lectus commodo congue a nec lectus.</a:t>
            </a:r>
          </a:p>
        </p:txBody>
      </p:sp>
      <p:sp>
        <p:nvSpPr>
          <p:cNvPr id="14" name="TextBox 14"/>
          <p:cNvSpPr txBox="1"/>
          <p:nvPr/>
        </p:nvSpPr>
        <p:spPr>
          <a:xfrm>
            <a:off x="9840174" y="2360667"/>
            <a:ext cx="6002543" cy="1601089"/>
          </a:xfrm>
          <a:prstGeom prst="rect">
            <a:avLst/>
          </a:prstGeom>
        </p:spPr>
        <p:txBody>
          <a:bodyPr wrap="square" lIns="0" tIns="0" rIns="0" bIns="0" rtlCol="0" anchor="t">
            <a:spAutoFit/>
          </a:bodyPr>
          <a:lstStyle/>
          <a:p>
            <a:pPr algn="just">
              <a:lnSpc>
                <a:spcPts val="2107"/>
              </a:lnSpc>
            </a:pPr>
            <a:r>
              <a:rPr lang="en-US" sz="1699" spc="-108" dirty="0">
                <a:solidFill>
                  <a:srgbClr val="FFFFF9"/>
                </a:solidFill>
                <a:latin typeface="Open Sauce"/>
                <a:ea typeface="Open Sauce"/>
                <a:cs typeface="Open Sauce"/>
                <a:sym typeface="Open Sauce"/>
              </a:rPr>
              <a:t>Morbi semper </a:t>
            </a:r>
            <a:r>
              <a:rPr lang="en-US" sz="1699" spc="-108" dirty="0" err="1">
                <a:solidFill>
                  <a:srgbClr val="FFFFF9"/>
                </a:solidFill>
                <a:latin typeface="Open Sauce"/>
                <a:ea typeface="Open Sauce"/>
                <a:cs typeface="Open Sauce"/>
                <a:sym typeface="Open Sauce"/>
              </a:rPr>
              <a:t>sapien</a:t>
            </a:r>
            <a:r>
              <a:rPr lang="en-US" sz="1699" spc="-108" dirty="0">
                <a:solidFill>
                  <a:srgbClr val="FFFFF9"/>
                </a:solidFill>
                <a:latin typeface="Open Sauce"/>
                <a:ea typeface="Open Sauce"/>
                <a:cs typeface="Open Sauce"/>
                <a:sym typeface="Open Sauce"/>
              </a:rPr>
              <a:t> </a:t>
            </a:r>
            <a:r>
              <a:rPr lang="en-US" sz="1699" spc="-108" dirty="0" err="1">
                <a:solidFill>
                  <a:srgbClr val="FFFFF9"/>
                </a:solidFill>
                <a:latin typeface="Open Sauce"/>
                <a:ea typeface="Open Sauce"/>
                <a:cs typeface="Open Sauce"/>
                <a:sym typeface="Open Sauce"/>
              </a:rPr>
              <a:t>elit</a:t>
            </a:r>
            <a:r>
              <a:rPr lang="en-US" sz="1699" spc="-108" dirty="0">
                <a:solidFill>
                  <a:srgbClr val="FFFFF9"/>
                </a:solidFill>
                <a:latin typeface="Open Sauce"/>
                <a:ea typeface="Open Sauce"/>
                <a:cs typeface="Open Sauce"/>
                <a:sym typeface="Open Sauce"/>
              </a:rPr>
              <a:t>, in </a:t>
            </a:r>
            <a:r>
              <a:rPr lang="en-US" sz="1699" spc="-108" dirty="0" err="1">
                <a:solidFill>
                  <a:srgbClr val="FFFFF9"/>
                </a:solidFill>
                <a:latin typeface="Open Sauce"/>
                <a:ea typeface="Open Sauce"/>
                <a:cs typeface="Open Sauce"/>
                <a:sym typeface="Open Sauce"/>
              </a:rPr>
              <a:t>luctus</a:t>
            </a:r>
            <a:r>
              <a:rPr lang="en-US" sz="1699" spc="-108" dirty="0">
                <a:solidFill>
                  <a:srgbClr val="FFFFF9"/>
                </a:solidFill>
                <a:latin typeface="Open Sauce"/>
                <a:ea typeface="Open Sauce"/>
                <a:cs typeface="Open Sauce"/>
                <a:sym typeface="Open Sauce"/>
              </a:rPr>
              <a:t> </a:t>
            </a:r>
            <a:r>
              <a:rPr lang="en-US" sz="1699" spc="-108" dirty="0" err="1">
                <a:solidFill>
                  <a:srgbClr val="FFFFF9"/>
                </a:solidFill>
                <a:latin typeface="Open Sauce"/>
                <a:ea typeface="Open Sauce"/>
                <a:cs typeface="Open Sauce"/>
                <a:sym typeface="Open Sauce"/>
              </a:rPr>
              <a:t>enim</a:t>
            </a:r>
            <a:r>
              <a:rPr lang="en-US" sz="1699" spc="-108" dirty="0">
                <a:solidFill>
                  <a:srgbClr val="FFFFF9"/>
                </a:solidFill>
                <a:latin typeface="Open Sauce"/>
                <a:ea typeface="Open Sauce"/>
                <a:cs typeface="Open Sauce"/>
                <a:sym typeface="Open Sauce"/>
              </a:rPr>
              <a:t> </a:t>
            </a:r>
            <a:r>
              <a:rPr lang="en-US" sz="1699" spc="-108" dirty="0" err="1">
                <a:solidFill>
                  <a:srgbClr val="FFFFF9"/>
                </a:solidFill>
                <a:latin typeface="Open Sauce"/>
                <a:ea typeface="Open Sauce"/>
                <a:cs typeface="Open Sauce"/>
                <a:sym typeface="Open Sauce"/>
              </a:rPr>
              <a:t>sodales</a:t>
            </a:r>
            <a:r>
              <a:rPr lang="en-US" sz="1699" spc="-108" dirty="0">
                <a:solidFill>
                  <a:srgbClr val="FFFFF9"/>
                </a:solidFill>
                <a:latin typeface="Open Sauce"/>
                <a:ea typeface="Open Sauce"/>
                <a:cs typeface="Open Sauce"/>
                <a:sym typeface="Open Sauce"/>
              </a:rPr>
              <a:t> </a:t>
            </a:r>
            <a:r>
              <a:rPr lang="en-US" sz="1699" spc="-108" dirty="0" err="1">
                <a:solidFill>
                  <a:srgbClr val="FFFFF9"/>
                </a:solidFill>
                <a:latin typeface="Open Sauce"/>
                <a:ea typeface="Open Sauce"/>
                <a:cs typeface="Open Sauce"/>
                <a:sym typeface="Open Sauce"/>
              </a:rPr>
              <a:t>eget</a:t>
            </a:r>
            <a:r>
              <a:rPr lang="en-US" sz="1699" spc="-108" dirty="0">
                <a:solidFill>
                  <a:srgbClr val="FFFFF9"/>
                </a:solidFill>
                <a:latin typeface="Open Sauce"/>
                <a:ea typeface="Open Sauce"/>
                <a:cs typeface="Open Sauce"/>
                <a:sym typeface="Open Sauce"/>
              </a:rPr>
              <a:t>. </a:t>
            </a:r>
            <a:r>
              <a:rPr lang="en-US" sz="1699" spc="-108" dirty="0" err="1">
                <a:solidFill>
                  <a:srgbClr val="FFFFF9"/>
                </a:solidFill>
                <a:latin typeface="Open Sauce"/>
                <a:ea typeface="Open Sauce"/>
                <a:cs typeface="Open Sauce"/>
                <a:sym typeface="Open Sauce"/>
              </a:rPr>
              <a:t>Pellentesque</a:t>
            </a:r>
            <a:r>
              <a:rPr lang="en-US" sz="1699" spc="-108" dirty="0">
                <a:solidFill>
                  <a:srgbClr val="FFFFF9"/>
                </a:solidFill>
                <a:latin typeface="Open Sauce"/>
                <a:ea typeface="Open Sauce"/>
                <a:cs typeface="Open Sauce"/>
                <a:sym typeface="Open Sauce"/>
              </a:rPr>
              <a:t> habitant </a:t>
            </a:r>
            <a:r>
              <a:rPr lang="en-US" sz="1699" spc="-108" dirty="0" err="1">
                <a:solidFill>
                  <a:srgbClr val="FFFFF9"/>
                </a:solidFill>
                <a:latin typeface="Open Sauce"/>
                <a:ea typeface="Open Sauce"/>
                <a:cs typeface="Open Sauce"/>
                <a:sym typeface="Open Sauce"/>
              </a:rPr>
              <a:t>morbi</a:t>
            </a:r>
            <a:r>
              <a:rPr lang="en-US" sz="1699" spc="-108" dirty="0">
                <a:solidFill>
                  <a:srgbClr val="FFFFF9"/>
                </a:solidFill>
                <a:latin typeface="Open Sauce"/>
                <a:ea typeface="Open Sauce"/>
                <a:cs typeface="Open Sauce"/>
                <a:sym typeface="Open Sauce"/>
              </a:rPr>
              <a:t> </a:t>
            </a:r>
            <a:r>
              <a:rPr lang="en-US" sz="1699" spc="-108" dirty="0" err="1">
                <a:solidFill>
                  <a:srgbClr val="FFFFF9"/>
                </a:solidFill>
                <a:latin typeface="Open Sauce"/>
                <a:ea typeface="Open Sauce"/>
                <a:cs typeface="Open Sauce"/>
                <a:sym typeface="Open Sauce"/>
              </a:rPr>
              <a:t>tristique</a:t>
            </a:r>
            <a:r>
              <a:rPr lang="en-US" sz="1699" spc="-108" dirty="0">
                <a:solidFill>
                  <a:srgbClr val="FFFFF9"/>
                </a:solidFill>
                <a:latin typeface="Open Sauce"/>
                <a:ea typeface="Open Sauce"/>
                <a:cs typeface="Open Sauce"/>
                <a:sym typeface="Open Sauce"/>
              </a:rPr>
              <a:t> </a:t>
            </a:r>
            <a:r>
              <a:rPr lang="en-US" sz="1699" spc="-108" dirty="0" err="1">
                <a:solidFill>
                  <a:srgbClr val="FFFFF9"/>
                </a:solidFill>
                <a:latin typeface="Open Sauce"/>
                <a:ea typeface="Open Sauce"/>
                <a:cs typeface="Open Sauce"/>
                <a:sym typeface="Open Sauce"/>
              </a:rPr>
              <a:t>senectus</a:t>
            </a:r>
            <a:r>
              <a:rPr lang="en-US" sz="1699" spc="-108" dirty="0">
                <a:solidFill>
                  <a:srgbClr val="FFFFF9"/>
                </a:solidFill>
                <a:latin typeface="Open Sauce"/>
                <a:ea typeface="Open Sauce"/>
                <a:cs typeface="Open Sauce"/>
                <a:sym typeface="Open Sauce"/>
              </a:rPr>
              <a:t> et </a:t>
            </a:r>
            <a:r>
              <a:rPr lang="en-US" sz="1699" spc="-108" dirty="0" err="1">
                <a:solidFill>
                  <a:srgbClr val="FFFFF9"/>
                </a:solidFill>
                <a:latin typeface="Open Sauce"/>
                <a:ea typeface="Open Sauce"/>
                <a:cs typeface="Open Sauce"/>
                <a:sym typeface="Open Sauce"/>
              </a:rPr>
              <a:t>netus</a:t>
            </a:r>
            <a:r>
              <a:rPr lang="en-US" sz="1699" spc="-108" dirty="0">
                <a:solidFill>
                  <a:srgbClr val="FFFFF9"/>
                </a:solidFill>
                <a:latin typeface="Open Sauce"/>
                <a:ea typeface="Open Sauce"/>
                <a:cs typeface="Open Sauce"/>
                <a:sym typeface="Open Sauce"/>
              </a:rPr>
              <a:t> et </a:t>
            </a:r>
            <a:r>
              <a:rPr lang="en-US" sz="1699" spc="-108" dirty="0" err="1">
                <a:solidFill>
                  <a:srgbClr val="FFFFF9"/>
                </a:solidFill>
                <a:latin typeface="Open Sauce"/>
                <a:ea typeface="Open Sauce"/>
                <a:cs typeface="Open Sauce"/>
                <a:sym typeface="Open Sauce"/>
              </a:rPr>
              <a:t>malesuada</a:t>
            </a:r>
            <a:r>
              <a:rPr lang="en-US" sz="1699" spc="-108" dirty="0">
                <a:solidFill>
                  <a:srgbClr val="FFFFF9"/>
                </a:solidFill>
                <a:latin typeface="Open Sauce"/>
                <a:ea typeface="Open Sauce"/>
                <a:cs typeface="Open Sauce"/>
                <a:sym typeface="Open Sauce"/>
              </a:rPr>
              <a:t> fames ac </a:t>
            </a:r>
            <a:r>
              <a:rPr lang="en-US" sz="1699" spc="-108" dirty="0" err="1">
                <a:solidFill>
                  <a:srgbClr val="FFFFF9"/>
                </a:solidFill>
                <a:latin typeface="Open Sauce"/>
                <a:ea typeface="Open Sauce"/>
                <a:cs typeface="Open Sauce"/>
                <a:sym typeface="Open Sauce"/>
              </a:rPr>
              <a:t>turpis</a:t>
            </a:r>
            <a:r>
              <a:rPr lang="en-US" sz="1699" spc="-108" dirty="0">
                <a:solidFill>
                  <a:srgbClr val="FFFFF9"/>
                </a:solidFill>
                <a:latin typeface="Open Sauce"/>
                <a:ea typeface="Open Sauce"/>
                <a:cs typeface="Open Sauce"/>
                <a:sym typeface="Open Sauce"/>
              </a:rPr>
              <a:t> </a:t>
            </a:r>
            <a:r>
              <a:rPr lang="en-US" sz="1699" spc="-108" dirty="0" err="1">
                <a:solidFill>
                  <a:srgbClr val="FFFFF9"/>
                </a:solidFill>
                <a:latin typeface="Open Sauce"/>
                <a:ea typeface="Open Sauce"/>
                <a:cs typeface="Open Sauce"/>
                <a:sym typeface="Open Sauce"/>
              </a:rPr>
              <a:t>egestas</a:t>
            </a:r>
            <a:r>
              <a:rPr lang="en-US" sz="1699" spc="-108" dirty="0">
                <a:solidFill>
                  <a:srgbClr val="FFFFF9"/>
                </a:solidFill>
                <a:latin typeface="Open Sauce"/>
                <a:ea typeface="Open Sauce"/>
                <a:cs typeface="Open Sauce"/>
                <a:sym typeface="Open Sauce"/>
              </a:rPr>
              <a:t>. </a:t>
            </a:r>
            <a:r>
              <a:rPr lang="en-US" sz="1699" spc="-108" dirty="0" err="1">
                <a:solidFill>
                  <a:srgbClr val="FFFFF9"/>
                </a:solidFill>
                <a:latin typeface="Open Sauce"/>
                <a:ea typeface="Open Sauce"/>
                <a:cs typeface="Open Sauce"/>
                <a:sym typeface="Open Sauce"/>
              </a:rPr>
              <a:t>Suspendisse</a:t>
            </a:r>
            <a:r>
              <a:rPr lang="en-US" sz="1699" spc="-108" dirty="0">
                <a:solidFill>
                  <a:srgbClr val="FFFFF9"/>
                </a:solidFill>
                <a:latin typeface="Open Sauce"/>
                <a:ea typeface="Open Sauce"/>
                <a:cs typeface="Open Sauce"/>
                <a:sym typeface="Open Sauce"/>
              </a:rPr>
              <a:t> </a:t>
            </a:r>
            <a:r>
              <a:rPr lang="en-US" sz="1699" spc="-108" dirty="0" err="1">
                <a:solidFill>
                  <a:srgbClr val="FFFFF9"/>
                </a:solidFill>
                <a:latin typeface="Open Sauce"/>
                <a:ea typeface="Open Sauce"/>
                <a:cs typeface="Open Sauce"/>
                <a:sym typeface="Open Sauce"/>
              </a:rPr>
              <a:t>potenti</a:t>
            </a:r>
            <a:r>
              <a:rPr lang="en-US" sz="1699" spc="-108" dirty="0">
                <a:solidFill>
                  <a:srgbClr val="FFFFF9"/>
                </a:solidFill>
                <a:latin typeface="Open Sauce"/>
                <a:ea typeface="Open Sauce"/>
                <a:cs typeface="Open Sauce"/>
                <a:sym typeface="Open Sauce"/>
              </a:rPr>
              <a:t>. Duis </a:t>
            </a:r>
            <a:r>
              <a:rPr lang="en-US" sz="1699" spc="-108" dirty="0" err="1">
                <a:solidFill>
                  <a:srgbClr val="FFFFF9"/>
                </a:solidFill>
                <a:latin typeface="Open Sauce"/>
                <a:ea typeface="Open Sauce"/>
                <a:cs typeface="Open Sauce"/>
                <a:sym typeface="Open Sauce"/>
              </a:rPr>
              <a:t>eleifend</a:t>
            </a:r>
            <a:r>
              <a:rPr lang="en-US" sz="1699" spc="-108" dirty="0">
                <a:solidFill>
                  <a:srgbClr val="FFFFF9"/>
                </a:solidFill>
                <a:latin typeface="Open Sauce"/>
                <a:ea typeface="Open Sauce"/>
                <a:cs typeface="Open Sauce"/>
                <a:sym typeface="Open Sauce"/>
              </a:rPr>
              <a:t> </a:t>
            </a:r>
            <a:r>
              <a:rPr lang="en-US" sz="1699" spc="-108" dirty="0" err="1">
                <a:solidFill>
                  <a:srgbClr val="FFFFF9"/>
                </a:solidFill>
                <a:latin typeface="Open Sauce"/>
                <a:ea typeface="Open Sauce"/>
                <a:cs typeface="Open Sauce"/>
                <a:sym typeface="Open Sauce"/>
              </a:rPr>
              <a:t>imperdiet</a:t>
            </a:r>
            <a:r>
              <a:rPr lang="en-US" sz="1699" spc="-108" dirty="0">
                <a:solidFill>
                  <a:srgbClr val="FFFFF9"/>
                </a:solidFill>
                <a:latin typeface="Open Sauce"/>
                <a:ea typeface="Open Sauce"/>
                <a:cs typeface="Open Sauce"/>
                <a:sym typeface="Open Sauce"/>
              </a:rPr>
              <a:t> </a:t>
            </a:r>
            <a:r>
              <a:rPr lang="en-US" sz="1699" spc="-108" dirty="0" err="1">
                <a:solidFill>
                  <a:srgbClr val="FFFFF9"/>
                </a:solidFill>
                <a:latin typeface="Open Sauce"/>
                <a:ea typeface="Open Sauce"/>
                <a:cs typeface="Open Sauce"/>
                <a:sym typeface="Open Sauce"/>
              </a:rPr>
              <a:t>commodo</a:t>
            </a:r>
            <a:r>
              <a:rPr lang="en-US" sz="1699" spc="-108" dirty="0">
                <a:solidFill>
                  <a:srgbClr val="FFFFF9"/>
                </a:solidFill>
                <a:latin typeface="Open Sauce"/>
                <a:ea typeface="Open Sauce"/>
                <a:cs typeface="Open Sauce"/>
                <a:sym typeface="Open Sauce"/>
              </a:rPr>
              <a:t>. </a:t>
            </a:r>
            <a:r>
              <a:rPr lang="en-US" sz="1699" spc="-108" dirty="0" err="1">
                <a:solidFill>
                  <a:srgbClr val="FFFFF9"/>
                </a:solidFill>
                <a:latin typeface="Open Sauce"/>
                <a:ea typeface="Open Sauce"/>
                <a:cs typeface="Open Sauce"/>
                <a:sym typeface="Open Sauce"/>
              </a:rPr>
              <a:t>Vivamus</a:t>
            </a:r>
            <a:r>
              <a:rPr lang="en-US" sz="1699" spc="-108" dirty="0">
                <a:solidFill>
                  <a:srgbClr val="FFFFF9"/>
                </a:solidFill>
                <a:latin typeface="Open Sauce"/>
                <a:ea typeface="Open Sauce"/>
                <a:cs typeface="Open Sauce"/>
                <a:sym typeface="Open Sauce"/>
              </a:rPr>
              <a:t> porta, </a:t>
            </a:r>
            <a:r>
              <a:rPr lang="en-US" sz="1699" spc="-108" dirty="0" err="1">
                <a:solidFill>
                  <a:srgbClr val="FFFFF9"/>
                </a:solidFill>
                <a:latin typeface="Open Sauce"/>
                <a:ea typeface="Open Sauce"/>
                <a:cs typeface="Open Sauce"/>
                <a:sym typeface="Open Sauce"/>
              </a:rPr>
              <a:t>justo</a:t>
            </a:r>
            <a:r>
              <a:rPr lang="en-US" sz="1699" spc="-108" dirty="0">
                <a:solidFill>
                  <a:srgbClr val="FFFFF9"/>
                </a:solidFill>
                <a:latin typeface="Open Sauce"/>
                <a:ea typeface="Open Sauce"/>
                <a:cs typeface="Open Sauce"/>
                <a:sym typeface="Open Sauce"/>
              </a:rPr>
              <a:t> </a:t>
            </a:r>
            <a:r>
              <a:rPr lang="en-US" sz="1699" spc="-108" dirty="0" err="1">
                <a:solidFill>
                  <a:srgbClr val="FFFFF9"/>
                </a:solidFill>
                <a:latin typeface="Open Sauce"/>
                <a:ea typeface="Open Sauce"/>
                <a:cs typeface="Open Sauce"/>
                <a:sym typeface="Open Sauce"/>
              </a:rPr>
              <a:t>quis</a:t>
            </a:r>
            <a:r>
              <a:rPr lang="en-US" sz="1699" spc="-108" dirty="0">
                <a:solidFill>
                  <a:srgbClr val="FFFFF9"/>
                </a:solidFill>
                <a:latin typeface="Open Sauce"/>
                <a:ea typeface="Open Sauce"/>
                <a:cs typeface="Open Sauce"/>
                <a:sym typeface="Open Sauce"/>
              </a:rPr>
              <a:t> </a:t>
            </a:r>
            <a:r>
              <a:rPr lang="en-US" sz="1699" spc="-108" dirty="0" err="1">
                <a:solidFill>
                  <a:srgbClr val="FFFFF9"/>
                </a:solidFill>
                <a:latin typeface="Open Sauce"/>
                <a:ea typeface="Open Sauce"/>
                <a:cs typeface="Open Sauce"/>
                <a:sym typeface="Open Sauce"/>
              </a:rPr>
              <a:t>vulputate</a:t>
            </a:r>
            <a:r>
              <a:rPr lang="en-US" sz="1699" spc="-108" dirty="0">
                <a:solidFill>
                  <a:srgbClr val="FFFFF9"/>
                </a:solidFill>
                <a:latin typeface="Open Sauce"/>
                <a:ea typeface="Open Sauce"/>
                <a:cs typeface="Open Sauce"/>
                <a:sym typeface="Open Sauce"/>
              </a:rPr>
              <a:t> </a:t>
            </a:r>
            <a:r>
              <a:rPr lang="en-US" sz="1699" spc="-108" dirty="0" err="1">
                <a:solidFill>
                  <a:srgbClr val="FFFFF9"/>
                </a:solidFill>
                <a:latin typeface="Open Sauce"/>
                <a:ea typeface="Open Sauce"/>
                <a:cs typeface="Open Sauce"/>
                <a:sym typeface="Open Sauce"/>
              </a:rPr>
              <a:t>commodo</a:t>
            </a:r>
            <a:r>
              <a:rPr lang="en-US" sz="1699" spc="-108" dirty="0">
                <a:solidFill>
                  <a:srgbClr val="FFFFF9"/>
                </a:solidFill>
                <a:latin typeface="Open Sauce"/>
                <a:ea typeface="Open Sauce"/>
                <a:cs typeface="Open Sauce"/>
                <a:sym typeface="Open Sauce"/>
              </a:rPr>
              <a:t>, </a:t>
            </a:r>
            <a:r>
              <a:rPr lang="en-US" sz="1699" spc="-108" dirty="0" err="1">
                <a:solidFill>
                  <a:srgbClr val="FFFFF9"/>
                </a:solidFill>
                <a:latin typeface="Open Sauce"/>
                <a:ea typeface="Open Sauce"/>
                <a:cs typeface="Open Sauce"/>
                <a:sym typeface="Open Sauce"/>
              </a:rPr>
              <a:t>nibh</a:t>
            </a:r>
            <a:r>
              <a:rPr lang="en-US" sz="1699" spc="-108" dirty="0">
                <a:solidFill>
                  <a:srgbClr val="FFFFF9"/>
                </a:solidFill>
                <a:latin typeface="Open Sauce"/>
                <a:ea typeface="Open Sauce"/>
                <a:cs typeface="Open Sauce"/>
                <a:sym typeface="Open Sauce"/>
              </a:rPr>
              <a:t> </a:t>
            </a:r>
            <a:r>
              <a:rPr lang="en-US" sz="1699" spc="-108" dirty="0" err="1">
                <a:solidFill>
                  <a:srgbClr val="FFFFF9"/>
                </a:solidFill>
                <a:latin typeface="Open Sauce"/>
                <a:ea typeface="Open Sauce"/>
                <a:cs typeface="Open Sauce"/>
                <a:sym typeface="Open Sauce"/>
              </a:rPr>
              <a:t>velit</a:t>
            </a:r>
            <a:r>
              <a:rPr lang="en-US" sz="1699" spc="-108" dirty="0">
                <a:solidFill>
                  <a:srgbClr val="FFFFF9"/>
                </a:solidFill>
                <a:latin typeface="Open Sauce"/>
                <a:ea typeface="Open Sauce"/>
                <a:cs typeface="Open Sauce"/>
                <a:sym typeface="Open Sauce"/>
              </a:rPr>
              <a:t> </a:t>
            </a:r>
            <a:r>
              <a:rPr lang="en-US" sz="1699" spc="-108" dirty="0" err="1">
                <a:solidFill>
                  <a:srgbClr val="FFFFF9"/>
                </a:solidFill>
                <a:latin typeface="Open Sauce"/>
                <a:ea typeface="Open Sauce"/>
                <a:cs typeface="Open Sauce"/>
                <a:sym typeface="Open Sauce"/>
              </a:rPr>
              <a:t>mattis</a:t>
            </a:r>
            <a:r>
              <a:rPr lang="en-US" sz="1699" spc="-108" dirty="0">
                <a:solidFill>
                  <a:srgbClr val="FFFFF9"/>
                </a:solidFill>
                <a:latin typeface="Open Sauce"/>
                <a:ea typeface="Open Sauce"/>
                <a:cs typeface="Open Sauce"/>
                <a:sym typeface="Open Sauce"/>
              </a:rPr>
              <a:t> </a:t>
            </a:r>
            <a:r>
              <a:rPr lang="en-US" sz="1699" spc="-108" dirty="0" err="1">
                <a:solidFill>
                  <a:srgbClr val="FFFFF9"/>
                </a:solidFill>
                <a:latin typeface="Open Sauce"/>
                <a:ea typeface="Open Sauce"/>
                <a:cs typeface="Open Sauce"/>
                <a:sym typeface="Open Sauce"/>
              </a:rPr>
              <a:t>nisl</a:t>
            </a:r>
            <a:r>
              <a:rPr lang="en-US" sz="1699" spc="-108" dirty="0">
                <a:solidFill>
                  <a:srgbClr val="FFFFF9"/>
                </a:solidFill>
                <a:latin typeface="Open Sauce"/>
                <a:ea typeface="Open Sauce"/>
                <a:cs typeface="Open Sauce"/>
                <a:sym typeface="Open Sauce"/>
              </a:rPr>
              <a:t>, non </a:t>
            </a:r>
            <a:r>
              <a:rPr lang="en-US" sz="1699" spc="-108" dirty="0" err="1">
                <a:solidFill>
                  <a:srgbClr val="FFFFF9"/>
                </a:solidFill>
                <a:latin typeface="Open Sauce"/>
                <a:ea typeface="Open Sauce"/>
                <a:cs typeface="Open Sauce"/>
                <a:sym typeface="Open Sauce"/>
              </a:rPr>
              <a:t>consequat</a:t>
            </a:r>
            <a:r>
              <a:rPr lang="en-US" sz="1699" spc="-108" dirty="0">
                <a:solidFill>
                  <a:srgbClr val="FFFFF9"/>
                </a:solidFill>
                <a:latin typeface="Open Sauce"/>
                <a:ea typeface="Open Sauce"/>
                <a:cs typeface="Open Sauce"/>
                <a:sym typeface="Open Sauce"/>
              </a:rPr>
              <a:t> ligula </a:t>
            </a:r>
            <a:r>
              <a:rPr lang="en-US" sz="1699" spc="-108" dirty="0" err="1">
                <a:solidFill>
                  <a:srgbClr val="FFFFF9"/>
                </a:solidFill>
                <a:latin typeface="Open Sauce"/>
                <a:ea typeface="Open Sauce"/>
                <a:cs typeface="Open Sauce"/>
                <a:sym typeface="Open Sauce"/>
              </a:rPr>
              <a:t>orci</a:t>
            </a:r>
            <a:r>
              <a:rPr lang="en-US" sz="1699" spc="-108" dirty="0">
                <a:solidFill>
                  <a:srgbClr val="FFFFF9"/>
                </a:solidFill>
                <a:latin typeface="Open Sauce"/>
                <a:ea typeface="Open Sauce"/>
                <a:cs typeface="Open Sauce"/>
                <a:sym typeface="Open Sauce"/>
              </a:rPr>
              <a:t> </a:t>
            </a:r>
            <a:r>
              <a:rPr lang="en-US" sz="1699" spc="-108" dirty="0" err="1">
                <a:solidFill>
                  <a:srgbClr val="FFFFF9"/>
                </a:solidFill>
                <a:latin typeface="Open Sauce"/>
                <a:ea typeface="Open Sauce"/>
                <a:cs typeface="Open Sauce"/>
                <a:sym typeface="Open Sauce"/>
              </a:rPr>
              <a:t>nec</a:t>
            </a:r>
            <a:r>
              <a:rPr lang="en-US" sz="1699" spc="-108" dirty="0">
                <a:solidFill>
                  <a:srgbClr val="FFFFF9"/>
                </a:solidFill>
                <a:latin typeface="Open Sauce"/>
                <a:ea typeface="Open Sauce"/>
                <a:cs typeface="Open Sauce"/>
                <a:sym typeface="Open Sauce"/>
              </a:rPr>
              <a:t> </a:t>
            </a:r>
            <a:r>
              <a:rPr lang="en-US" sz="1699" spc="-108" dirty="0" err="1">
                <a:solidFill>
                  <a:srgbClr val="FFFFF9"/>
                </a:solidFill>
                <a:latin typeface="Open Sauce"/>
                <a:ea typeface="Open Sauce"/>
                <a:cs typeface="Open Sauce"/>
                <a:sym typeface="Open Sauce"/>
              </a:rPr>
              <a:t>leo</a:t>
            </a:r>
            <a:r>
              <a:rPr lang="en-US" sz="1699" spc="-108" dirty="0">
                <a:solidFill>
                  <a:srgbClr val="FFFFF9"/>
                </a:solidFill>
                <a:latin typeface="Open Sauce"/>
                <a:ea typeface="Open Sauce"/>
                <a:cs typeface="Open Sauce"/>
                <a:sym typeface="Open Sauce"/>
              </a:rPr>
              <a:t>. </a:t>
            </a:r>
            <a:r>
              <a:rPr lang="en-US" sz="1699" spc="-108" dirty="0" err="1">
                <a:solidFill>
                  <a:srgbClr val="FFFFF9"/>
                </a:solidFill>
                <a:latin typeface="Open Sauce"/>
                <a:ea typeface="Open Sauce"/>
                <a:cs typeface="Open Sauce"/>
                <a:sym typeface="Open Sauce"/>
              </a:rPr>
              <a:t>Phasellus</a:t>
            </a:r>
            <a:r>
              <a:rPr lang="en-US" sz="1699" spc="-108" dirty="0">
                <a:solidFill>
                  <a:srgbClr val="FFFFF9"/>
                </a:solidFill>
                <a:latin typeface="Open Sauce"/>
                <a:ea typeface="Open Sauce"/>
                <a:cs typeface="Open Sauce"/>
                <a:sym typeface="Open Sauce"/>
              </a:rPr>
              <a:t> non </a:t>
            </a:r>
            <a:r>
              <a:rPr lang="en-US" sz="1699" spc="-108" dirty="0" err="1">
                <a:solidFill>
                  <a:srgbClr val="FFFFF9"/>
                </a:solidFill>
                <a:latin typeface="Open Sauce"/>
                <a:ea typeface="Open Sauce"/>
                <a:cs typeface="Open Sauce"/>
                <a:sym typeface="Open Sauce"/>
              </a:rPr>
              <a:t>augue</a:t>
            </a:r>
            <a:r>
              <a:rPr lang="en-US" sz="1699" spc="-108" dirty="0">
                <a:solidFill>
                  <a:srgbClr val="FFFFF9"/>
                </a:solidFill>
                <a:latin typeface="Open Sauce"/>
                <a:ea typeface="Open Sauce"/>
                <a:cs typeface="Open Sauce"/>
                <a:sym typeface="Open Sauce"/>
              </a:rPr>
              <a:t> a </a:t>
            </a:r>
            <a:r>
              <a:rPr lang="en-US" sz="1699" spc="-108" dirty="0" err="1">
                <a:solidFill>
                  <a:srgbClr val="FFFFF9"/>
                </a:solidFill>
                <a:latin typeface="Open Sauce"/>
                <a:ea typeface="Open Sauce"/>
                <a:cs typeface="Open Sauce"/>
                <a:sym typeface="Open Sauce"/>
              </a:rPr>
              <a:t>lectus</a:t>
            </a:r>
            <a:r>
              <a:rPr lang="en-US" sz="1699" spc="-108" dirty="0">
                <a:solidFill>
                  <a:srgbClr val="FFFFF9"/>
                </a:solidFill>
                <a:latin typeface="Open Sauce"/>
                <a:ea typeface="Open Sauce"/>
                <a:cs typeface="Open Sauce"/>
                <a:sym typeface="Open Sauce"/>
              </a:rPr>
              <a:t> </a:t>
            </a:r>
            <a:r>
              <a:rPr lang="en-US" sz="1699" spc="-108" dirty="0" err="1">
                <a:solidFill>
                  <a:srgbClr val="FFFFF9"/>
                </a:solidFill>
                <a:latin typeface="Open Sauce"/>
                <a:ea typeface="Open Sauce"/>
                <a:cs typeface="Open Sauce"/>
                <a:sym typeface="Open Sauce"/>
              </a:rPr>
              <a:t>commodo</a:t>
            </a:r>
            <a:r>
              <a:rPr lang="en-US" sz="1699" spc="-108" dirty="0">
                <a:solidFill>
                  <a:srgbClr val="FFFFF9"/>
                </a:solidFill>
                <a:latin typeface="Open Sauce"/>
                <a:ea typeface="Open Sauce"/>
                <a:cs typeface="Open Sauce"/>
                <a:sym typeface="Open Sauce"/>
              </a:rPr>
              <a:t> </a:t>
            </a:r>
            <a:r>
              <a:rPr lang="en-US" sz="1699" spc="-108" dirty="0" err="1">
                <a:solidFill>
                  <a:srgbClr val="FFFFF9"/>
                </a:solidFill>
                <a:latin typeface="Open Sauce"/>
                <a:ea typeface="Open Sauce"/>
                <a:cs typeface="Open Sauce"/>
                <a:sym typeface="Open Sauce"/>
              </a:rPr>
              <a:t>congue</a:t>
            </a:r>
            <a:r>
              <a:rPr lang="en-US" sz="1699" spc="-108" dirty="0">
                <a:solidFill>
                  <a:srgbClr val="FFFFF9"/>
                </a:solidFill>
                <a:latin typeface="Open Sauce"/>
                <a:ea typeface="Open Sauce"/>
                <a:cs typeface="Open Sauce"/>
                <a:sym typeface="Open Sauce"/>
              </a:rPr>
              <a:t> a </a:t>
            </a:r>
            <a:r>
              <a:rPr lang="en-US" sz="1699" spc="-108" dirty="0" err="1">
                <a:solidFill>
                  <a:srgbClr val="FFFFF9"/>
                </a:solidFill>
                <a:latin typeface="Open Sauce"/>
                <a:ea typeface="Open Sauce"/>
                <a:cs typeface="Open Sauce"/>
                <a:sym typeface="Open Sauce"/>
              </a:rPr>
              <a:t>nec</a:t>
            </a:r>
            <a:r>
              <a:rPr lang="en-US" sz="1699" spc="-108" dirty="0">
                <a:solidFill>
                  <a:srgbClr val="FFFFF9"/>
                </a:solidFill>
                <a:latin typeface="Open Sauce"/>
                <a:ea typeface="Open Sauce"/>
                <a:cs typeface="Open Sauce"/>
                <a:sym typeface="Open Sauce"/>
              </a:rPr>
              <a:t> </a:t>
            </a:r>
            <a:r>
              <a:rPr lang="en-US" sz="1699" spc="-108" dirty="0" err="1">
                <a:solidFill>
                  <a:srgbClr val="FFFFF9"/>
                </a:solidFill>
                <a:latin typeface="Open Sauce"/>
                <a:ea typeface="Open Sauce"/>
                <a:cs typeface="Open Sauce"/>
                <a:sym typeface="Open Sauce"/>
              </a:rPr>
              <a:t>lectus</a:t>
            </a:r>
            <a:r>
              <a:rPr lang="en-US" sz="1699" spc="-108" dirty="0">
                <a:solidFill>
                  <a:srgbClr val="FFFFF9"/>
                </a:solidFill>
                <a:latin typeface="Open Sauce"/>
                <a:ea typeface="Open Sauce"/>
                <a:cs typeface="Open Sauce"/>
                <a:sym typeface="Open Sauce"/>
              </a:rPr>
              <a:t>.</a:t>
            </a:r>
          </a:p>
        </p:txBody>
      </p:sp>
      <p:sp>
        <p:nvSpPr>
          <p:cNvPr id="15" name="TextBox 15"/>
          <p:cNvSpPr txBox="1"/>
          <p:nvPr/>
        </p:nvSpPr>
        <p:spPr>
          <a:xfrm>
            <a:off x="14706877" y="563704"/>
            <a:ext cx="2757907" cy="216218"/>
          </a:xfrm>
          <a:prstGeom prst="rect">
            <a:avLst/>
          </a:prstGeom>
        </p:spPr>
        <p:txBody>
          <a:bodyPr lIns="0" tIns="0" rIns="0" bIns="0" rtlCol="0" anchor="t">
            <a:spAutoFit/>
          </a:bodyPr>
          <a:lstStyle/>
          <a:p>
            <a:pPr algn="ctr">
              <a:lnSpc>
                <a:spcPts val="1732"/>
              </a:lnSpc>
            </a:pPr>
            <a:r>
              <a:rPr lang="en-US" sz="1237" spc="-24">
                <a:solidFill>
                  <a:srgbClr val="1A1332"/>
                </a:solidFill>
                <a:latin typeface="Open Sauce"/>
                <a:ea typeface="Open Sauce"/>
                <a:cs typeface="Open Sauce"/>
                <a:sym typeface="Open Sauce"/>
              </a:rPr>
              <a:t>U   N  I   L   E  Ã  O </a:t>
            </a:r>
          </a:p>
        </p:txBody>
      </p:sp>
      <p:pic>
        <p:nvPicPr>
          <p:cNvPr id="17" name="Imagem 16">
            <a:extLst>
              <a:ext uri="{FF2B5EF4-FFF2-40B4-BE49-F238E27FC236}">
                <a16:creationId xmlns:a16="http://schemas.microsoft.com/office/drawing/2014/main" id="{9842B873-6ED1-4BBD-9970-EACE171B9B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1" t="17661" r="18996" b="15636"/>
          <a:stretch/>
        </p:blipFill>
        <p:spPr>
          <a:xfrm>
            <a:off x="9872618" y="4167766"/>
            <a:ext cx="6023879" cy="329679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A1332"/>
        </a:solidFill>
        <a:effectLst/>
      </p:bgPr>
    </p:bg>
    <p:spTree>
      <p:nvGrpSpPr>
        <p:cNvPr id="1" name=""/>
        <p:cNvGrpSpPr/>
        <p:nvPr/>
      </p:nvGrpSpPr>
      <p:grpSpPr>
        <a:xfrm>
          <a:off x="0" y="0"/>
          <a:ext cx="0" cy="0"/>
          <a:chOff x="0" y="0"/>
          <a:chExt cx="0" cy="0"/>
        </a:xfrm>
      </p:grpSpPr>
      <p:sp>
        <p:nvSpPr>
          <p:cNvPr id="2" name="Freeform 2"/>
          <p:cNvSpPr/>
          <p:nvPr/>
        </p:nvSpPr>
        <p:spPr>
          <a:xfrm rot="-2011289">
            <a:off x="780695" y="-3897649"/>
            <a:ext cx="15448332" cy="17357676"/>
          </a:xfrm>
          <a:custGeom>
            <a:avLst/>
            <a:gdLst/>
            <a:ahLst/>
            <a:cxnLst/>
            <a:rect l="l" t="t" r="r" b="b"/>
            <a:pathLst>
              <a:path w="15448332" h="17357676">
                <a:moveTo>
                  <a:pt x="0" y="0"/>
                </a:moveTo>
                <a:lnTo>
                  <a:pt x="15448331" y="0"/>
                </a:lnTo>
                <a:lnTo>
                  <a:pt x="15448331" y="17357676"/>
                </a:lnTo>
                <a:lnTo>
                  <a:pt x="0" y="17357676"/>
                </a:lnTo>
                <a:lnTo>
                  <a:pt x="0" y="0"/>
                </a:lnTo>
                <a:close/>
              </a:path>
            </a:pathLst>
          </a:custGeom>
          <a:blipFill>
            <a:blip r:embed="rId2"/>
            <a:stretch>
              <a:fillRect/>
            </a:stretch>
          </a:blipFill>
        </p:spPr>
      </p:sp>
      <p:sp>
        <p:nvSpPr>
          <p:cNvPr id="3" name="Freeform 3"/>
          <p:cNvSpPr/>
          <p:nvPr/>
        </p:nvSpPr>
        <p:spPr>
          <a:xfrm>
            <a:off x="4731117" y="4266439"/>
            <a:ext cx="8825766" cy="1754121"/>
          </a:xfrm>
          <a:custGeom>
            <a:avLst/>
            <a:gdLst/>
            <a:ahLst/>
            <a:cxnLst/>
            <a:rect l="l" t="t" r="r" b="b"/>
            <a:pathLst>
              <a:path w="8825766" h="1754121">
                <a:moveTo>
                  <a:pt x="0" y="0"/>
                </a:moveTo>
                <a:lnTo>
                  <a:pt x="8825766" y="0"/>
                </a:lnTo>
                <a:lnTo>
                  <a:pt x="8825766" y="1754122"/>
                </a:lnTo>
                <a:lnTo>
                  <a:pt x="0" y="1754122"/>
                </a:lnTo>
                <a:lnTo>
                  <a:pt x="0" y="0"/>
                </a:lnTo>
                <a:close/>
              </a:path>
            </a:pathLst>
          </a:custGeom>
          <a:blipFill>
            <a:blip r:embed="rId3"/>
            <a:stretch>
              <a:fillRect/>
            </a:stretch>
          </a:blipFill>
        </p:spPr>
      </p:sp>
      <p:sp>
        <p:nvSpPr>
          <p:cNvPr id="4" name="Freeform 4"/>
          <p:cNvSpPr/>
          <p:nvPr/>
        </p:nvSpPr>
        <p:spPr>
          <a:xfrm>
            <a:off x="7350274" y="8047257"/>
            <a:ext cx="1794407" cy="334300"/>
          </a:xfrm>
          <a:custGeom>
            <a:avLst/>
            <a:gdLst/>
            <a:ahLst/>
            <a:cxnLst/>
            <a:rect l="l" t="t" r="r" b="b"/>
            <a:pathLst>
              <a:path w="1794407" h="334300">
                <a:moveTo>
                  <a:pt x="0" y="0"/>
                </a:moveTo>
                <a:lnTo>
                  <a:pt x="1794406" y="0"/>
                </a:lnTo>
                <a:lnTo>
                  <a:pt x="1794406" y="334300"/>
                </a:lnTo>
                <a:lnTo>
                  <a:pt x="0" y="334300"/>
                </a:lnTo>
                <a:lnTo>
                  <a:pt x="0" y="0"/>
                </a:lnTo>
                <a:close/>
              </a:path>
            </a:pathLst>
          </a:custGeom>
          <a:blipFill>
            <a:blip r:embed="rId4"/>
            <a:stretch>
              <a:fillRect/>
            </a:stretch>
          </a:blipFill>
        </p:spPr>
      </p:sp>
      <p:sp>
        <p:nvSpPr>
          <p:cNvPr id="5" name="TextBox 5"/>
          <p:cNvSpPr txBox="1"/>
          <p:nvPr/>
        </p:nvSpPr>
        <p:spPr>
          <a:xfrm>
            <a:off x="7704825" y="8009157"/>
            <a:ext cx="3391460" cy="682916"/>
          </a:xfrm>
          <a:prstGeom prst="rect">
            <a:avLst/>
          </a:prstGeom>
        </p:spPr>
        <p:txBody>
          <a:bodyPr lIns="0" tIns="0" rIns="0" bIns="0" rtlCol="0" anchor="t">
            <a:spAutoFit/>
          </a:bodyPr>
          <a:lstStyle/>
          <a:p>
            <a:pPr algn="l">
              <a:lnSpc>
                <a:spcPts val="2773"/>
              </a:lnSpc>
            </a:pPr>
            <a:r>
              <a:rPr lang="en-US" sz="1980" b="1">
                <a:solidFill>
                  <a:srgbClr val="FFFFFF"/>
                </a:solidFill>
                <a:latin typeface="Open Sauce Bold"/>
                <a:ea typeface="Open Sauce Bold"/>
                <a:cs typeface="Open Sauce Bold"/>
                <a:sym typeface="Open Sauce Bold"/>
              </a:rPr>
              <a:t>unileao         unileao.edu.br</a:t>
            </a:r>
          </a:p>
          <a:p>
            <a:pPr algn="l">
              <a:lnSpc>
                <a:spcPts val="2773"/>
              </a:lnSpc>
              <a:spcBef>
                <a:spcPct val="0"/>
              </a:spcBef>
            </a:pPr>
            <a:endParaRPr lang="en-US" sz="1980" b="1">
              <a:solidFill>
                <a:srgbClr val="FFFFFF"/>
              </a:solidFill>
              <a:latin typeface="Open Sauce Bold"/>
              <a:ea typeface="Open Sauce Bold"/>
              <a:cs typeface="Open Sauce Bold"/>
              <a:sym typeface="Open Sauce Bol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561</Words>
  <Application>Microsoft Office PowerPoint</Application>
  <PresentationFormat>Personalizar</PresentationFormat>
  <Paragraphs>28</Paragraphs>
  <Slides>6</Slides>
  <Notes>0</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6</vt:i4>
      </vt:variant>
    </vt:vector>
  </HeadingPairs>
  <TitlesOfParts>
    <vt:vector size="12" baseType="lpstr">
      <vt:lpstr>Open Sauce</vt:lpstr>
      <vt:lpstr>Open Sauce Bold</vt:lpstr>
      <vt:lpstr>League Spartan</vt:lpstr>
      <vt:lpstr>Calibri</vt:lpstr>
      <vt:lpstr>Arial</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Opção 02</dc:title>
  <cp:lastModifiedBy>Bárbara Floriano do Vale Brasileiro</cp:lastModifiedBy>
  <cp:revision>2</cp:revision>
  <dcterms:created xsi:type="dcterms:W3CDTF">2006-08-16T00:00:00Z</dcterms:created>
  <dcterms:modified xsi:type="dcterms:W3CDTF">2025-02-18T12:53:13Z</dcterms:modified>
  <dc:identifier>DAGfdA8l7vA</dc:identifier>
</cp:coreProperties>
</file>