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Extenda 50 Mega" panose="020B0604020202020204" charset="0"/>
      <p:regular r:id="rId13"/>
    </p:embeddedFont>
    <p:embeddedFont>
      <p:font typeface="Poppins" panose="00000500000000000000" pitchFamily="2" charset="0"/>
      <p:regular r:id="rId14"/>
      <p:bold r:id="rId15"/>
      <p:italic r:id="rId16"/>
      <p:boldItalic r:id="rId17"/>
    </p:embeddedFont>
    <p:embeddedFont>
      <p:font typeface="Poppins Bold" panose="00000800000000000000" pitchFamily="2"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1" d="100"/>
          <a:sy n="81"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Freeform 2"/>
          <p:cNvSpPr/>
          <p:nvPr/>
        </p:nvSpPr>
        <p:spPr>
          <a:xfrm>
            <a:off x="-1066800" y="3009900"/>
            <a:ext cx="19474950" cy="14092782"/>
          </a:xfrm>
          <a:custGeom>
            <a:avLst/>
            <a:gdLst/>
            <a:ahLst/>
            <a:cxnLst/>
            <a:rect l="l" t="t" r="r" b="b"/>
            <a:pathLst>
              <a:path w="19474950" h="14092782">
                <a:moveTo>
                  <a:pt x="0" y="0"/>
                </a:moveTo>
                <a:lnTo>
                  <a:pt x="19474951" y="0"/>
                </a:lnTo>
                <a:lnTo>
                  <a:pt x="19474951" y="14092782"/>
                </a:lnTo>
                <a:lnTo>
                  <a:pt x="0" y="14092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446241" y="8532672"/>
            <a:ext cx="2808726" cy="558234"/>
          </a:xfrm>
          <a:custGeom>
            <a:avLst/>
            <a:gdLst/>
            <a:ahLst/>
            <a:cxnLst/>
            <a:rect l="l" t="t" r="r" b="b"/>
            <a:pathLst>
              <a:path w="2808726" h="558234">
                <a:moveTo>
                  <a:pt x="0" y="0"/>
                </a:moveTo>
                <a:lnTo>
                  <a:pt x="2808725" y="0"/>
                </a:lnTo>
                <a:lnTo>
                  <a:pt x="2808725" y="558234"/>
                </a:lnTo>
                <a:lnTo>
                  <a:pt x="0" y="558234"/>
                </a:lnTo>
                <a:lnTo>
                  <a:pt x="0" y="0"/>
                </a:lnTo>
                <a:close/>
              </a:path>
            </a:pathLst>
          </a:custGeom>
          <a:blipFill>
            <a:blip r:embed="rId4"/>
            <a:stretch>
              <a:fillRect/>
            </a:stretch>
          </a:blipFill>
        </p:spPr>
      </p:sp>
      <p:sp>
        <p:nvSpPr>
          <p:cNvPr id="4" name="Freeform 4"/>
          <p:cNvSpPr/>
          <p:nvPr/>
        </p:nvSpPr>
        <p:spPr>
          <a:xfrm rot="-5400000">
            <a:off x="14116047" y="4682772"/>
            <a:ext cx="1469114" cy="2390569"/>
          </a:xfrm>
          <a:custGeom>
            <a:avLst/>
            <a:gdLst/>
            <a:ahLst/>
            <a:cxnLst/>
            <a:rect l="l" t="t" r="r" b="b"/>
            <a:pathLst>
              <a:path w="1469114" h="2390569">
                <a:moveTo>
                  <a:pt x="0" y="0"/>
                </a:moveTo>
                <a:lnTo>
                  <a:pt x="1469113" y="0"/>
                </a:lnTo>
                <a:lnTo>
                  <a:pt x="1469113" y="2390570"/>
                </a:lnTo>
                <a:lnTo>
                  <a:pt x="0" y="23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1363487" y="8645317"/>
            <a:ext cx="382198" cy="332945"/>
            <a:chOff x="0" y="0"/>
            <a:chExt cx="933038" cy="812800"/>
          </a:xfrm>
        </p:grpSpPr>
        <p:sp>
          <p:nvSpPr>
            <p:cNvPr id="6" name="Freeform 6"/>
            <p:cNvSpPr/>
            <p:nvPr/>
          </p:nvSpPr>
          <p:spPr>
            <a:xfrm>
              <a:off x="0" y="0"/>
              <a:ext cx="933038" cy="812800"/>
            </a:xfrm>
            <a:custGeom>
              <a:avLst/>
              <a:gdLst/>
              <a:ahLst/>
              <a:cxnLst/>
              <a:rect l="l" t="t" r="r" b="b"/>
              <a:pathLst>
                <a:path w="933038" h="812800">
                  <a:moveTo>
                    <a:pt x="466519" y="0"/>
                  </a:moveTo>
                  <a:lnTo>
                    <a:pt x="535390" y="87561"/>
                  </a:lnTo>
                  <a:lnTo>
                    <a:pt x="635768" y="27679"/>
                  </a:lnTo>
                  <a:lnTo>
                    <a:pt x="663833" y="131093"/>
                  </a:lnTo>
                  <a:lnTo>
                    <a:pt x="782157" y="106978"/>
                  </a:lnTo>
                  <a:lnTo>
                    <a:pt x="765628" y="212279"/>
                  </a:lnTo>
                  <a:lnTo>
                    <a:pt x="885918" y="227186"/>
                  </a:lnTo>
                  <a:lnTo>
                    <a:pt x="827024" y="320152"/>
                  </a:lnTo>
                  <a:lnTo>
                    <a:pt x="933038" y="372069"/>
                  </a:lnTo>
                  <a:lnTo>
                    <a:pt x="839734" y="440145"/>
                  </a:lnTo>
                  <a:lnTo>
                    <a:pt x="917151" y="522061"/>
                  </a:lnTo>
                  <a:lnTo>
                    <a:pt x="802038" y="556053"/>
                  </a:lnTo>
                  <a:lnTo>
                    <a:pt x="840405" y="656904"/>
                  </a:lnTo>
                  <a:lnTo>
                    <a:pt x="719030" y="652219"/>
                  </a:lnTo>
                  <a:lnTo>
                    <a:pt x="713162" y="758384"/>
                  </a:lnTo>
                  <a:lnTo>
                    <a:pt x="601917" y="715658"/>
                  </a:lnTo>
                  <a:lnTo>
                    <a:pt x="552609" y="812800"/>
                  </a:lnTo>
                  <a:lnTo>
                    <a:pt x="466519" y="737801"/>
                  </a:lnTo>
                  <a:lnTo>
                    <a:pt x="380429" y="812800"/>
                  </a:lnTo>
                  <a:lnTo>
                    <a:pt x="331121" y="715658"/>
                  </a:lnTo>
                  <a:lnTo>
                    <a:pt x="219876" y="758384"/>
                  </a:lnTo>
                  <a:lnTo>
                    <a:pt x="214008" y="652219"/>
                  </a:lnTo>
                  <a:lnTo>
                    <a:pt x="92634" y="656904"/>
                  </a:lnTo>
                  <a:lnTo>
                    <a:pt x="130999" y="556053"/>
                  </a:lnTo>
                  <a:lnTo>
                    <a:pt x="15887" y="522061"/>
                  </a:lnTo>
                  <a:lnTo>
                    <a:pt x="93304" y="440145"/>
                  </a:lnTo>
                  <a:lnTo>
                    <a:pt x="0" y="372069"/>
                  </a:lnTo>
                  <a:lnTo>
                    <a:pt x="106013" y="320152"/>
                  </a:lnTo>
                  <a:lnTo>
                    <a:pt x="47119" y="227186"/>
                  </a:lnTo>
                  <a:lnTo>
                    <a:pt x="167410" y="212279"/>
                  </a:lnTo>
                  <a:lnTo>
                    <a:pt x="150881" y="106978"/>
                  </a:lnTo>
                  <a:lnTo>
                    <a:pt x="269205" y="131093"/>
                  </a:lnTo>
                  <a:lnTo>
                    <a:pt x="297270" y="27679"/>
                  </a:lnTo>
                  <a:lnTo>
                    <a:pt x="397648" y="87561"/>
                  </a:lnTo>
                  <a:lnTo>
                    <a:pt x="466519" y="0"/>
                  </a:lnTo>
                  <a:close/>
                </a:path>
              </a:pathLst>
            </a:custGeom>
            <a:solidFill>
              <a:srgbClr val="5CE1E6"/>
            </a:solidFill>
          </p:spPr>
        </p:sp>
        <p:sp>
          <p:nvSpPr>
            <p:cNvPr id="7" name="TextBox 7"/>
            <p:cNvSpPr txBox="1"/>
            <p:nvPr/>
          </p:nvSpPr>
          <p:spPr>
            <a:xfrm>
              <a:off x="160366" y="120650"/>
              <a:ext cx="612306" cy="55245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a:off x="3724699" y="3736485"/>
            <a:ext cx="10838602" cy="2404936"/>
          </a:xfrm>
          <a:prstGeom prst="rect">
            <a:avLst/>
          </a:prstGeom>
        </p:spPr>
        <p:txBody>
          <a:bodyPr lIns="0" tIns="0" rIns="0" bIns="0" rtlCol="0" anchor="t">
            <a:spAutoFit/>
          </a:bodyPr>
          <a:lstStyle/>
          <a:p>
            <a:pPr algn="l">
              <a:lnSpc>
                <a:spcPts val="17541"/>
              </a:lnSpc>
            </a:pPr>
            <a:r>
              <a:rPr lang="en-US" sz="19276" dirty="0">
                <a:solidFill>
                  <a:srgbClr val="FFFFFF"/>
                </a:solidFill>
                <a:latin typeface="Extenda 50 Mega"/>
                <a:ea typeface="Extenda 50 Mega"/>
                <a:cs typeface="Extenda 50 Mega"/>
                <a:sym typeface="Extenda 50 Mega"/>
              </a:rPr>
              <a:t>APRESENTAÇÃO</a:t>
            </a:r>
          </a:p>
        </p:txBody>
      </p:sp>
      <p:sp>
        <p:nvSpPr>
          <p:cNvPr id="9" name="Freeform 9"/>
          <p:cNvSpPr/>
          <p:nvPr/>
        </p:nvSpPr>
        <p:spPr>
          <a:xfrm>
            <a:off x="2640943" y="2616759"/>
            <a:ext cx="1083756" cy="1069963"/>
          </a:xfrm>
          <a:custGeom>
            <a:avLst/>
            <a:gdLst/>
            <a:ahLst/>
            <a:cxnLst/>
            <a:rect l="l" t="t" r="r" b="b"/>
            <a:pathLst>
              <a:path w="1083756" h="1069963">
                <a:moveTo>
                  <a:pt x="0" y="0"/>
                </a:moveTo>
                <a:lnTo>
                  <a:pt x="1083756" y="0"/>
                </a:lnTo>
                <a:lnTo>
                  <a:pt x="1083756" y="1069963"/>
                </a:lnTo>
                <a:lnTo>
                  <a:pt x="0" y="10699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7571946" y="5456769"/>
            <a:ext cx="3144108" cy="684652"/>
          </a:xfrm>
          <a:prstGeom prst="rect">
            <a:avLst/>
          </a:prstGeom>
        </p:spPr>
        <p:txBody>
          <a:bodyPr lIns="0" tIns="0" rIns="0" bIns="0" rtlCol="0" anchor="t">
            <a:spAutoFit/>
          </a:bodyPr>
          <a:lstStyle/>
          <a:p>
            <a:pPr algn="l">
              <a:lnSpc>
                <a:spcPts val="5301"/>
              </a:lnSpc>
            </a:pPr>
            <a:r>
              <a:rPr lang="en-US" sz="3869" b="1" dirty="0">
                <a:solidFill>
                  <a:srgbClr val="FFFFFF"/>
                </a:solidFill>
                <a:latin typeface="Poppins Bold"/>
                <a:ea typeface="Poppins Bold"/>
                <a:cs typeface="Poppins Bold"/>
                <a:sym typeface="Poppins Bold"/>
              </a:rPr>
              <a:t>[</a:t>
            </a:r>
            <a:r>
              <a:rPr lang="en-US" sz="3869" b="1" dirty="0" err="1">
                <a:solidFill>
                  <a:srgbClr val="FFFFFF"/>
                </a:solidFill>
                <a:latin typeface="Poppins Bold"/>
                <a:ea typeface="Poppins Bold"/>
                <a:cs typeface="Poppins Bold"/>
                <a:sym typeface="Poppins Bold"/>
              </a:rPr>
              <a:t>Subtítulo</a:t>
            </a:r>
            <a:r>
              <a:rPr lang="en-US" sz="3869" b="1" dirty="0">
                <a:solidFill>
                  <a:srgbClr val="FFFFFF"/>
                </a:solidFill>
                <a:latin typeface="Poppins Bold"/>
                <a:ea typeface="Poppins Bold"/>
                <a:cs typeface="Poppins Bold"/>
                <a:sym typeface="Poppins Bold"/>
              </a:rPr>
              <a:t>]</a:t>
            </a:r>
          </a:p>
        </p:txBody>
      </p:sp>
      <p:sp>
        <p:nvSpPr>
          <p:cNvPr id="11" name="TextBox 11"/>
          <p:cNvSpPr txBox="1"/>
          <p:nvPr/>
        </p:nvSpPr>
        <p:spPr>
          <a:xfrm>
            <a:off x="1955661" y="8588167"/>
            <a:ext cx="2194389" cy="359944"/>
          </a:xfrm>
          <a:prstGeom prst="rect">
            <a:avLst/>
          </a:prstGeom>
        </p:spPr>
        <p:txBody>
          <a:bodyPr lIns="0" tIns="0" rIns="0" bIns="0" rtlCol="0" anchor="t">
            <a:spAutoFit/>
          </a:bodyPr>
          <a:lstStyle/>
          <a:p>
            <a:pPr algn="l">
              <a:lnSpc>
                <a:spcPts val="2740"/>
              </a:lnSpc>
            </a:pPr>
            <a:r>
              <a:rPr lang="en-US" sz="2000">
                <a:solidFill>
                  <a:srgbClr val="FFFFFF"/>
                </a:solidFill>
                <a:latin typeface="Poppins"/>
                <a:ea typeface="Poppins"/>
                <a:cs typeface="Poppins"/>
                <a:sym typeface="Poppins"/>
              </a:rPr>
              <a:t>Nome da equipe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429767" y="6050375"/>
            <a:ext cx="0" cy="1660525"/>
          </a:xfrm>
          <a:prstGeom prst="line">
            <a:avLst/>
          </a:prstGeom>
          <a:ln w="38100" cap="flat">
            <a:solidFill>
              <a:srgbClr val="7265BD"/>
            </a:solidFill>
            <a:prstDash val="solid"/>
            <a:headEnd type="none" w="sm" len="sm"/>
            <a:tailEnd type="none" w="sm" len="sm"/>
          </a:ln>
        </p:spPr>
      </p:sp>
      <p:sp>
        <p:nvSpPr>
          <p:cNvPr id="3" name="Freeform 3"/>
          <p:cNvSpPr/>
          <p:nvPr/>
        </p:nvSpPr>
        <p:spPr>
          <a:xfrm>
            <a:off x="10218861" y="419100"/>
            <a:ext cx="7061917" cy="9566637"/>
          </a:xfrm>
          <a:custGeom>
            <a:avLst/>
            <a:gdLst/>
            <a:ahLst/>
            <a:cxnLst/>
            <a:rect l="l" t="t" r="r" b="b"/>
            <a:pathLst>
              <a:path w="7061917" h="9566637">
                <a:moveTo>
                  <a:pt x="0" y="0"/>
                </a:moveTo>
                <a:lnTo>
                  <a:pt x="7061917" y="0"/>
                </a:lnTo>
                <a:lnTo>
                  <a:pt x="7061917" y="9566636"/>
                </a:lnTo>
                <a:lnTo>
                  <a:pt x="0" y="95666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410717" y="8839987"/>
            <a:ext cx="2104718" cy="418313"/>
          </a:xfrm>
          <a:custGeom>
            <a:avLst/>
            <a:gdLst/>
            <a:ahLst/>
            <a:cxnLst/>
            <a:rect l="l" t="t" r="r" b="b"/>
            <a:pathLst>
              <a:path w="2104718" h="418313">
                <a:moveTo>
                  <a:pt x="0" y="0"/>
                </a:moveTo>
                <a:lnTo>
                  <a:pt x="2104718" y="0"/>
                </a:lnTo>
                <a:lnTo>
                  <a:pt x="2104718" y="418313"/>
                </a:lnTo>
                <a:lnTo>
                  <a:pt x="0" y="418313"/>
                </a:lnTo>
                <a:lnTo>
                  <a:pt x="0" y="0"/>
                </a:lnTo>
                <a:close/>
              </a:path>
            </a:pathLst>
          </a:custGeom>
          <a:blipFill>
            <a:blip r:embed="rId4"/>
            <a:stretch>
              <a:fillRect/>
            </a:stretch>
          </a:blipFill>
        </p:spPr>
      </p:sp>
      <p:sp>
        <p:nvSpPr>
          <p:cNvPr id="5" name="TextBox 5"/>
          <p:cNvSpPr txBox="1"/>
          <p:nvPr/>
        </p:nvSpPr>
        <p:spPr>
          <a:xfrm>
            <a:off x="1410717" y="1694464"/>
            <a:ext cx="7443646" cy="1469316"/>
          </a:xfrm>
          <a:prstGeom prst="rect">
            <a:avLst/>
          </a:prstGeom>
        </p:spPr>
        <p:txBody>
          <a:bodyPr lIns="0" tIns="0" rIns="0" bIns="0" rtlCol="0" anchor="t">
            <a:spAutoFit/>
          </a:bodyPr>
          <a:lstStyle/>
          <a:p>
            <a:pPr algn="l">
              <a:lnSpc>
                <a:spcPts val="10651"/>
              </a:lnSpc>
            </a:pPr>
            <a:r>
              <a:rPr lang="en-US" sz="11704">
                <a:solidFill>
                  <a:srgbClr val="8C52FF"/>
                </a:solidFill>
                <a:latin typeface="Extenda 50 Mega"/>
                <a:ea typeface="Extenda 50 Mega"/>
                <a:cs typeface="Extenda 50 Mega"/>
                <a:sym typeface="Extenda 50 Mega"/>
              </a:rPr>
              <a:t>LOREM IPSUM</a:t>
            </a:r>
          </a:p>
        </p:txBody>
      </p:sp>
      <p:sp>
        <p:nvSpPr>
          <p:cNvPr id="6" name="TextBox 6"/>
          <p:cNvSpPr txBox="1"/>
          <p:nvPr/>
        </p:nvSpPr>
        <p:spPr>
          <a:xfrm>
            <a:off x="1767246" y="6002750"/>
            <a:ext cx="6633578" cy="1598168"/>
          </a:xfrm>
          <a:prstGeom prst="rect">
            <a:avLst/>
          </a:prstGeom>
        </p:spPr>
        <p:txBody>
          <a:bodyPr lIns="0" tIns="0" rIns="0" bIns="0" rtlCol="0" anchor="t">
            <a:spAutoFit/>
          </a:bodyPr>
          <a:lstStyle/>
          <a:p>
            <a:pPr algn="l">
              <a:lnSpc>
                <a:spcPts val="3151"/>
              </a:lnSpc>
            </a:pPr>
            <a:r>
              <a:rPr lang="en-US" sz="2300">
                <a:solidFill>
                  <a:srgbClr val="767676"/>
                </a:solidFill>
                <a:latin typeface="Poppins"/>
                <a:ea typeface="Poppins"/>
                <a:cs typeface="Poppins"/>
                <a:sym typeface="Poppins"/>
              </a:rPr>
              <a:t>Et nobis deleniti ea dolores nihil qui enim sunt. Vel nisi eius qui quia dolorem id consequatur consequuntur qui aspernatur ullam.</a:t>
            </a:r>
          </a:p>
        </p:txBody>
      </p:sp>
      <p:sp>
        <p:nvSpPr>
          <p:cNvPr id="7" name="TextBox 7"/>
          <p:cNvSpPr txBox="1"/>
          <p:nvPr/>
        </p:nvSpPr>
        <p:spPr>
          <a:xfrm>
            <a:off x="1410717" y="3343336"/>
            <a:ext cx="7825479" cy="2398268"/>
          </a:xfrm>
          <a:prstGeom prst="rect">
            <a:avLst/>
          </a:prstGeom>
        </p:spPr>
        <p:txBody>
          <a:bodyPr lIns="0" tIns="0" rIns="0" bIns="0" rtlCol="0" anchor="t">
            <a:spAutoFit/>
          </a:bodyPr>
          <a:lstStyle/>
          <a:p>
            <a:pPr algn="l">
              <a:lnSpc>
                <a:spcPts val="3151"/>
              </a:lnSpc>
            </a:pPr>
            <a:r>
              <a:rPr lang="en-US" sz="2300">
                <a:solidFill>
                  <a:srgbClr val="767676"/>
                </a:solidFill>
                <a:latin typeface="Poppins"/>
                <a:ea typeface="Poppins"/>
                <a:cs typeface="Poppins"/>
                <a:sym typeface="Poppins"/>
              </a:rPr>
              <a:t>Lorem ipsum dolor sit amet. Hic quibusdam culpa et sint quas ex voluptatem eligendi sit eveniet similique non ratione possimus. Ab voluptatibus illo est accusantium enim ut quae minus qui odit quibusdam.</a:t>
            </a:r>
          </a:p>
          <a:p>
            <a:pPr algn="l">
              <a:lnSpc>
                <a:spcPts val="3151"/>
              </a:lnSpc>
            </a:pPr>
            <a:endParaRPr lang="en-US" sz="2300">
              <a:solidFill>
                <a:srgbClr val="767676"/>
              </a:solidFill>
              <a:latin typeface="Poppins"/>
              <a:ea typeface="Poppins"/>
              <a:cs typeface="Poppins"/>
              <a:sym typeface="Poppins"/>
            </a:endParaRPr>
          </a:p>
        </p:txBody>
      </p:sp>
      <p:pic>
        <p:nvPicPr>
          <p:cNvPr id="10" name="Imagem 9">
            <a:extLst>
              <a:ext uri="{FF2B5EF4-FFF2-40B4-BE49-F238E27FC236}">
                <a16:creationId xmlns:a16="http://schemas.microsoft.com/office/drawing/2014/main" id="{B62000C0-7817-47AA-87F3-A6E9C1DB30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417" t="6551" r="27902"/>
          <a:stretch/>
        </p:blipFill>
        <p:spPr>
          <a:xfrm>
            <a:off x="11370846" y="1817219"/>
            <a:ext cx="4757948" cy="6488746"/>
          </a:xfrm>
          <a:prstGeom prst="roundRect">
            <a:avLst/>
          </a:prstGeom>
        </p:spPr>
      </p:pic>
      <p:sp>
        <p:nvSpPr>
          <p:cNvPr id="8" name="Freeform 8"/>
          <p:cNvSpPr/>
          <p:nvPr/>
        </p:nvSpPr>
        <p:spPr>
          <a:xfrm>
            <a:off x="10853655" y="1485900"/>
            <a:ext cx="1292603" cy="1276151"/>
          </a:xfrm>
          <a:custGeom>
            <a:avLst/>
            <a:gdLst/>
            <a:ahLst/>
            <a:cxnLst/>
            <a:rect l="l" t="t" r="r" b="b"/>
            <a:pathLst>
              <a:path w="1292603" h="1276151">
                <a:moveTo>
                  <a:pt x="0" y="0"/>
                </a:moveTo>
                <a:lnTo>
                  <a:pt x="1292602" y="0"/>
                </a:lnTo>
                <a:lnTo>
                  <a:pt x="1292602" y="1276151"/>
                </a:lnTo>
                <a:lnTo>
                  <a:pt x="0" y="12761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5092605" y="6964408"/>
            <a:ext cx="1308712" cy="1273020"/>
          </a:xfrm>
          <a:custGeom>
            <a:avLst/>
            <a:gdLst/>
            <a:ahLst/>
            <a:cxnLst/>
            <a:rect l="l" t="t" r="r" b="b"/>
            <a:pathLst>
              <a:path w="1308712" h="1273020">
                <a:moveTo>
                  <a:pt x="0" y="0"/>
                </a:moveTo>
                <a:lnTo>
                  <a:pt x="1308712" y="0"/>
                </a:lnTo>
                <a:lnTo>
                  <a:pt x="1308712" y="1273020"/>
                </a:lnTo>
                <a:lnTo>
                  <a:pt x="0" y="12730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Freeform 2"/>
          <p:cNvSpPr/>
          <p:nvPr/>
        </p:nvSpPr>
        <p:spPr>
          <a:xfrm>
            <a:off x="5992637" y="1028700"/>
            <a:ext cx="5407221" cy="7200900"/>
          </a:xfrm>
          <a:custGeom>
            <a:avLst/>
            <a:gdLst/>
            <a:ahLst/>
            <a:cxnLst/>
            <a:rect l="l" t="t" r="r" b="b"/>
            <a:pathLst>
              <a:path w="5407221" h="7200900">
                <a:moveTo>
                  <a:pt x="0" y="0"/>
                </a:moveTo>
                <a:lnTo>
                  <a:pt x="5407221" y="0"/>
                </a:lnTo>
                <a:lnTo>
                  <a:pt x="5407221"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649244" y="3892947"/>
            <a:ext cx="4644675" cy="2815431"/>
          </a:xfrm>
          <a:prstGeom prst="rect">
            <a:avLst/>
          </a:prstGeom>
        </p:spPr>
        <p:txBody>
          <a:bodyPr lIns="0" tIns="0" rIns="0" bIns="0" rtlCol="0" anchor="t">
            <a:spAutoFit/>
          </a:bodyPr>
          <a:lstStyle/>
          <a:p>
            <a:pPr algn="l">
              <a:lnSpc>
                <a:spcPts val="10665"/>
              </a:lnSpc>
            </a:pPr>
            <a:r>
              <a:rPr lang="en-US" sz="11720">
                <a:solidFill>
                  <a:srgbClr val="FFFFFF"/>
                </a:solidFill>
                <a:latin typeface="Extenda 50 Mega"/>
                <a:ea typeface="Extenda 50 Mega"/>
                <a:cs typeface="Extenda 50 Mega"/>
                <a:sym typeface="Extenda 50 Mega"/>
              </a:rPr>
              <a:t>LOREM IPSUM</a:t>
            </a:r>
          </a:p>
        </p:txBody>
      </p:sp>
      <p:sp>
        <p:nvSpPr>
          <p:cNvPr id="6" name="TextBox 6"/>
          <p:cNvSpPr txBox="1"/>
          <p:nvPr/>
        </p:nvSpPr>
        <p:spPr>
          <a:xfrm>
            <a:off x="12788419" y="2960688"/>
            <a:ext cx="3936367" cy="4298950"/>
          </a:xfrm>
          <a:prstGeom prst="rect">
            <a:avLst/>
          </a:prstGeom>
        </p:spPr>
        <p:txBody>
          <a:bodyPr lIns="0" tIns="0" rIns="0" bIns="0" rtlCol="0" anchor="t">
            <a:spAutoFit/>
          </a:bodyPr>
          <a:lstStyle/>
          <a:p>
            <a:pPr algn="l">
              <a:lnSpc>
                <a:spcPts val="3425"/>
              </a:lnSpc>
            </a:pPr>
            <a:r>
              <a:rPr lang="en-US" sz="2500">
                <a:solidFill>
                  <a:srgbClr val="FFFFFF"/>
                </a:solidFill>
                <a:latin typeface="Poppins"/>
                <a:ea typeface="Poppins"/>
                <a:cs typeface="Poppins"/>
                <a:sym typeface="Poppins"/>
              </a:rPr>
              <a:t>Lorem ipsum dolor sit amet. Hic quibusdam culpa et sint quas ex voluptatem eligendi sit eveniet similique non ratione possimus. Ab voluptatibus illo est accusantium enim ut quae minus qui odit quibusdam.</a:t>
            </a:r>
          </a:p>
        </p:txBody>
      </p:sp>
      <p:sp>
        <p:nvSpPr>
          <p:cNvPr id="7" name="TextBox 7"/>
          <p:cNvSpPr txBox="1"/>
          <p:nvPr/>
        </p:nvSpPr>
        <p:spPr>
          <a:xfrm>
            <a:off x="15407961" y="9395746"/>
            <a:ext cx="1316826" cy="257227"/>
          </a:xfrm>
          <a:prstGeom prst="rect">
            <a:avLst/>
          </a:prstGeom>
        </p:spPr>
        <p:txBody>
          <a:bodyPr lIns="0" tIns="0" rIns="0" bIns="0" rtlCol="0" anchor="t">
            <a:spAutoFit/>
          </a:bodyPr>
          <a:lstStyle/>
          <a:p>
            <a:pPr algn="l">
              <a:lnSpc>
                <a:spcPts val="1916"/>
              </a:lnSpc>
            </a:pPr>
            <a:r>
              <a:rPr lang="en-US" sz="1398">
                <a:solidFill>
                  <a:srgbClr val="FFFFFF"/>
                </a:solidFill>
                <a:latin typeface="Poppins"/>
                <a:ea typeface="Poppins"/>
                <a:cs typeface="Poppins"/>
                <a:sym typeface="Poppins"/>
              </a:rPr>
              <a:t>U  N  I  L  E  Ã  O</a:t>
            </a:r>
          </a:p>
        </p:txBody>
      </p:sp>
      <p:sp>
        <p:nvSpPr>
          <p:cNvPr id="8" name="TextBox 8"/>
          <p:cNvSpPr txBox="1"/>
          <p:nvPr/>
        </p:nvSpPr>
        <p:spPr>
          <a:xfrm>
            <a:off x="1649244" y="9395746"/>
            <a:ext cx="1316826" cy="257227"/>
          </a:xfrm>
          <a:prstGeom prst="rect">
            <a:avLst/>
          </a:prstGeom>
        </p:spPr>
        <p:txBody>
          <a:bodyPr lIns="0" tIns="0" rIns="0" bIns="0" rtlCol="0" anchor="t">
            <a:spAutoFit/>
          </a:bodyPr>
          <a:lstStyle/>
          <a:p>
            <a:pPr algn="l">
              <a:lnSpc>
                <a:spcPts val="1916"/>
              </a:lnSpc>
            </a:pPr>
            <a:r>
              <a:rPr lang="en-US" sz="1398">
                <a:solidFill>
                  <a:srgbClr val="FFFFFF"/>
                </a:solidFill>
                <a:latin typeface="Poppins"/>
                <a:ea typeface="Poppins"/>
                <a:cs typeface="Poppins"/>
                <a:sym typeface="Poppins"/>
              </a:rPr>
              <a:t>2  0  2  5</a:t>
            </a:r>
          </a:p>
        </p:txBody>
      </p:sp>
      <p:pic>
        <p:nvPicPr>
          <p:cNvPr id="10" name="Imagem 9">
            <a:extLst>
              <a:ext uri="{FF2B5EF4-FFF2-40B4-BE49-F238E27FC236}">
                <a16:creationId xmlns:a16="http://schemas.microsoft.com/office/drawing/2014/main" id="{3C64F289-5B68-41B5-99ED-56F3B199E6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558" t="7778" r="46545"/>
          <a:stretch/>
        </p:blipFill>
        <p:spPr>
          <a:xfrm>
            <a:off x="5688526" y="1573687"/>
            <a:ext cx="5562600" cy="7139626"/>
          </a:xfrm>
          <a:prstGeom prst="teardrop">
            <a:avLst>
              <a:gd name="adj" fmla="val 95501"/>
            </a:avLst>
          </a:prstGeom>
        </p:spPr>
      </p:pic>
      <p:sp>
        <p:nvSpPr>
          <p:cNvPr id="3" name="Freeform 3"/>
          <p:cNvSpPr/>
          <p:nvPr/>
        </p:nvSpPr>
        <p:spPr>
          <a:xfrm>
            <a:off x="10258222" y="5546905"/>
            <a:ext cx="1985807" cy="1949701"/>
          </a:xfrm>
          <a:custGeom>
            <a:avLst/>
            <a:gdLst/>
            <a:ahLst/>
            <a:cxnLst/>
            <a:rect l="l" t="t" r="r" b="b"/>
            <a:pathLst>
              <a:path w="1985807" h="1949701">
                <a:moveTo>
                  <a:pt x="0" y="0"/>
                </a:moveTo>
                <a:lnTo>
                  <a:pt x="1985807" y="0"/>
                </a:lnTo>
                <a:lnTo>
                  <a:pt x="1985807" y="1949702"/>
                </a:lnTo>
                <a:lnTo>
                  <a:pt x="0" y="1949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5559362" y="803475"/>
            <a:ext cx="1469114" cy="2390569"/>
          </a:xfrm>
          <a:custGeom>
            <a:avLst/>
            <a:gdLst/>
            <a:ahLst/>
            <a:cxnLst/>
            <a:rect l="l" t="t" r="r" b="b"/>
            <a:pathLst>
              <a:path w="1469114" h="2390569">
                <a:moveTo>
                  <a:pt x="0" y="0"/>
                </a:moveTo>
                <a:lnTo>
                  <a:pt x="1469114" y="0"/>
                </a:lnTo>
                <a:lnTo>
                  <a:pt x="1469114" y="2390569"/>
                </a:lnTo>
                <a:lnTo>
                  <a:pt x="0" y="23905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TextBox 2"/>
          <p:cNvSpPr txBox="1"/>
          <p:nvPr/>
        </p:nvSpPr>
        <p:spPr>
          <a:xfrm>
            <a:off x="2358059" y="1776429"/>
            <a:ext cx="6647643" cy="1459575"/>
          </a:xfrm>
          <a:prstGeom prst="rect">
            <a:avLst/>
          </a:prstGeom>
        </p:spPr>
        <p:txBody>
          <a:bodyPr lIns="0" tIns="0" rIns="0" bIns="0" rtlCol="0" anchor="t">
            <a:spAutoFit/>
          </a:bodyPr>
          <a:lstStyle/>
          <a:p>
            <a:pPr algn="r">
              <a:lnSpc>
                <a:spcPts val="10646"/>
              </a:lnSpc>
            </a:pPr>
            <a:r>
              <a:rPr lang="en-US" sz="11699" dirty="0">
                <a:solidFill>
                  <a:srgbClr val="FFFFFF"/>
                </a:solidFill>
                <a:latin typeface="Extenda 50 Mega"/>
                <a:ea typeface="Extenda 50 Mega"/>
                <a:cs typeface="Extenda 50 Mega"/>
                <a:sym typeface="Extenda 50 Mega"/>
              </a:rPr>
              <a:t>LOREM IPSUM</a:t>
            </a:r>
          </a:p>
        </p:txBody>
      </p:sp>
      <p:sp>
        <p:nvSpPr>
          <p:cNvPr id="3" name="TextBox 3"/>
          <p:cNvSpPr txBox="1"/>
          <p:nvPr/>
        </p:nvSpPr>
        <p:spPr>
          <a:xfrm>
            <a:off x="9744212" y="1409700"/>
            <a:ext cx="5905717" cy="1598168"/>
          </a:xfrm>
          <a:prstGeom prst="rect">
            <a:avLst/>
          </a:prstGeom>
        </p:spPr>
        <p:txBody>
          <a:bodyPr lIns="0" tIns="0" rIns="0" bIns="0" rtlCol="0" anchor="t">
            <a:spAutoFit/>
          </a:bodyPr>
          <a:lstStyle/>
          <a:p>
            <a:pPr algn="l">
              <a:lnSpc>
                <a:spcPts val="3151"/>
              </a:lnSpc>
            </a:pPr>
            <a:r>
              <a:rPr lang="en-US" sz="2300" dirty="0">
                <a:solidFill>
                  <a:srgbClr val="FFFFFF"/>
                </a:solidFill>
                <a:latin typeface="Poppins"/>
                <a:ea typeface="Poppins"/>
                <a:cs typeface="Poppins"/>
                <a:sym typeface="Poppins"/>
              </a:rPr>
              <a:t>Lorem ipsum dolor sit </a:t>
            </a:r>
            <a:r>
              <a:rPr lang="en-US" sz="2300" dirty="0" err="1">
                <a:solidFill>
                  <a:srgbClr val="FFFFFF"/>
                </a:solidFill>
                <a:latin typeface="Poppins"/>
                <a:ea typeface="Poppins"/>
                <a:cs typeface="Poppins"/>
                <a:sym typeface="Poppins"/>
              </a:rPr>
              <a:t>amet</a:t>
            </a:r>
            <a:r>
              <a:rPr lang="en-US" sz="2300" dirty="0">
                <a:solidFill>
                  <a:srgbClr val="FFFFFF"/>
                </a:solidFill>
                <a:latin typeface="Poppins"/>
                <a:ea typeface="Poppins"/>
                <a:cs typeface="Poppins"/>
                <a:sym typeface="Poppins"/>
              </a:rPr>
              <a:t>. Hic </a:t>
            </a:r>
            <a:r>
              <a:rPr lang="en-US" sz="2300" dirty="0" err="1">
                <a:solidFill>
                  <a:srgbClr val="FFFFFF"/>
                </a:solidFill>
                <a:latin typeface="Poppins"/>
                <a:ea typeface="Poppins"/>
                <a:cs typeface="Poppins"/>
                <a:sym typeface="Poppins"/>
              </a:rPr>
              <a:t>quibusdam</a:t>
            </a:r>
            <a:r>
              <a:rPr lang="en-US" sz="2300" dirty="0">
                <a:solidFill>
                  <a:srgbClr val="FFFFFF"/>
                </a:solidFill>
                <a:latin typeface="Poppins"/>
                <a:ea typeface="Poppins"/>
                <a:cs typeface="Poppins"/>
                <a:sym typeface="Poppins"/>
              </a:rPr>
              <a:t> culpa et </a:t>
            </a:r>
            <a:r>
              <a:rPr lang="en-US" sz="2300" dirty="0" err="1">
                <a:solidFill>
                  <a:srgbClr val="FFFFFF"/>
                </a:solidFill>
                <a:latin typeface="Poppins"/>
                <a:ea typeface="Poppins"/>
                <a:cs typeface="Poppins"/>
                <a:sym typeface="Poppins"/>
              </a:rPr>
              <a:t>sint</a:t>
            </a:r>
            <a:r>
              <a:rPr lang="en-US" sz="2300" dirty="0">
                <a:solidFill>
                  <a:srgbClr val="FFFFFF"/>
                </a:solidFill>
                <a:latin typeface="Poppins"/>
                <a:ea typeface="Poppins"/>
                <a:cs typeface="Poppins"/>
                <a:sym typeface="Poppins"/>
              </a:rPr>
              <a:t> </a:t>
            </a:r>
            <a:r>
              <a:rPr lang="en-US" sz="2300" dirty="0" err="1">
                <a:solidFill>
                  <a:srgbClr val="FFFFFF"/>
                </a:solidFill>
                <a:latin typeface="Poppins"/>
                <a:ea typeface="Poppins"/>
                <a:cs typeface="Poppins"/>
                <a:sym typeface="Poppins"/>
              </a:rPr>
              <a:t>quas</a:t>
            </a:r>
            <a:r>
              <a:rPr lang="en-US" sz="2300" dirty="0">
                <a:solidFill>
                  <a:srgbClr val="FFFFFF"/>
                </a:solidFill>
                <a:latin typeface="Poppins"/>
                <a:ea typeface="Poppins"/>
                <a:cs typeface="Poppins"/>
                <a:sym typeface="Poppins"/>
              </a:rPr>
              <a:t> ex </a:t>
            </a:r>
            <a:r>
              <a:rPr lang="en-US" sz="2300" dirty="0" err="1">
                <a:solidFill>
                  <a:srgbClr val="FFFFFF"/>
                </a:solidFill>
                <a:latin typeface="Poppins"/>
                <a:ea typeface="Poppins"/>
                <a:cs typeface="Poppins"/>
                <a:sym typeface="Poppins"/>
              </a:rPr>
              <a:t>voluptatem</a:t>
            </a:r>
            <a:r>
              <a:rPr lang="en-US" sz="2300" dirty="0">
                <a:solidFill>
                  <a:srgbClr val="FFFFFF"/>
                </a:solidFill>
                <a:latin typeface="Poppins"/>
                <a:ea typeface="Poppins"/>
                <a:cs typeface="Poppins"/>
                <a:sym typeface="Poppins"/>
              </a:rPr>
              <a:t> </a:t>
            </a:r>
            <a:r>
              <a:rPr lang="en-US" sz="2300" dirty="0" err="1">
                <a:solidFill>
                  <a:srgbClr val="FFFFFF"/>
                </a:solidFill>
                <a:latin typeface="Poppins"/>
                <a:ea typeface="Poppins"/>
                <a:cs typeface="Poppins"/>
                <a:sym typeface="Poppins"/>
              </a:rPr>
              <a:t>eligendi</a:t>
            </a:r>
            <a:r>
              <a:rPr lang="en-US" sz="2300" dirty="0">
                <a:solidFill>
                  <a:srgbClr val="FFFFFF"/>
                </a:solidFill>
                <a:latin typeface="Poppins"/>
                <a:ea typeface="Poppins"/>
                <a:cs typeface="Poppins"/>
                <a:sym typeface="Poppins"/>
              </a:rPr>
              <a:t> sit </a:t>
            </a:r>
            <a:r>
              <a:rPr lang="en-US" sz="2300" dirty="0" err="1">
                <a:solidFill>
                  <a:srgbClr val="FFFFFF"/>
                </a:solidFill>
                <a:latin typeface="Poppins"/>
                <a:ea typeface="Poppins"/>
                <a:cs typeface="Poppins"/>
                <a:sym typeface="Poppins"/>
              </a:rPr>
              <a:t>eveniet</a:t>
            </a:r>
            <a:r>
              <a:rPr lang="en-US" sz="2300" dirty="0">
                <a:solidFill>
                  <a:srgbClr val="FFFFFF"/>
                </a:solidFill>
                <a:latin typeface="Poppins"/>
                <a:ea typeface="Poppins"/>
                <a:cs typeface="Poppins"/>
                <a:sym typeface="Poppins"/>
              </a:rPr>
              <a:t> </a:t>
            </a:r>
            <a:r>
              <a:rPr lang="en-US" sz="2300" dirty="0" err="1">
                <a:solidFill>
                  <a:srgbClr val="FFFFFF"/>
                </a:solidFill>
                <a:latin typeface="Poppins"/>
                <a:ea typeface="Poppins"/>
                <a:cs typeface="Poppins"/>
                <a:sym typeface="Poppins"/>
              </a:rPr>
              <a:t>similique</a:t>
            </a:r>
            <a:r>
              <a:rPr lang="en-US" sz="2300" dirty="0">
                <a:solidFill>
                  <a:srgbClr val="FFFFFF"/>
                </a:solidFill>
                <a:latin typeface="Poppins"/>
                <a:ea typeface="Poppins"/>
                <a:cs typeface="Poppins"/>
                <a:sym typeface="Poppins"/>
              </a:rPr>
              <a:t> non </a:t>
            </a:r>
            <a:r>
              <a:rPr lang="en-US" sz="2300" dirty="0" err="1">
                <a:solidFill>
                  <a:srgbClr val="FFFFFF"/>
                </a:solidFill>
                <a:latin typeface="Poppins"/>
                <a:ea typeface="Poppins"/>
                <a:cs typeface="Poppins"/>
                <a:sym typeface="Poppins"/>
              </a:rPr>
              <a:t>ratione</a:t>
            </a:r>
            <a:r>
              <a:rPr lang="en-US" sz="2300" dirty="0">
                <a:solidFill>
                  <a:srgbClr val="FFFFFF"/>
                </a:solidFill>
                <a:latin typeface="Poppins"/>
                <a:ea typeface="Poppins"/>
                <a:cs typeface="Poppins"/>
                <a:sym typeface="Poppins"/>
              </a:rPr>
              <a:t> </a:t>
            </a:r>
            <a:r>
              <a:rPr lang="en-US" sz="2300" dirty="0" err="1">
                <a:solidFill>
                  <a:srgbClr val="FFFFFF"/>
                </a:solidFill>
                <a:latin typeface="Poppins"/>
                <a:ea typeface="Poppins"/>
                <a:cs typeface="Poppins"/>
                <a:sym typeface="Poppins"/>
              </a:rPr>
              <a:t>possimus</a:t>
            </a:r>
            <a:r>
              <a:rPr lang="en-US" sz="2300" dirty="0">
                <a:solidFill>
                  <a:srgbClr val="FFFFFF"/>
                </a:solidFill>
                <a:latin typeface="Poppins"/>
                <a:ea typeface="Poppins"/>
                <a:cs typeface="Poppins"/>
                <a:sym typeface="Poppins"/>
              </a:rPr>
              <a:t>. </a:t>
            </a:r>
          </a:p>
        </p:txBody>
      </p:sp>
      <p:sp>
        <p:nvSpPr>
          <p:cNvPr id="4" name="TextBox 4"/>
          <p:cNvSpPr txBox="1"/>
          <p:nvPr/>
        </p:nvSpPr>
        <p:spPr>
          <a:xfrm>
            <a:off x="15392400" y="616576"/>
            <a:ext cx="1316826" cy="257227"/>
          </a:xfrm>
          <a:prstGeom prst="rect">
            <a:avLst/>
          </a:prstGeom>
        </p:spPr>
        <p:txBody>
          <a:bodyPr lIns="0" tIns="0" rIns="0" bIns="0" rtlCol="0" anchor="t">
            <a:spAutoFit/>
          </a:bodyPr>
          <a:lstStyle/>
          <a:p>
            <a:pPr algn="l">
              <a:lnSpc>
                <a:spcPts val="1916"/>
              </a:lnSpc>
            </a:pPr>
            <a:r>
              <a:rPr lang="en-US" sz="1398">
                <a:solidFill>
                  <a:srgbClr val="FFFFFF"/>
                </a:solidFill>
                <a:latin typeface="Poppins"/>
                <a:ea typeface="Poppins"/>
                <a:cs typeface="Poppins"/>
                <a:sym typeface="Poppins"/>
              </a:rPr>
              <a:t>U  N  I  L  E  Ã  O</a:t>
            </a:r>
          </a:p>
        </p:txBody>
      </p:sp>
      <p:sp>
        <p:nvSpPr>
          <p:cNvPr id="5" name="TextBox 5"/>
          <p:cNvSpPr txBox="1"/>
          <p:nvPr/>
        </p:nvSpPr>
        <p:spPr>
          <a:xfrm>
            <a:off x="1633683" y="616576"/>
            <a:ext cx="1316826" cy="257227"/>
          </a:xfrm>
          <a:prstGeom prst="rect">
            <a:avLst/>
          </a:prstGeom>
        </p:spPr>
        <p:txBody>
          <a:bodyPr lIns="0" tIns="0" rIns="0" bIns="0" rtlCol="0" anchor="t">
            <a:spAutoFit/>
          </a:bodyPr>
          <a:lstStyle/>
          <a:p>
            <a:pPr algn="l">
              <a:lnSpc>
                <a:spcPts val="1916"/>
              </a:lnSpc>
            </a:pPr>
            <a:r>
              <a:rPr lang="en-US" sz="1398" dirty="0">
                <a:solidFill>
                  <a:srgbClr val="FFFFFF"/>
                </a:solidFill>
                <a:latin typeface="Poppins"/>
                <a:ea typeface="Poppins"/>
                <a:cs typeface="Poppins"/>
                <a:sym typeface="Poppins"/>
              </a:rPr>
              <a:t>2  0  2  5</a:t>
            </a:r>
          </a:p>
        </p:txBody>
      </p:sp>
      <p:sp>
        <p:nvSpPr>
          <p:cNvPr id="6" name="Freeform 6"/>
          <p:cNvSpPr/>
          <p:nvPr/>
        </p:nvSpPr>
        <p:spPr>
          <a:xfrm>
            <a:off x="2638071" y="2050088"/>
            <a:ext cx="379403" cy="374574"/>
          </a:xfrm>
          <a:custGeom>
            <a:avLst/>
            <a:gdLst/>
            <a:ahLst/>
            <a:cxnLst/>
            <a:rect l="l" t="t" r="r" b="b"/>
            <a:pathLst>
              <a:path w="379403" h="374574">
                <a:moveTo>
                  <a:pt x="0" y="0"/>
                </a:moveTo>
                <a:lnTo>
                  <a:pt x="379403" y="0"/>
                </a:lnTo>
                <a:lnTo>
                  <a:pt x="379403" y="374574"/>
                </a:lnTo>
                <a:lnTo>
                  <a:pt x="0" y="3745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2" name="Imagem 11">
            <a:extLst>
              <a:ext uri="{FF2B5EF4-FFF2-40B4-BE49-F238E27FC236}">
                <a16:creationId xmlns:a16="http://schemas.microsoft.com/office/drawing/2014/main" id="{E873D1FC-E8AA-48E4-B803-60FD98C37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69" r="27006"/>
          <a:stretch/>
        </p:blipFill>
        <p:spPr>
          <a:xfrm>
            <a:off x="3138302" y="3771901"/>
            <a:ext cx="2667000" cy="3531227"/>
          </a:xfrm>
          <a:prstGeom prst="roundRect">
            <a:avLst/>
          </a:prstGeom>
        </p:spPr>
      </p:pic>
      <p:pic>
        <p:nvPicPr>
          <p:cNvPr id="13" name="Imagem 12">
            <a:extLst>
              <a:ext uri="{FF2B5EF4-FFF2-40B4-BE49-F238E27FC236}">
                <a16:creationId xmlns:a16="http://schemas.microsoft.com/office/drawing/2014/main" id="{B8AF281B-4B83-4B96-B961-C5C8F6D405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69" r="27006"/>
          <a:stretch/>
        </p:blipFill>
        <p:spPr>
          <a:xfrm>
            <a:off x="7672202" y="3771900"/>
            <a:ext cx="2667000" cy="3531227"/>
          </a:xfrm>
          <a:prstGeom prst="roundRect">
            <a:avLst/>
          </a:prstGeom>
        </p:spPr>
      </p:pic>
      <p:pic>
        <p:nvPicPr>
          <p:cNvPr id="14" name="Imagem 13">
            <a:extLst>
              <a:ext uri="{FF2B5EF4-FFF2-40B4-BE49-F238E27FC236}">
                <a16:creationId xmlns:a16="http://schemas.microsoft.com/office/drawing/2014/main" id="{A3BA44AF-8E4F-412F-B242-F41744E5F2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69" r="27006"/>
          <a:stretch/>
        </p:blipFill>
        <p:spPr>
          <a:xfrm>
            <a:off x="11811000" y="3771900"/>
            <a:ext cx="2667000" cy="3531227"/>
          </a:xfrm>
          <a:prstGeom prst="roundRect">
            <a:avLst/>
          </a:prstGeom>
        </p:spPr>
      </p:pic>
      <p:sp>
        <p:nvSpPr>
          <p:cNvPr id="15" name="TextBox 3">
            <a:extLst>
              <a:ext uri="{FF2B5EF4-FFF2-40B4-BE49-F238E27FC236}">
                <a16:creationId xmlns:a16="http://schemas.microsoft.com/office/drawing/2014/main" id="{16D91219-8000-4913-AA6D-B957CDE2D3A5}"/>
              </a:ext>
            </a:extLst>
          </p:cNvPr>
          <p:cNvSpPr txBox="1"/>
          <p:nvPr/>
        </p:nvSpPr>
        <p:spPr>
          <a:xfrm>
            <a:off x="3495799" y="7505702"/>
            <a:ext cx="1952006" cy="390363"/>
          </a:xfrm>
          <a:prstGeom prst="rect">
            <a:avLst/>
          </a:prstGeom>
        </p:spPr>
        <p:txBody>
          <a:bodyPr wrap="square" lIns="0" tIns="0" rIns="0" bIns="0" rtlCol="0" anchor="t">
            <a:spAutoFit/>
          </a:bodyPr>
          <a:lstStyle/>
          <a:p>
            <a:pPr>
              <a:lnSpc>
                <a:spcPts val="3151"/>
              </a:lnSpc>
            </a:pPr>
            <a:r>
              <a:rPr lang="en-US" sz="2300" dirty="0">
                <a:solidFill>
                  <a:srgbClr val="FFFFFF"/>
                </a:solidFill>
                <a:latin typeface="Poppins"/>
                <a:ea typeface="Poppins"/>
                <a:cs typeface="Poppins"/>
                <a:sym typeface="Poppins"/>
              </a:rPr>
              <a:t>Lorem ipsum</a:t>
            </a:r>
          </a:p>
        </p:txBody>
      </p:sp>
      <p:sp>
        <p:nvSpPr>
          <p:cNvPr id="16" name="TextBox 3">
            <a:extLst>
              <a:ext uri="{FF2B5EF4-FFF2-40B4-BE49-F238E27FC236}">
                <a16:creationId xmlns:a16="http://schemas.microsoft.com/office/drawing/2014/main" id="{B3C03290-E72D-4C07-9133-44CCC6BA3EAA}"/>
              </a:ext>
            </a:extLst>
          </p:cNvPr>
          <p:cNvSpPr txBox="1"/>
          <p:nvPr/>
        </p:nvSpPr>
        <p:spPr>
          <a:xfrm>
            <a:off x="8029699" y="7505701"/>
            <a:ext cx="1952006" cy="390363"/>
          </a:xfrm>
          <a:prstGeom prst="rect">
            <a:avLst/>
          </a:prstGeom>
        </p:spPr>
        <p:txBody>
          <a:bodyPr wrap="square" lIns="0" tIns="0" rIns="0" bIns="0" rtlCol="0" anchor="t">
            <a:spAutoFit/>
          </a:bodyPr>
          <a:lstStyle/>
          <a:p>
            <a:pPr>
              <a:lnSpc>
                <a:spcPts val="3151"/>
              </a:lnSpc>
            </a:pPr>
            <a:r>
              <a:rPr lang="en-US" sz="2300" dirty="0">
                <a:solidFill>
                  <a:srgbClr val="FFFFFF"/>
                </a:solidFill>
                <a:latin typeface="Poppins"/>
                <a:ea typeface="Poppins"/>
                <a:cs typeface="Poppins"/>
                <a:sym typeface="Poppins"/>
              </a:rPr>
              <a:t>Lorem ipsum</a:t>
            </a:r>
          </a:p>
        </p:txBody>
      </p:sp>
      <p:sp>
        <p:nvSpPr>
          <p:cNvPr id="17" name="TextBox 3">
            <a:extLst>
              <a:ext uri="{FF2B5EF4-FFF2-40B4-BE49-F238E27FC236}">
                <a16:creationId xmlns:a16="http://schemas.microsoft.com/office/drawing/2014/main" id="{878B950D-B855-480D-A189-CEB4AE767BBF}"/>
              </a:ext>
            </a:extLst>
          </p:cNvPr>
          <p:cNvSpPr txBox="1"/>
          <p:nvPr/>
        </p:nvSpPr>
        <p:spPr>
          <a:xfrm>
            <a:off x="12168497" y="7505702"/>
            <a:ext cx="1952006" cy="390363"/>
          </a:xfrm>
          <a:prstGeom prst="rect">
            <a:avLst/>
          </a:prstGeom>
        </p:spPr>
        <p:txBody>
          <a:bodyPr wrap="square" lIns="0" tIns="0" rIns="0" bIns="0" rtlCol="0" anchor="t">
            <a:spAutoFit/>
          </a:bodyPr>
          <a:lstStyle/>
          <a:p>
            <a:pPr>
              <a:lnSpc>
                <a:spcPts val="3151"/>
              </a:lnSpc>
            </a:pPr>
            <a:r>
              <a:rPr lang="en-US" sz="2300" dirty="0">
                <a:solidFill>
                  <a:srgbClr val="FFFFFF"/>
                </a:solidFill>
                <a:latin typeface="Poppins"/>
                <a:ea typeface="Poppins"/>
                <a:cs typeface="Poppins"/>
                <a:sym typeface="Poppins"/>
              </a:rPr>
              <a:t>Lorem ipsum</a:t>
            </a:r>
          </a:p>
        </p:txBody>
      </p:sp>
      <p:sp>
        <p:nvSpPr>
          <p:cNvPr id="18" name="TextBox 3">
            <a:extLst>
              <a:ext uri="{FF2B5EF4-FFF2-40B4-BE49-F238E27FC236}">
                <a16:creationId xmlns:a16="http://schemas.microsoft.com/office/drawing/2014/main" id="{AADC4422-F863-46E0-97C7-6015C9BC322C}"/>
              </a:ext>
            </a:extLst>
          </p:cNvPr>
          <p:cNvSpPr txBox="1"/>
          <p:nvPr/>
        </p:nvSpPr>
        <p:spPr>
          <a:xfrm>
            <a:off x="3044405" y="8126843"/>
            <a:ext cx="2854793" cy="646331"/>
          </a:xfrm>
          <a:prstGeom prst="rect">
            <a:avLst/>
          </a:prstGeom>
        </p:spPr>
        <p:txBody>
          <a:bodyPr wrap="square" lIns="0" tIns="0" rIns="0" bIns="0" rtlCol="0" anchor="t">
            <a:spAutoFit/>
          </a:bodyPr>
          <a:lstStyle/>
          <a:p>
            <a:pPr algn="ctr"/>
            <a:r>
              <a:rPr lang="en-US" sz="1400" dirty="0">
                <a:solidFill>
                  <a:srgbClr val="FFFFFF"/>
                </a:solidFill>
                <a:latin typeface="Poppins"/>
                <a:ea typeface="Poppins"/>
                <a:cs typeface="Poppins"/>
                <a:sym typeface="Poppins"/>
              </a:rPr>
              <a:t>Lorem ipsum dolor sit </a:t>
            </a:r>
            <a:r>
              <a:rPr lang="en-US" sz="1400" dirty="0" err="1">
                <a:solidFill>
                  <a:srgbClr val="FFFFFF"/>
                </a:solidFill>
                <a:latin typeface="Poppins"/>
                <a:ea typeface="Poppins"/>
                <a:cs typeface="Poppins"/>
                <a:sym typeface="Poppins"/>
              </a:rPr>
              <a:t>amet</a:t>
            </a:r>
            <a:r>
              <a:rPr lang="en-US" sz="1400" dirty="0">
                <a:solidFill>
                  <a:srgbClr val="FFFFFF"/>
                </a:solidFill>
                <a:latin typeface="Poppins"/>
                <a:ea typeface="Poppins"/>
                <a:cs typeface="Poppins"/>
                <a:sym typeface="Poppins"/>
              </a:rPr>
              <a:t>.</a:t>
            </a:r>
          </a:p>
          <a:p>
            <a:pPr algn="ctr"/>
            <a:r>
              <a:rPr lang="en-US" sz="1400" dirty="0">
                <a:solidFill>
                  <a:srgbClr val="FFFFFF"/>
                </a:solidFill>
                <a:latin typeface="Poppins"/>
                <a:ea typeface="Poppins"/>
                <a:cs typeface="Poppins"/>
                <a:sym typeface="Poppins"/>
              </a:rPr>
              <a:t> Hic </a:t>
            </a:r>
            <a:r>
              <a:rPr lang="en-US" sz="1400" dirty="0" err="1">
                <a:solidFill>
                  <a:srgbClr val="FFFFFF"/>
                </a:solidFill>
                <a:latin typeface="Poppins"/>
                <a:ea typeface="Poppins"/>
                <a:cs typeface="Poppins"/>
                <a:sym typeface="Poppins"/>
              </a:rPr>
              <a:t>quibusdam</a:t>
            </a:r>
            <a:r>
              <a:rPr lang="en-US" sz="1400" dirty="0">
                <a:solidFill>
                  <a:srgbClr val="FFFFFF"/>
                </a:solidFill>
                <a:latin typeface="Poppins"/>
                <a:ea typeface="Poppins"/>
                <a:cs typeface="Poppins"/>
                <a:sym typeface="Poppins"/>
              </a:rPr>
              <a:t> culpa et </a:t>
            </a:r>
            <a:r>
              <a:rPr lang="en-US" sz="1400" dirty="0" err="1">
                <a:solidFill>
                  <a:srgbClr val="FFFFFF"/>
                </a:solidFill>
                <a:latin typeface="Poppins"/>
                <a:ea typeface="Poppins"/>
                <a:cs typeface="Poppins"/>
                <a:sym typeface="Poppins"/>
              </a:rPr>
              <a:t>sint</a:t>
            </a:r>
            <a:r>
              <a:rPr lang="en-US" sz="1400" dirty="0">
                <a:solidFill>
                  <a:srgbClr val="FFFFFF"/>
                </a:solidFill>
                <a:latin typeface="Poppins"/>
                <a:ea typeface="Poppins"/>
                <a:cs typeface="Poppins"/>
                <a:sym typeface="Poppins"/>
              </a:rPr>
              <a:t> </a:t>
            </a:r>
            <a:r>
              <a:rPr lang="en-US" sz="1400" dirty="0" err="1">
                <a:solidFill>
                  <a:srgbClr val="FFFFFF"/>
                </a:solidFill>
                <a:latin typeface="Poppins"/>
                <a:ea typeface="Poppins"/>
                <a:cs typeface="Poppins"/>
                <a:sym typeface="Poppins"/>
              </a:rPr>
              <a:t>quas</a:t>
            </a:r>
            <a:r>
              <a:rPr lang="en-US" sz="1400" dirty="0">
                <a:solidFill>
                  <a:srgbClr val="FFFFFF"/>
                </a:solidFill>
                <a:latin typeface="Poppins"/>
                <a:ea typeface="Poppins"/>
                <a:cs typeface="Poppins"/>
                <a:sym typeface="Poppins"/>
              </a:rPr>
              <a:t> </a:t>
            </a:r>
          </a:p>
        </p:txBody>
      </p:sp>
      <p:sp>
        <p:nvSpPr>
          <p:cNvPr id="19" name="TextBox 3">
            <a:extLst>
              <a:ext uri="{FF2B5EF4-FFF2-40B4-BE49-F238E27FC236}">
                <a16:creationId xmlns:a16="http://schemas.microsoft.com/office/drawing/2014/main" id="{F4F007D8-E368-40E5-AC2A-BB5BD584EA49}"/>
              </a:ext>
            </a:extLst>
          </p:cNvPr>
          <p:cNvSpPr txBox="1"/>
          <p:nvPr/>
        </p:nvSpPr>
        <p:spPr>
          <a:xfrm>
            <a:off x="7578305" y="8112987"/>
            <a:ext cx="2854793" cy="646331"/>
          </a:xfrm>
          <a:prstGeom prst="rect">
            <a:avLst/>
          </a:prstGeom>
        </p:spPr>
        <p:txBody>
          <a:bodyPr wrap="square" lIns="0" tIns="0" rIns="0" bIns="0" rtlCol="0" anchor="t">
            <a:spAutoFit/>
          </a:bodyPr>
          <a:lstStyle/>
          <a:p>
            <a:pPr algn="ctr"/>
            <a:r>
              <a:rPr lang="en-US" sz="1400" dirty="0">
                <a:solidFill>
                  <a:srgbClr val="FFFFFF"/>
                </a:solidFill>
                <a:latin typeface="Poppins"/>
                <a:ea typeface="Poppins"/>
                <a:cs typeface="Poppins"/>
                <a:sym typeface="Poppins"/>
              </a:rPr>
              <a:t>Lorem ipsum dolor sit </a:t>
            </a:r>
            <a:r>
              <a:rPr lang="en-US" sz="1400" dirty="0" err="1">
                <a:solidFill>
                  <a:srgbClr val="FFFFFF"/>
                </a:solidFill>
                <a:latin typeface="Poppins"/>
                <a:ea typeface="Poppins"/>
                <a:cs typeface="Poppins"/>
                <a:sym typeface="Poppins"/>
              </a:rPr>
              <a:t>amet</a:t>
            </a:r>
            <a:r>
              <a:rPr lang="en-US" sz="1400" dirty="0">
                <a:solidFill>
                  <a:srgbClr val="FFFFFF"/>
                </a:solidFill>
                <a:latin typeface="Poppins"/>
                <a:ea typeface="Poppins"/>
                <a:cs typeface="Poppins"/>
                <a:sym typeface="Poppins"/>
              </a:rPr>
              <a:t>.</a:t>
            </a:r>
          </a:p>
          <a:p>
            <a:pPr algn="ctr"/>
            <a:r>
              <a:rPr lang="en-US" sz="1400" dirty="0">
                <a:solidFill>
                  <a:srgbClr val="FFFFFF"/>
                </a:solidFill>
                <a:latin typeface="Poppins"/>
                <a:ea typeface="Poppins"/>
                <a:cs typeface="Poppins"/>
                <a:sym typeface="Poppins"/>
              </a:rPr>
              <a:t> Hic </a:t>
            </a:r>
            <a:r>
              <a:rPr lang="en-US" sz="1400" dirty="0" err="1">
                <a:solidFill>
                  <a:srgbClr val="FFFFFF"/>
                </a:solidFill>
                <a:latin typeface="Poppins"/>
                <a:ea typeface="Poppins"/>
                <a:cs typeface="Poppins"/>
                <a:sym typeface="Poppins"/>
              </a:rPr>
              <a:t>quibusdam</a:t>
            </a:r>
            <a:r>
              <a:rPr lang="en-US" sz="1400" dirty="0">
                <a:solidFill>
                  <a:srgbClr val="FFFFFF"/>
                </a:solidFill>
                <a:latin typeface="Poppins"/>
                <a:ea typeface="Poppins"/>
                <a:cs typeface="Poppins"/>
                <a:sym typeface="Poppins"/>
              </a:rPr>
              <a:t> culpa et </a:t>
            </a:r>
            <a:r>
              <a:rPr lang="en-US" sz="1400" dirty="0" err="1">
                <a:solidFill>
                  <a:srgbClr val="FFFFFF"/>
                </a:solidFill>
                <a:latin typeface="Poppins"/>
                <a:ea typeface="Poppins"/>
                <a:cs typeface="Poppins"/>
                <a:sym typeface="Poppins"/>
              </a:rPr>
              <a:t>sint</a:t>
            </a:r>
            <a:r>
              <a:rPr lang="en-US" sz="1400" dirty="0">
                <a:solidFill>
                  <a:srgbClr val="FFFFFF"/>
                </a:solidFill>
                <a:latin typeface="Poppins"/>
                <a:ea typeface="Poppins"/>
                <a:cs typeface="Poppins"/>
                <a:sym typeface="Poppins"/>
              </a:rPr>
              <a:t> </a:t>
            </a:r>
            <a:r>
              <a:rPr lang="en-US" sz="1400" dirty="0" err="1">
                <a:solidFill>
                  <a:srgbClr val="FFFFFF"/>
                </a:solidFill>
                <a:latin typeface="Poppins"/>
                <a:ea typeface="Poppins"/>
                <a:cs typeface="Poppins"/>
                <a:sym typeface="Poppins"/>
              </a:rPr>
              <a:t>quas</a:t>
            </a:r>
            <a:r>
              <a:rPr lang="en-US" sz="1400" dirty="0">
                <a:solidFill>
                  <a:srgbClr val="FFFFFF"/>
                </a:solidFill>
                <a:latin typeface="Poppins"/>
                <a:ea typeface="Poppins"/>
                <a:cs typeface="Poppins"/>
                <a:sym typeface="Poppins"/>
              </a:rPr>
              <a:t> </a:t>
            </a:r>
          </a:p>
        </p:txBody>
      </p:sp>
      <p:sp>
        <p:nvSpPr>
          <p:cNvPr id="20" name="TextBox 3">
            <a:extLst>
              <a:ext uri="{FF2B5EF4-FFF2-40B4-BE49-F238E27FC236}">
                <a16:creationId xmlns:a16="http://schemas.microsoft.com/office/drawing/2014/main" id="{4DF40D75-6F50-4439-90EB-E7593584A899}"/>
              </a:ext>
            </a:extLst>
          </p:cNvPr>
          <p:cNvSpPr txBox="1"/>
          <p:nvPr/>
        </p:nvSpPr>
        <p:spPr>
          <a:xfrm>
            <a:off x="11717103" y="8124865"/>
            <a:ext cx="2854793" cy="646331"/>
          </a:xfrm>
          <a:prstGeom prst="rect">
            <a:avLst/>
          </a:prstGeom>
        </p:spPr>
        <p:txBody>
          <a:bodyPr wrap="square" lIns="0" tIns="0" rIns="0" bIns="0" rtlCol="0" anchor="t">
            <a:spAutoFit/>
          </a:bodyPr>
          <a:lstStyle/>
          <a:p>
            <a:pPr algn="ctr"/>
            <a:r>
              <a:rPr lang="en-US" sz="1400" dirty="0">
                <a:solidFill>
                  <a:srgbClr val="FFFFFF"/>
                </a:solidFill>
                <a:latin typeface="Poppins"/>
                <a:ea typeface="Poppins"/>
                <a:cs typeface="Poppins"/>
                <a:sym typeface="Poppins"/>
              </a:rPr>
              <a:t>Lorem ipsum dolor sit </a:t>
            </a:r>
            <a:r>
              <a:rPr lang="en-US" sz="1400" dirty="0" err="1">
                <a:solidFill>
                  <a:srgbClr val="FFFFFF"/>
                </a:solidFill>
                <a:latin typeface="Poppins"/>
                <a:ea typeface="Poppins"/>
                <a:cs typeface="Poppins"/>
                <a:sym typeface="Poppins"/>
              </a:rPr>
              <a:t>amet</a:t>
            </a:r>
            <a:r>
              <a:rPr lang="en-US" sz="1400" dirty="0">
                <a:solidFill>
                  <a:srgbClr val="FFFFFF"/>
                </a:solidFill>
                <a:latin typeface="Poppins"/>
                <a:ea typeface="Poppins"/>
                <a:cs typeface="Poppins"/>
                <a:sym typeface="Poppins"/>
              </a:rPr>
              <a:t>.</a:t>
            </a:r>
          </a:p>
          <a:p>
            <a:pPr algn="ctr"/>
            <a:r>
              <a:rPr lang="en-US" sz="1400" dirty="0">
                <a:solidFill>
                  <a:srgbClr val="FFFFFF"/>
                </a:solidFill>
                <a:latin typeface="Poppins"/>
                <a:ea typeface="Poppins"/>
                <a:cs typeface="Poppins"/>
                <a:sym typeface="Poppins"/>
              </a:rPr>
              <a:t> Hic </a:t>
            </a:r>
            <a:r>
              <a:rPr lang="en-US" sz="1400" dirty="0" err="1">
                <a:solidFill>
                  <a:srgbClr val="FFFFFF"/>
                </a:solidFill>
                <a:latin typeface="Poppins"/>
                <a:ea typeface="Poppins"/>
                <a:cs typeface="Poppins"/>
                <a:sym typeface="Poppins"/>
              </a:rPr>
              <a:t>quibusdam</a:t>
            </a:r>
            <a:r>
              <a:rPr lang="en-US" sz="1400" dirty="0">
                <a:solidFill>
                  <a:srgbClr val="FFFFFF"/>
                </a:solidFill>
                <a:latin typeface="Poppins"/>
                <a:ea typeface="Poppins"/>
                <a:cs typeface="Poppins"/>
                <a:sym typeface="Poppins"/>
              </a:rPr>
              <a:t> culpa et </a:t>
            </a:r>
            <a:r>
              <a:rPr lang="en-US" sz="1400" dirty="0" err="1">
                <a:solidFill>
                  <a:srgbClr val="FFFFFF"/>
                </a:solidFill>
                <a:latin typeface="Poppins"/>
                <a:ea typeface="Poppins"/>
                <a:cs typeface="Poppins"/>
                <a:sym typeface="Poppins"/>
              </a:rPr>
              <a:t>sint</a:t>
            </a:r>
            <a:r>
              <a:rPr lang="en-US" sz="1400" dirty="0">
                <a:solidFill>
                  <a:srgbClr val="FFFFFF"/>
                </a:solidFill>
                <a:latin typeface="Poppins"/>
                <a:ea typeface="Poppins"/>
                <a:cs typeface="Poppins"/>
                <a:sym typeface="Poppins"/>
              </a:rPr>
              <a:t> </a:t>
            </a:r>
            <a:r>
              <a:rPr lang="en-US" sz="1400" dirty="0" err="1">
                <a:solidFill>
                  <a:srgbClr val="FFFFFF"/>
                </a:solidFill>
                <a:latin typeface="Poppins"/>
                <a:ea typeface="Poppins"/>
                <a:cs typeface="Poppins"/>
                <a:sym typeface="Poppins"/>
              </a:rPr>
              <a:t>quas</a:t>
            </a:r>
            <a:r>
              <a:rPr lang="en-US" sz="1400" dirty="0">
                <a:solidFill>
                  <a:srgbClr val="FFFFFF"/>
                </a:solidFill>
                <a:latin typeface="Poppins"/>
                <a:ea typeface="Poppins"/>
                <a:cs typeface="Poppins"/>
                <a:sym typeface="Poppin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grpSp>
        <p:nvGrpSpPr>
          <p:cNvPr id="2" name="Group 2"/>
          <p:cNvGrpSpPr/>
          <p:nvPr/>
        </p:nvGrpSpPr>
        <p:grpSpPr>
          <a:xfrm>
            <a:off x="-378971" y="-225293"/>
            <a:ext cx="7788341" cy="10512293"/>
            <a:chOff x="0" y="0"/>
            <a:chExt cx="2051250" cy="2768670"/>
          </a:xfrm>
        </p:grpSpPr>
        <p:sp>
          <p:nvSpPr>
            <p:cNvPr id="3" name="Freeform 3"/>
            <p:cNvSpPr/>
            <p:nvPr/>
          </p:nvSpPr>
          <p:spPr>
            <a:xfrm>
              <a:off x="0" y="0"/>
              <a:ext cx="2051250" cy="2768670"/>
            </a:xfrm>
            <a:custGeom>
              <a:avLst/>
              <a:gdLst/>
              <a:ahLst/>
              <a:cxnLst/>
              <a:rect l="l" t="t" r="r" b="b"/>
              <a:pathLst>
                <a:path w="2051250" h="2768670">
                  <a:moveTo>
                    <a:pt x="0" y="0"/>
                  </a:moveTo>
                  <a:lnTo>
                    <a:pt x="2051250" y="0"/>
                  </a:lnTo>
                  <a:lnTo>
                    <a:pt x="2051250" y="2768670"/>
                  </a:lnTo>
                  <a:lnTo>
                    <a:pt x="0" y="2768670"/>
                  </a:lnTo>
                  <a:close/>
                </a:path>
              </a:pathLst>
            </a:custGeom>
            <a:solidFill>
              <a:srgbClr val="F985E4"/>
            </a:solidFill>
          </p:spPr>
        </p:sp>
        <p:sp>
          <p:nvSpPr>
            <p:cNvPr id="4" name="TextBox 4"/>
            <p:cNvSpPr txBox="1"/>
            <p:nvPr/>
          </p:nvSpPr>
          <p:spPr>
            <a:xfrm>
              <a:off x="0" y="-47625"/>
              <a:ext cx="2051250" cy="2816295"/>
            </a:xfrm>
            <a:prstGeom prst="rect">
              <a:avLst/>
            </a:prstGeom>
          </p:spPr>
          <p:txBody>
            <a:bodyPr lIns="50800" tIns="50800" rIns="50800" bIns="50800" rtlCol="0" anchor="ctr"/>
            <a:lstStyle/>
            <a:p>
              <a:pPr algn="ctr">
                <a:lnSpc>
                  <a:spcPts val="1916"/>
                </a:lnSpc>
              </a:pPr>
              <a:endParaRPr/>
            </a:p>
          </p:txBody>
        </p:sp>
      </p:grpSp>
      <p:sp>
        <p:nvSpPr>
          <p:cNvPr id="6" name="TextBox 6"/>
          <p:cNvSpPr txBox="1"/>
          <p:nvPr/>
        </p:nvSpPr>
        <p:spPr>
          <a:xfrm>
            <a:off x="15407961" y="9395746"/>
            <a:ext cx="1316826" cy="257227"/>
          </a:xfrm>
          <a:prstGeom prst="rect">
            <a:avLst/>
          </a:prstGeom>
        </p:spPr>
        <p:txBody>
          <a:bodyPr lIns="0" tIns="0" rIns="0" bIns="0" rtlCol="0" anchor="t">
            <a:spAutoFit/>
          </a:bodyPr>
          <a:lstStyle/>
          <a:p>
            <a:pPr algn="l">
              <a:lnSpc>
                <a:spcPts val="1916"/>
              </a:lnSpc>
            </a:pPr>
            <a:r>
              <a:rPr lang="en-US" sz="1398">
                <a:solidFill>
                  <a:srgbClr val="FFFFFF"/>
                </a:solidFill>
                <a:latin typeface="Poppins"/>
                <a:ea typeface="Poppins"/>
                <a:cs typeface="Poppins"/>
                <a:sym typeface="Poppins"/>
              </a:rPr>
              <a:t>U  N  I  L  E  Ã  O</a:t>
            </a:r>
          </a:p>
        </p:txBody>
      </p:sp>
      <p:sp>
        <p:nvSpPr>
          <p:cNvPr id="8" name="TextBox 8"/>
          <p:cNvSpPr txBox="1"/>
          <p:nvPr/>
        </p:nvSpPr>
        <p:spPr>
          <a:xfrm>
            <a:off x="8268245" y="4610100"/>
            <a:ext cx="7057224" cy="3673313"/>
          </a:xfrm>
          <a:prstGeom prst="rect">
            <a:avLst/>
          </a:prstGeom>
        </p:spPr>
        <p:txBody>
          <a:bodyPr wrap="square" lIns="0" tIns="0" rIns="0" bIns="0" rtlCol="0" anchor="t">
            <a:spAutoFit/>
          </a:bodyPr>
          <a:lstStyle/>
          <a:p>
            <a:pPr algn="l">
              <a:lnSpc>
                <a:spcPts val="3151"/>
              </a:lnSpc>
            </a:pPr>
            <a:r>
              <a:rPr lang="en-US" sz="2000" dirty="0">
                <a:solidFill>
                  <a:srgbClr val="FFFFFF"/>
                </a:solidFill>
                <a:latin typeface="Poppins"/>
                <a:ea typeface="Poppins"/>
                <a:cs typeface="Poppins"/>
                <a:sym typeface="Poppins"/>
              </a:rPr>
              <a:t>Lorem ipsum dolor sit </a:t>
            </a:r>
            <a:r>
              <a:rPr lang="en-US" sz="2000" dirty="0" err="1">
                <a:solidFill>
                  <a:srgbClr val="FFFFFF"/>
                </a:solidFill>
                <a:latin typeface="Poppins"/>
                <a:ea typeface="Poppins"/>
                <a:cs typeface="Poppins"/>
                <a:sym typeface="Poppins"/>
              </a:rPr>
              <a:t>amet</a:t>
            </a:r>
            <a:r>
              <a:rPr lang="en-US" sz="2000" dirty="0">
                <a:solidFill>
                  <a:srgbClr val="FFFFFF"/>
                </a:solidFill>
                <a:latin typeface="Poppins"/>
                <a:ea typeface="Poppins"/>
                <a:cs typeface="Poppins"/>
                <a:sym typeface="Poppins"/>
              </a:rPr>
              <a:t>. Hic </a:t>
            </a:r>
            <a:r>
              <a:rPr lang="en-US" sz="2000" dirty="0" err="1">
                <a:solidFill>
                  <a:srgbClr val="FFFFFF"/>
                </a:solidFill>
                <a:latin typeface="Poppins"/>
                <a:ea typeface="Poppins"/>
                <a:cs typeface="Poppins"/>
                <a:sym typeface="Poppins"/>
              </a:rPr>
              <a:t>quibusdam</a:t>
            </a:r>
            <a:r>
              <a:rPr lang="en-US" sz="2000" dirty="0">
                <a:solidFill>
                  <a:srgbClr val="FFFFFF"/>
                </a:solidFill>
                <a:latin typeface="Poppins"/>
                <a:ea typeface="Poppins"/>
                <a:cs typeface="Poppins"/>
                <a:sym typeface="Poppins"/>
              </a:rPr>
              <a:t> culpa et </a:t>
            </a:r>
            <a:r>
              <a:rPr lang="en-US" sz="2000" dirty="0" err="1">
                <a:solidFill>
                  <a:srgbClr val="FFFFFF"/>
                </a:solidFill>
                <a:latin typeface="Poppins"/>
                <a:ea typeface="Poppins"/>
                <a:cs typeface="Poppins"/>
                <a:sym typeface="Poppins"/>
              </a:rPr>
              <a:t>sint</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quas</a:t>
            </a:r>
            <a:r>
              <a:rPr lang="en-US" sz="2000" dirty="0">
                <a:solidFill>
                  <a:srgbClr val="FFFFFF"/>
                </a:solidFill>
                <a:latin typeface="Poppins"/>
                <a:ea typeface="Poppins"/>
                <a:cs typeface="Poppins"/>
                <a:sym typeface="Poppins"/>
              </a:rPr>
              <a:t> ex </a:t>
            </a:r>
            <a:r>
              <a:rPr lang="en-US" sz="2000" dirty="0" err="1">
                <a:solidFill>
                  <a:srgbClr val="FFFFFF"/>
                </a:solidFill>
                <a:latin typeface="Poppins"/>
                <a:ea typeface="Poppins"/>
                <a:cs typeface="Poppins"/>
                <a:sym typeface="Poppins"/>
              </a:rPr>
              <a:t>voluptatem</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eligendi</a:t>
            </a:r>
            <a:r>
              <a:rPr lang="en-US" sz="2000" dirty="0">
                <a:solidFill>
                  <a:srgbClr val="FFFFFF"/>
                </a:solidFill>
                <a:latin typeface="Poppins"/>
                <a:ea typeface="Poppins"/>
                <a:cs typeface="Poppins"/>
                <a:sym typeface="Poppins"/>
              </a:rPr>
              <a:t> sit </a:t>
            </a:r>
            <a:r>
              <a:rPr lang="en-US" sz="2000" dirty="0" err="1">
                <a:solidFill>
                  <a:srgbClr val="FFFFFF"/>
                </a:solidFill>
                <a:latin typeface="Poppins"/>
                <a:ea typeface="Poppins"/>
                <a:cs typeface="Poppins"/>
                <a:sym typeface="Poppins"/>
              </a:rPr>
              <a:t>eveniet</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similique</a:t>
            </a:r>
            <a:r>
              <a:rPr lang="en-US" sz="2000" dirty="0">
                <a:solidFill>
                  <a:srgbClr val="FFFFFF"/>
                </a:solidFill>
                <a:latin typeface="Poppins"/>
                <a:ea typeface="Poppins"/>
                <a:cs typeface="Poppins"/>
                <a:sym typeface="Poppins"/>
              </a:rPr>
              <a:t> non </a:t>
            </a:r>
            <a:r>
              <a:rPr lang="en-US" sz="2000" dirty="0" err="1">
                <a:solidFill>
                  <a:srgbClr val="FFFFFF"/>
                </a:solidFill>
                <a:latin typeface="Poppins"/>
                <a:ea typeface="Poppins"/>
                <a:cs typeface="Poppins"/>
                <a:sym typeface="Poppins"/>
              </a:rPr>
              <a:t>ratione</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possimus</a:t>
            </a:r>
            <a:r>
              <a:rPr lang="en-US" sz="2000" dirty="0">
                <a:solidFill>
                  <a:srgbClr val="FFFFFF"/>
                </a:solidFill>
                <a:latin typeface="Poppins"/>
                <a:ea typeface="Poppins"/>
                <a:cs typeface="Poppins"/>
                <a:sym typeface="Poppins"/>
              </a:rPr>
              <a:t>. Ab </a:t>
            </a:r>
            <a:r>
              <a:rPr lang="en-US" sz="2000" dirty="0" err="1">
                <a:solidFill>
                  <a:srgbClr val="FFFFFF"/>
                </a:solidFill>
                <a:latin typeface="Poppins"/>
                <a:ea typeface="Poppins"/>
                <a:cs typeface="Poppins"/>
                <a:sym typeface="Poppins"/>
              </a:rPr>
              <a:t>voluptatibus</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illo</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est</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accusantium</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enim</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ut</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quae</a:t>
            </a:r>
            <a:r>
              <a:rPr lang="en-US" sz="2000" dirty="0">
                <a:solidFill>
                  <a:srgbClr val="FFFFFF"/>
                </a:solidFill>
                <a:latin typeface="Poppins"/>
                <a:ea typeface="Poppins"/>
                <a:cs typeface="Poppins"/>
                <a:sym typeface="Poppins"/>
              </a:rPr>
              <a:t> minus qui </a:t>
            </a:r>
            <a:r>
              <a:rPr lang="en-US" sz="2000" dirty="0" err="1">
                <a:solidFill>
                  <a:srgbClr val="FFFFFF"/>
                </a:solidFill>
                <a:latin typeface="Poppins"/>
                <a:ea typeface="Poppins"/>
                <a:cs typeface="Poppins"/>
                <a:sym typeface="Poppins"/>
              </a:rPr>
              <a:t>odit</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quibusdam</a:t>
            </a:r>
            <a:r>
              <a:rPr lang="en-US" sz="2000" dirty="0">
                <a:solidFill>
                  <a:srgbClr val="FFFFFF"/>
                </a:solidFill>
                <a:latin typeface="Poppins"/>
                <a:ea typeface="Poppins"/>
                <a:cs typeface="Poppins"/>
                <a:sym typeface="Poppins"/>
              </a:rPr>
              <a:t>.</a:t>
            </a:r>
          </a:p>
          <a:p>
            <a:pPr algn="l">
              <a:lnSpc>
                <a:spcPts val="3151"/>
              </a:lnSpc>
            </a:pPr>
            <a:endParaRPr lang="en-US" sz="2000" dirty="0">
              <a:solidFill>
                <a:srgbClr val="FFFFFF"/>
              </a:solidFill>
              <a:latin typeface="Poppins"/>
              <a:ea typeface="Poppins"/>
              <a:cs typeface="Poppins"/>
              <a:sym typeface="Poppins"/>
            </a:endParaRPr>
          </a:p>
          <a:p>
            <a:pPr algn="l">
              <a:lnSpc>
                <a:spcPts val="3151"/>
              </a:lnSpc>
            </a:pPr>
            <a:r>
              <a:rPr lang="en-US" sz="2000" dirty="0">
                <a:solidFill>
                  <a:srgbClr val="FFFFFF"/>
                </a:solidFill>
                <a:latin typeface="Poppins"/>
                <a:ea typeface="Poppins"/>
                <a:cs typeface="Poppins"/>
                <a:sym typeface="Poppins"/>
              </a:rPr>
              <a:t>Et nobis </a:t>
            </a:r>
            <a:r>
              <a:rPr lang="en-US" sz="2000" dirty="0" err="1">
                <a:solidFill>
                  <a:srgbClr val="FFFFFF"/>
                </a:solidFill>
                <a:latin typeface="Poppins"/>
                <a:ea typeface="Poppins"/>
                <a:cs typeface="Poppins"/>
                <a:sym typeface="Poppins"/>
              </a:rPr>
              <a:t>deleniti</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ea</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dolores</a:t>
            </a:r>
            <a:r>
              <a:rPr lang="en-US" sz="2000" dirty="0">
                <a:solidFill>
                  <a:srgbClr val="FFFFFF"/>
                </a:solidFill>
                <a:latin typeface="Poppins"/>
                <a:ea typeface="Poppins"/>
                <a:cs typeface="Poppins"/>
                <a:sym typeface="Poppins"/>
              </a:rPr>
              <a:t> nihil qui </a:t>
            </a:r>
            <a:r>
              <a:rPr lang="en-US" sz="2000" dirty="0" err="1">
                <a:solidFill>
                  <a:srgbClr val="FFFFFF"/>
                </a:solidFill>
                <a:latin typeface="Poppins"/>
                <a:ea typeface="Poppins"/>
                <a:cs typeface="Poppins"/>
                <a:sym typeface="Poppins"/>
              </a:rPr>
              <a:t>enim</a:t>
            </a:r>
            <a:r>
              <a:rPr lang="en-US" sz="2000" dirty="0">
                <a:solidFill>
                  <a:srgbClr val="FFFFFF"/>
                </a:solidFill>
                <a:latin typeface="Poppins"/>
                <a:ea typeface="Poppins"/>
                <a:cs typeface="Poppins"/>
                <a:sym typeface="Poppins"/>
              </a:rPr>
              <a:t> sunt. Vel nisi </a:t>
            </a:r>
            <a:r>
              <a:rPr lang="en-US" sz="2000" dirty="0" err="1">
                <a:solidFill>
                  <a:srgbClr val="FFFFFF"/>
                </a:solidFill>
                <a:latin typeface="Poppins"/>
                <a:ea typeface="Poppins"/>
                <a:cs typeface="Poppins"/>
                <a:sym typeface="Poppins"/>
              </a:rPr>
              <a:t>eius</a:t>
            </a:r>
            <a:r>
              <a:rPr lang="en-US" sz="2000" dirty="0">
                <a:solidFill>
                  <a:srgbClr val="FFFFFF"/>
                </a:solidFill>
                <a:latin typeface="Poppins"/>
                <a:ea typeface="Poppins"/>
                <a:cs typeface="Poppins"/>
                <a:sym typeface="Poppins"/>
              </a:rPr>
              <a:t> qui </a:t>
            </a:r>
            <a:r>
              <a:rPr lang="en-US" sz="2000" dirty="0" err="1">
                <a:solidFill>
                  <a:srgbClr val="FFFFFF"/>
                </a:solidFill>
                <a:latin typeface="Poppins"/>
                <a:ea typeface="Poppins"/>
                <a:cs typeface="Poppins"/>
                <a:sym typeface="Poppins"/>
              </a:rPr>
              <a:t>quia</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dolorem</a:t>
            </a:r>
            <a:r>
              <a:rPr lang="en-US" sz="2000" dirty="0">
                <a:solidFill>
                  <a:srgbClr val="FFFFFF"/>
                </a:solidFill>
                <a:latin typeface="Poppins"/>
                <a:ea typeface="Poppins"/>
                <a:cs typeface="Poppins"/>
                <a:sym typeface="Poppins"/>
              </a:rPr>
              <a:t> id </a:t>
            </a:r>
            <a:r>
              <a:rPr lang="en-US" sz="2000" dirty="0" err="1">
                <a:solidFill>
                  <a:srgbClr val="FFFFFF"/>
                </a:solidFill>
                <a:latin typeface="Poppins"/>
                <a:ea typeface="Poppins"/>
                <a:cs typeface="Poppins"/>
                <a:sym typeface="Poppins"/>
              </a:rPr>
              <a:t>consequatur</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consequuntur</a:t>
            </a:r>
            <a:r>
              <a:rPr lang="en-US" sz="2000" dirty="0">
                <a:solidFill>
                  <a:srgbClr val="FFFFFF"/>
                </a:solidFill>
                <a:latin typeface="Poppins"/>
                <a:ea typeface="Poppins"/>
                <a:cs typeface="Poppins"/>
                <a:sym typeface="Poppins"/>
              </a:rPr>
              <a:t> qui </a:t>
            </a:r>
            <a:r>
              <a:rPr lang="en-US" sz="2000" dirty="0" err="1">
                <a:solidFill>
                  <a:srgbClr val="FFFFFF"/>
                </a:solidFill>
                <a:latin typeface="Poppins"/>
                <a:ea typeface="Poppins"/>
                <a:cs typeface="Poppins"/>
                <a:sym typeface="Poppins"/>
              </a:rPr>
              <a:t>aspernatur</a:t>
            </a:r>
            <a:r>
              <a:rPr lang="en-US" sz="2000" dirty="0">
                <a:solidFill>
                  <a:srgbClr val="FFFFFF"/>
                </a:solidFill>
                <a:latin typeface="Poppins"/>
                <a:ea typeface="Poppins"/>
                <a:cs typeface="Poppins"/>
                <a:sym typeface="Poppins"/>
              </a:rPr>
              <a:t> </a:t>
            </a:r>
            <a:r>
              <a:rPr lang="en-US" sz="2000" dirty="0" err="1">
                <a:solidFill>
                  <a:srgbClr val="FFFFFF"/>
                </a:solidFill>
                <a:latin typeface="Poppins"/>
                <a:ea typeface="Poppins"/>
                <a:cs typeface="Poppins"/>
                <a:sym typeface="Poppins"/>
              </a:rPr>
              <a:t>ullam</a:t>
            </a:r>
            <a:r>
              <a:rPr lang="en-US" sz="2000" dirty="0">
                <a:solidFill>
                  <a:srgbClr val="FFFFFF"/>
                </a:solidFill>
                <a:latin typeface="Poppins"/>
                <a:ea typeface="Poppins"/>
                <a:cs typeface="Poppins"/>
                <a:sym typeface="Poppins"/>
              </a:rPr>
              <a:t>.</a:t>
            </a:r>
          </a:p>
          <a:p>
            <a:pPr algn="l">
              <a:lnSpc>
                <a:spcPts val="3151"/>
              </a:lnSpc>
            </a:pPr>
            <a:endParaRPr lang="en-US" sz="2300" dirty="0">
              <a:solidFill>
                <a:srgbClr val="FFFFFF"/>
              </a:solidFill>
              <a:latin typeface="Poppins"/>
              <a:ea typeface="Poppins"/>
              <a:cs typeface="Poppins"/>
              <a:sym typeface="Poppins"/>
            </a:endParaRPr>
          </a:p>
        </p:txBody>
      </p:sp>
      <p:sp>
        <p:nvSpPr>
          <p:cNvPr id="9" name="Freeform 9"/>
          <p:cNvSpPr/>
          <p:nvPr/>
        </p:nvSpPr>
        <p:spPr>
          <a:xfrm>
            <a:off x="16780513" y="792353"/>
            <a:ext cx="478787" cy="472693"/>
          </a:xfrm>
          <a:custGeom>
            <a:avLst/>
            <a:gdLst/>
            <a:ahLst/>
            <a:cxnLst/>
            <a:rect l="l" t="t" r="r" b="b"/>
            <a:pathLst>
              <a:path w="478787" h="472693">
                <a:moveTo>
                  <a:pt x="0" y="0"/>
                </a:moveTo>
                <a:lnTo>
                  <a:pt x="478787" y="0"/>
                </a:lnTo>
                <a:lnTo>
                  <a:pt x="478787" y="472694"/>
                </a:lnTo>
                <a:lnTo>
                  <a:pt x="0" y="472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pic>
        <p:nvPicPr>
          <p:cNvPr id="13" name="Imagem 12">
            <a:extLst>
              <a:ext uri="{FF2B5EF4-FFF2-40B4-BE49-F238E27FC236}">
                <a16:creationId xmlns:a16="http://schemas.microsoft.com/office/drawing/2014/main" id="{28D5D97F-C4CE-419F-9764-FFCF4F5EA1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96" r="27902"/>
          <a:stretch/>
        </p:blipFill>
        <p:spPr>
          <a:xfrm>
            <a:off x="-1265555" y="-91035"/>
            <a:ext cx="8686800" cy="10378035"/>
          </a:xfrm>
          <a:prstGeom prst="rect">
            <a:avLst/>
          </a:prstGeom>
        </p:spPr>
      </p:pic>
      <p:sp>
        <p:nvSpPr>
          <p:cNvPr id="7" name="TextBox 7"/>
          <p:cNvSpPr txBox="1"/>
          <p:nvPr/>
        </p:nvSpPr>
        <p:spPr>
          <a:xfrm>
            <a:off x="1649244" y="9395746"/>
            <a:ext cx="1316826" cy="257227"/>
          </a:xfrm>
          <a:prstGeom prst="rect">
            <a:avLst/>
          </a:prstGeom>
        </p:spPr>
        <p:txBody>
          <a:bodyPr lIns="0" tIns="0" rIns="0" bIns="0" rtlCol="0" anchor="t">
            <a:spAutoFit/>
          </a:bodyPr>
          <a:lstStyle/>
          <a:p>
            <a:pPr algn="l">
              <a:lnSpc>
                <a:spcPts val="1916"/>
              </a:lnSpc>
            </a:pPr>
            <a:r>
              <a:rPr lang="en-US" sz="1398" dirty="0">
                <a:solidFill>
                  <a:srgbClr val="FFFFFF"/>
                </a:solidFill>
                <a:latin typeface="Poppins"/>
                <a:ea typeface="Poppins"/>
                <a:cs typeface="Poppins"/>
                <a:sym typeface="Poppins"/>
              </a:rPr>
              <a:t>2  0  2  5</a:t>
            </a:r>
          </a:p>
        </p:txBody>
      </p:sp>
      <p:sp>
        <p:nvSpPr>
          <p:cNvPr id="5" name="TextBox 5"/>
          <p:cNvSpPr txBox="1"/>
          <p:nvPr/>
        </p:nvSpPr>
        <p:spPr>
          <a:xfrm>
            <a:off x="6032349" y="2933700"/>
            <a:ext cx="5869538" cy="1486990"/>
          </a:xfrm>
          <a:prstGeom prst="rect">
            <a:avLst/>
          </a:prstGeom>
        </p:spPr>
        <p:txBody>
          <a:bodyPr lIns="0" tIns="0" rIns="0" bIns="0" rtlCol="0" anchor="t">
            <a:spAutoFit/>
          </a:bodyPr>
          <a:lstStyle/>
          <a:p>
            <a:pPr algn="r">
              <a:lnSpc>
                <a:spcPts val="10867"/>
              </a:lnSpc>
            </a:pPr>
            <a:r>
              <a:rPr lang="en-US" sz="11942" dirty="0">
                <a:solidFill>
                  <a:srgbClr val="FFFFFF"/>
                </a:solidFill>
                <a:latin typeface="Extenda 50 Mega"/>
                <a:ea typeface="Extenda 50 Mega"/>
                <a:cs typeface="Extenda 50 Mega"/>
                <a:sym typeface="Extenda 50 Mega"/>
              </a:rPr>
              <a:t>LOREM IPSUM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grpSp>
        <p:nvGrpSpPr>
          <p:cNvPr id="2" name="Group 2"/>
          <p:cNvGrpSpPr/>
          <p:nvPr/>
        </p:nvGrpSpPr>
        <p:grpSpPr>
          <a:xfrm>
            <a:off x="6756127" y="-112647"/>
            <a:ext cx="11531873" cy="10512293"/>
            <a:chOff x="0" y="0"/>
            <a:chExt cx="3037201" cy="2768670"/>
          </a:xfrm>
        </p:grpSpPr>
        <p:sp>
          <p:nvSpPr>
            <p:cNvPr id="3" name="Freeform 3"/>
            <p:cNvSpPr/>
            <p:nvPr/>
          </p:nvSpPr>
          <p:spPr>
            <a:xfrm>
              <a:off x="0" y="0"/>
              <a:ext cx="3037201" cy="2768670"/>
            </a:xfrm>
            <a:custGeom>
              <a:avLst/>
              <a:gdLst/>
              <a:ahLst/>
              <a:cxnLst/>
              <a:rect l="l" t="t" r="r" b="b"/>
              <a:pathLst>
                <a:path w="3037201" h="2768670">
                  <a:moveTo>
                    <a:pt x="0" y="0"/>
                  </a:moveTo>
                  <a:lnTo>
                    <a:pt x="3037201" y="0"/>
                  </a:lnTo>
                  <a:lnTo>
                    <a:pt x="3037201" y="2768670"/>
                  </a:lnTo>
                  <a:lnTo>
                    <a:pt x="0" y="2768670"/>
                  </a:lnTo>
                  <a:close/>
                </a:path>
              </a:pathLst>
            </a:custGeom>
            <a:solidFill>
              <a:srgbClr val="F985E4"/>
            </a:solidFill>
          </p:spPr>
        </p:sp>
        <p:sp>
          <p:nvSpPr>
            <p:cNvPr id="4" name="TextBox 4"/>
            <p:cNvSpPr txBox="1"/>
            <p:nvPr/>
          </p:nvSpPr>
          <p:spPr>
            <a:xfrm>
              <a:off x="0" y="-47625"/>
              <a:ext cx="3037201" cy="2816295"/>
            </a:xfrm>
            <a:prstGeom prst="rect">
              <a:avLst/>
            </a:prstGeom>
          </p:spPr>
          <p:txBody>
            <a:bodyPr lIns="50800" tIns="50800" rIns="50800" bIns="50800" rtlCol="0" anchor="ctr"/>
            <a:lstStyle/>
            <a:p>
              <a:pPr algn="ctr">
                <a:lnSpc>
                  <a:spcPts val="1916"/>
                </a:lnSpc>
              </a:pPr>
              <a:endParaRPr/>
            </a:p>
          </p:txBody>
        </p:sp>
      </p:grpSp>
      <p:sp>
        <p:nvSpPr>
          <p:cNvPr id="5" name="TextBox 5"/>
          <p:cNvSpPr txBox="1"/>
          <p:nvPr/>
        </p:nvSpPr>
        <p:spPr>
          <a:xfrm>
            <a:off x="1028700" y="2613990"/>
            <a:ext cx="4583012" cy="1166278"/>
          </a:xfrm>
          <a:prstGeom prst="rect">
            <a:avLst/>
          </a:prstGeom>
        </p:spPr>
        <p:txBody>
          <a:bodyPr lIns="0" tIns="0" rIns="0" bIns="0" rtlCol="0" anchor="t">
            <a:spAutoFit/>
          </a:bodyPr>
          <a:lstStyle/>
          <a:p>
            <a:pPr algn="r">
              <a:lnSpc>
                <a:spcPts val="8485"/>
              </a:lnSpc>
            </a:pPr>
            <a:r>
              <a:rPr lang="en-US" sz="9324">
                <a:solidFill>
                  <a:srgbClr val="FFFFFF"/>
                </a:solidFill>
                <a:latin typeface="Extenda 50 Mega"/>
                <a:ea typeface="Extenda 50 Mega"/>
                <a:cs typeface="Extenda 50 Mega"/>
                <a:sym typeface="Extenda 50 Mega"/>
              </a:rPr>
              <a:t>LOREM IPSUM</a:t>
            </a:r>
          </a:p>
        </p:txBody>
      </p:sp>
      <p:sp>
        <p:nvSpPr>
          <p:cNvPr id="6" name="TextBox 6"/>
          <p:cNvSpPr txBox="1"/>
          <p:nvPr/>
        </p:nvSpPr>
        <p:spPr>
          <a:xfrm>
            <a:off x="1028700" y="3958402"/>
            <a:ext cx="5052729" cy="3444859"/>
          </a:xfrm>
          <a:prstGeom prst="rect">
            <a:avLst/>
          </a:prstGeom>
        </p:spPr>
        <p:txBody>
          <a:bodyPr lIns="0" tIns="0" rIns="0" bIns="0" rtlCol="0" anchor="t">
            <a:spAutoFit/>
          </a:bodyPr>
          <a:lstStyle/>
          <a:p>
            <a:pPr algn="l">
              <a:lnSpc>
                <a:spcPts val="2460"/>
              </a:lnSpc>
            </a:pPr>
            <a:r>
              <a:rPr lang="en-US" sz="1795">
                <a:solidFill>
                  <a:srgbClr val="FFFFFF"/>
                </a:solidFill>
                <a:latin typeface="Poppins"/>
                <a:ea typeface="Poppins"/>
                <a:cs typeface="Poppins"/>
                <a:sym typeface="Poppins"/>
              </a:rPr>
              <a:t>Lorem ipsum dolor sit amet. Hic quibusdam culpa et sint quas ex voluptatem eligendi sit eveniet similique non ratione possimus. Ab voluptatibus illo est accusantium enim ut quae minus qui odit quibusdam.</a:t>
            </a:r>
          </a:p>
          <a:p>
            <a:pPr algn="l">
              <a:lnSpc>
                <a:spcPts val="2460"/>
              </a:lnSpc>
            </a:pPr>
            <a:endParaRPr lang="en-US" sz="1795">
              <a:solidFill>
                <a:srgbClr val="FFFFFF"/>
              </a:solidFill>
              <a:latin typeface="Poppins"/>
              <a:ea typeface="Poppins"/>
              <a:cs typeface="Poppins"/>
              <a:sym typeface="Poppins"/>
            </a:endParaRPr>
          </a:p>
          <a:p>
            <a:pPr algn="l">
              <a:lnSpc>
                <a:spcPts val="2460"/>
              </a:lnSpc>
            </a:pPr>
            <a:r>
              <a:rPr lang="en-US" sz="1795">
                <a:solidFill>
                  <a:srgbClr val="FFFFFF"/>
                </a:solidFill>
                <a:latin typeface="Poppins"/>
                <a:ea typeface="Poppins"/>
                <a:cs typeface="Poppins"/>
                <a:sym typeface="Poppins"/>
              </a:rPr>
              <a:t>Et nobis deleniti ea dolores nihil qui enim sunt. Vel nisi eius qui quia dolorem id consequatur consequuntur qui aspernatur ullam.</a:t>
            </a:r>
          </a:p>
          <a:p>
            <a:pPr algn="l">
              <a:lnSpc>
                <a:spcPts val="2460"/>
              </a:lnSpc>
            </a:pPr>
            <a:endParaRPr lang="en-US" sz="1795">
              <a:solidFill>
                <a:srgbClr val="FFFFFF"/>
              </a:solidFill>
              <a:latin typeface="Poppins"/>
              <a:ea typeface="Poppins"/>
              <a:cs typeface="Poppins"/>
              <a:sym typeface="Poppins"/>
            </a:endParaRPr>
          </a:p>
        </p:txBody>
      </p:sp>
      <p:sp>
        <p:nvSpPr>
          <p:cNvPr id="7" name="Freeform 7"/>
          <p:cNvSpPr/>
          <p:nvPr/>
        </p:nvSpPr>
        <p:spPr>
          <a:xfrm>
            <a:off x="16780513" y="792353"/>
            <a:ext cx="478787" cy="472693"/>
          </a:xfrm>
          <a:custGeom>
            <a:avLst/>
            <a:gdLst/>
            <a:ahLst/>
            <a:cxnLst/>
            <a:rect l="l" t="t" r="r" b="b"/>
            <a:pathLst>
              <a:path w="478787" h="472693">
                <a:moveTo>
                  <a:pt x="0" y="0"/>
                </a:moveTo>
                <a:lnTo>
                  <a:pt x="478787" y="0"/>
                </a:lnTo>
                <a:lnTo>
                  <a:pt x="478787" y="472694"/>
                </a:lnTo>
                <a:lnTo>
                  <a:pt x="0" y="472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028700" y="8438863"/>
            <a:ext cx="2208788" cy="438997"/>
          </a:xfrm>
          <a:custGeom>
            <a:avLst/>
            <a:gdLst/>
            <a:ahLst/>
            <a:cxnLst/>
            <a:rect l="l" t="t" r="r" b="b"/>
            <a:pathLst>
              <a:path w="2208788" h="438997">
                <a:moveTo>
                  <a:pt x="0" y="0"/>
                </a:moveTo>
                <a:lnTo>
                  <a:pt x="2208788" y="0"/>
                </a:lnTo>
                <a:lnTo>
                  <a:pt x="2208788" y="438997"/>
                </a:lnTo>
                <a:lnTo>
                  <a:pt x="0" y="438997"/>
                </a:lnTo>
                <a:lnTo>
                  <a:pt x="0" y="0"/>
                </a:lnTo>
                <a:close/>
              </a:path>
            </a:pathLst>
          </a:custGeom>
          <a:blipFill>
            <a:blip r:embed="rId4"/>
            <a:stretch>
              <a:fillRect/>
            </a:stretch>
          </a:blipFill>
        </p:spPr>
      </p:sp>
      <p:pic>
        <p:nvPicPr>
          <p:cNvPr id="10" name="Imagem 9">
            <a:extLst>
              <a:ext uri="{FF2B5EF4-FFF2-40B4-BE49-F238E27FC236}">
                <a16:creationId xmlns:a16="http://schemas.microsoft.com/office/drawing/2014/main" id="{92B10951-03A7-409F-8BB5-C3EAC77631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39"/>
          <a:stretch/>
        </p:blipFill>
        <p:spPr>
          <a:xfrm>
            <a:off x="6756127" y="0"/>
            <a:ext cx="14097000" cy="103255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2" name="TextBox 2"/>
          <p:cNvSpPr txBox="1"/>
          <p:nvPr/>
        </p:nvSpPr>
        <p:spPr>
          <a:xfrm>
            <a:off x="4554262" y="4163919"/>
            <a:ext cx="9179476" cy="2777540"/>
          </a:xfrm>
          <a:prstGeom prst="rect">
            <a:avLst/>
          </a:prstGeom>
        </p:spPr>
        <p:txBody>
          <a:bodyPr lIns="0" tIns="0" rIns="0" bIns="0" rtlCol="0" anchor="t">
            <a:spAutoFit/>
          </a:bodyPr>
          <a:lstStyle/>
          <a:p>
            <a:pPr algn="r">
              <a:lnSpc>
                <a:spcPts val="20328"/>
              </a:lnSpc>
            </a:pPr>
            <a:r>
              <a:rPr lang="en-US" sz="22338">
                <a:solidFill>
                  <a:srgbClr val="FFFFFF"/>
                </a:solidFill>
                <a:latin typeface="Extenda 50 Mega"/>
                <a:ea typeface="Extenda 50 Mega"/>
                <a:cs typeface="Extenda 50 Mega"/>
                <a:sym typeface="Extenda 50 Mega"/>
              </a:rPr>
              <a:t>OBRIGADO!</a:t>
            </a:r>
          </a:p>
        </p:txBody>
      </p:sp>
      <p:sp>
        <p:nvSpPr>
          <p:cNvPr id="3" name="Freeform 3"/>
          <p:cNvSpPr/>
          <p:nvPr/>
        </p:nvSpPr>
        <p:spPr>
          <a:xfrm>
            <a:off x="13079382" y="3239423"/>
            <a:ext cx="1308712" cy="1273020"/>
          </a:xfrm>
          <a:custGeom>
            <a:avLst/>
            <a:gdLst/>
            <a:ahLst/>
            <a:cxnLst/>
            <a:rect l="l" t="t" r="r" b="b"/>
            <a:pathLst>
              <a:path w="1308712" h="1273020">
                <a:moveTo>
                  <a:pt x="0" y="0"/>
                </a:moveTo>
                <a:lnTo>
                  <a:pt x="1308712" y="0"/>
                </a:lnTo>
                <a:lnTo>
                  <a:pt x="1308712" y="1273020"/>
                </a:lnTo>
                <a:lnTo>
                  <a:pt x="0" y="12730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214098">
            <a:off x="4618996" y="5828292"/>
            <a:ext cx="3657600" cy="1689146"/>
          </a:xfrm>
          <a:custGeom>
            <a:avLst/>
            <a:gdLst/>
            <a:ahLst/>
            <a:cxnLst/>
            <a:rect l="l" t="t" r="r" b="b"/>
            <a:pathLst>
              <a:path w="3657600" h="1689146">
                <a:moveTo>
                  <a:pt x="0" y="0"/>
                </a:moveTo>
                <a:lnTo>
                  <a:pt x="3657600" y="0"/>
                </a:lnTo>
                <a:lnTo>
                  <a:pt x="3657600" y="1689147"/>
                </a:lnTo>
                <a:lnTo>
                  <a:pt x="0" y="16891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 name="Group 5"/>
          <p:cNvGrpSpPr/>
          <p:nvPr/>
        </p:nvGrpSpPr>
        <p:grpSpPr>
          <a:xfrm>
            <a:off x="7750719" y="8310529"/>
            <a:ext cx="382198" cy="332945"/>
            <a:chOff x="0" y="0"/>
            <a:chExt cx="933038" cy="812800"/>
          </a:xfrm>
        </p:grpSpPr>
        <p:sp>
          <p:nvSpPr>
            <p:cNvPr id="6" name="Freeform 6"/>
            <p:cNvSpPr/>
            <p:nvPr/>
          </p:nvSpPr>
          <p:spPr>
            <a:xfrm>
              <a:off x="0" y="0"/>
              <a:ext cx="933038" cy="812800"/>
            </a:xfrm>
            <a:custGeom>
              <a:avLst/>
              <a:gdLst/>
              <a:ahLst/>
              <a:cxnLst/>
              <a:rect l="l" t="t" r="r" b="b"/>
              <a:pathLst>
                <a:path w="933038" h="812800">
                  <a:moveTo>
                    <a:pt x="466519" y="0"/>
                  </a:moveTo>
                  <a:lnTo>
                    <a:pt x="535390" y="87561"/>
                  </a:lnTo>
                  <a:lnTo>
                    <a:pt x="635768" y="27679"/>
                  </a:lnTo>
                  <a:lnTo>
                    <a:pt x="663833" y="131093"/>
                  </a:lnTo>
                  <a:lnTo>
                    <a:pt x="782157" y="106978"/>
                  </a:lnTo>
                  <a:lnTo>
                    <a:pt x="765628" y="212279"/>
                  </a:lnTo>
                  <a:lnTo>
                    <a:pt x="885918" y="227186"/>
                  </a:lnTo>
                  <a:lnTo>
                    <a:pt x="827024" y="320152"/>
                  </a:lnTo>
                  <a:lnTo>
                    <a:pt x="933038" y="372069"/>
                  </a:lnTo>
                  <a:lnTo>
                    <a:pt x="839734" y="440145"/>
                  </a:lnTo>
                  <a:lnTo>
                    <a:pt x="917151" y="522061"/>
                  </a:lnTo>
                  <a:lnTo>
                    <a:pt x="802038" y="556053"/>
                  </a:lnTo>
                  <a:lnTo>
                    <a:pt x="840405" y="656904"/>
                  </a:lnTo>
                  <a:lnTo>
                    <a:pt x="719030" y="652219"/>
                  </a:lnTo>
                  <a:lnTo>
                    <a:pt x="713162" y="758384"/>
                  </a:lnTo>
                  <a:lnTo>
                    <a:pt x="601917" y="715658"/>
                  </a:lnTo>
                  <a:lnTo>
                    <a:pt x="552609" y="812800"/>
                  </a:lnTo>
                  <a:lnTo>
                    <a:pt x="466519" y="737801"/>
                  </a:lnTo>
                  <a:lnTo>
                    <a:pt x="380429" y="812800"/>
                  </a:lnTo>
                  <a:lnTo>
                    <a:pt x="331121" y="715658"/>
                  </a:lnTo>
                  <a:lnTo>
                    <a:pt x="219876" y="758384"/>
                  </a:lnTo>
                  <a:lnTo>
                    <a:pt x="214008" y="652219"/>
                  </a:lnTo>
                  <a:lnTo>
                    <a:pt x="92634" y="656904"/>
                  </a:lnTo>
                  <a:lnTo>
                    <a:pt x="130999" y="556053"/>
                  </a:lnTo>
                  <a:lnTo>
                    <a:pt x="15887" y="522061"/>
                  </a:lnTo>
                  <a:lnTo>
                    <a:pt x="93304" y="440145"/>
                  </a:lnTo>
                  <a:lnTo>
                    <a:pt x="0" y="372069"/>
                  </a:lnTo>
                  <a:lnTo>
                    <a:pt x="106013" y="320152"/>
                  </a:lnTo>
                  <a:lnTo>
                    <a:pt x="47119" y="227186"/>
                  </a:lnTo>
                  <a:lnTo>
                    <a:pt x="167410" y="212279"/>
                  </a:lnTo>
                  <a:lnTo>
                    <a:pt x="150881" y="106978"/>
                  </a:lnTo>
                  <a:lnTo>
                    <a:pt x="269205" y="131093"/>
                  </a:lnTo>
                  <a:lnTo>
                    <a:pt x="297270" y="27679"/>
                  </a:lnTo>
                  <a:lnTo>
                    <a:pt x="397648" y="87561"/>
                  </a:lnTo>
                  <a:lnTo>
                    <a:pt x="466519" y="0"/>
                  </a:lnTo>
                  <a:close/>
                </a:path>
              </a:pathLst>
            </a:custGeom>
            <a:solidFill>
              <a:srgbClr val="5CE1E6"/>
            </a:solidFill>
          </p:spPr>
        </p:sp>
        <p:sp>
          <p:nvSpPr>
            <p:cNvPr id="7" name="TextBox 7"/>
            <p:cNvSpPr txBox="1"/>
            <p:nvPr/>
          </p:nvSpPr>
          <p:spPr>
            <a:xfrm>
              <a:off x="160366" y="120650"/>
              <a:ext cx="612306" cy="552450"/>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a:off x="8342892" y="8253379"/>
            <a:ext cx="2194389" cy="359944"/>
          </a:xfrm>
          <a:prstGeom prst="rect">
            <a:avLst/>
          </a:prstGeom>
        </p:spPr>
        <p:txBody>
          <a:bodyPr lIns="0" tIns="0" rIns="0" bIns="0" rtlCol="0" anchor="t">
            <a:spAutoFit/>
          </a:bodyPr>
          <a:lstStyle/>
          <a:p>
            <a:pPr algn="l">
              <a:lnSpc>
                <a:spcPts val="2740"/>
              </a:lnSpc>
            </a:pPr>
            <a:r>
              <a:rPr lang="en-US" sz="2000">
                <a:solidFill>
                  <a:srgbClr val="FFFFFF"/>
                </a:solidFill>
                <a:latin typeface="Poppins"/>
                <a:ea typeface="Poppins"/>
                <a:cs typeface="Poppins"/>
                <a:sym typeface="Poppins"/>
              </a:rPr>
              <a:t>Nome da equipe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331</Words>
  <Application>Microsoft Office PowerPoint</Application>
  <PresentationFormat>Personalizar</PresentationFormat>
  <Paragraphs>35</Paragraphs>
  <Slides>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7</vt:i4>
      </vt:variant>
    </vt:vector>
  </HeadingPairs>
  <TitlesOfParts>
    <vt:vector size="13" baseType="lpstr">
      <vt:lpstr>Extenda 50 Mega</vt:lpstr>
      <vt:lpstr>Poppins Bold</vt:lpstr>
      <vt:lpstr>Calibri</vt:lpstr>
      <vt:lpstr>Arial</vt:lpstr>
      <vt:lpstr>Poppins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03</dc:title>
  <cp:lastModifiedBy>Bárbara Floriano do Vale Brasileiro</cp:lastModifiedBy>
  <cp:revision>2</cp:revision>
  <dcterms:created xsi:type="dcterms:W3CDTF">2006-08-16T00:00:00Z</dcterms:created>
  <dcterms:modified xsi:type="dcterms:W3CDTF">2025-02-18T14:02:31Z</dcterms:modified>
  <dc:identifier>DAGfdYRUTwI</dc:identifier>
</cp:coreProperties>
</file>