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32399288" cy="43200638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0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1"/>
  </p:normalViewPr>
  <p:slideViewPr>
    <p:cSldViewPr snapToGrid="0">
      <p:cViewPr>
        <p:scale>
          <a:sx n="37" d="100"/>
          <a:sy n="37" d="100"/>
        </p:scale>
        <p:origin x="624" y="-5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81F9-29C9-B645-BEDB-A539905725A7}" type="datetimeFigureOut">
              <a:rPr lang="pt-BR" smtClean="0"/>
              <a:t>30/04/2023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17E3-6BD5-6C49-9C53-7A8EE3A917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47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81F9-29C9-B645-BEDB-A539905725A7}" type="datetimeFigureOut">
              <a:rPr lang="pt-BR" smtClean="0"/>
              <a:t>30/04/2023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17E3-6BD5-6C49-9C53-7A8EE3A917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46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81F9-29C9-B645-BEDB-A539905725A7}" type="datetimeFigureOut">
              <a:rPr lang="pt-BR" smtClean="0"/>
              <a:t>30/04/2023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17E3-6BD5-6C49-9C53-7A8EE3A917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738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81F9-29C9-B645-BEDB-A539905725A7}" type="datetimeFigureOut">
              <a:rPr lang="pt-BR" smtClean="0"/>
              <a:t>30/04/2023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17E3-6BD5-6C49-9C53-7A8EE3A917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01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81F9-29C9-B645-BEDB-A539905725A7}" type="datetimeFigureOut">
              <a:rPr lang="pt-BR" smtClean="0"/>
              <a:t>30/04/2023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17E3-6BD5-6C49-9C53-7A8EE3A917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27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81F9-29C9-B645-BEDB-A539905725A7}" type="datetimeFigureOut">
              <a:rPr lang="pt-BR" smtClean="0"/>
              <a:t>30/04/2023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17E3-6BD5-6C49-9C53-7A8EE3A917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64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81F9-29C9-B645-BEDB-A539905725A7}" type="datetimeFigureOut">
              <a:rPr lang="pt-BR" smtClean="0"/>
              <a:t>30/04/2023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17E3-6BD5-6C49-9C53-7A8EE3A917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96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81F9-29C9-B645-BEDB-A539905725A7}" type="datetimeFigureOut">
              <a:rPr lang="pt-BR" smtClean="0"/>
              <a:t>30/04/2023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17E3-6BD5-6C49-9C53-7A8EE3A917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87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81F9-29C9-B645-BEDB-A539905725A7}" type="datetimeFigureOut">
              <a:rPr lang="pt-BR" smtClean="0"/>
              <a:t>30/04/2023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17E3-6BD5-6C49-9C53-7A8EE3A917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6876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81F9-29C9-B645-BEDB-A539905725A7}" type="datetimeFigureOut">
              <a:rPr lang="pt-BR" smtClean="0"/>
              <a:t>30/04/2023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17E3-6BD5-6C49-9C53-7A8EE3A917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8865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81F9-29C9-B645-BEDB-A539905725A7}" type="datetimeFigureOut">
              <a:rPr lang="pt-BR" smtClean="0"/>
              <a:t>30/04/2023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17E3-6BD5-6C49-9C53-7A8EE3A917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77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E81F9-29C9-B645-BEDB-A539905725A7}" type="datetimeFigureOut">
              <a:rPr lang="pt-BR" smtClean="0"/>
              <a:t>30/04/2023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A17E3-6BD5-6C49-9C53-7A8EE3A917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97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nileao.edu.br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>
            <a:extLst>
              <a:ext uri="{FF2B5EF4-FFF2-40B4-BE49-F238E27FC236}">
                <a16:creationId xmlns:a16="http://schemas.microsoft.com/office/drawing/2014/main" id="{A6078AC8-C3B3-7045-7BE5-2246B16F84A9}"/>
              </a:ext>
            </a:extLst>
          </p:cNvPr>
          <p:cNvGrpSpPr/>
          <p:nvPr/>
        </p:nvGrpSpPr>
        <p:grpSpPr>
          <a:xfrm>
            <a:off x="0" y="0"/>
            <a:ext cx="32399288" cy="5994401"/>
            <a:chOff x="0" y="5587999"/>
            <a:chExt cx="32399288" cy="5994401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EE899025-6D90-4696-B042-CF779B73C7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1026" b="32864"/>
            <a:stretch/>
          </p:blipFill>
          <p:spPr>
            <a:xfrm>
              <a:off x="0" y="5587999"/>
              <a:ext cx="32399288" cy="5994401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4791CF0-9DE8-375B-D9E4-BDC69F3DB1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522" t="40396" r="64722" b="53483"/>
            <a:stretch/>
          </p:blipFill>
          <p:spPr>
            <a:xfrm>
              <a:off x="5029200" y="8085221"/>
              <a:ext cx="6400800" cy="1515979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4DB890E1-92D0-4F5F-1450-621F95B14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02024" y="7974933"/>
              <a:ext cx="7178602" cy="1515978"/>
            </a:xfrm>
            <a:prstGeom prst="rect">
              <a:avLst/>
            </a:prstGeom>
          </p:spPr>
        </p:pic>
      </p:grpSp>
      <p:pic>
        <p:nvPicPr>
          <p:cNvPr id="15" name="Imagem 14">
            <a:extLst>
              <a:ext uri="{FF2B5EF4-FFF2-40B4-BE49-F238E27FC236}">
                <a16:creationId xmlns:a16="http://schemas.microsoft.com/office/drawing/2014/main" id="{ABE17699-AEB9-986F-5130-E3BCF84119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8675" b="5611"/>
          <a:stretch/>
        </p:blipFill>
        <p:spPr>
          <a:xfrm>
            <a:off x="-712" y="40341175"/>
            <a:ext cx="32400000" cy="2850776"/>
          </a:xfrm>
          <a:prstGeom prst="rect">
            <a:avLst/>
          </a:prstGeom>
        </p:spPr>
      </p:pic>
      <p:sp>
        <p:nvSpPr>
          <p:cNvPr id="16" name="CaixaDeTexto 19">
            <a:extLst>
              <a:ext uri="{FF2B5EF4-FFF2-40B4-BE49-F238E27FC236}">
                <a16:creationId xmlns:a16="http://schemas.microsoft.com/office/drawing/2014/main" id="{E09F1B5E-5EE3-E23E-4AD4-202D4D115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25" y="6289846"/>
            <a:ext cx="31581725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sz="7200" b="1" dirty="0">
                <a:latin typeface="+mn-lt"/>
              </a:rPr>
              <a:t>TÍTULO DO RESUMO</a:t>
            </a:r>
            <a:endParaRPr lang="pt-BR" sz="7200" dirty="0">
              <a:latin typeface="+mn-lt"/>
            </a:endParaRPr>
          </a:p>
          <a:p>
            <a:pPr algn="ctr"/>
            <a:endParaRPr lang="pt-BR" sz="4000" dirty="0">
              <a:latin typeface="+mn-lt"/>
            </a:endParaRPr>
          </a:p>
          <a:p>
            <a:pPr algn="ctr"/>
            <a:r>
              <a:rPr lang="pt-BR" sz="6000" dirty="0">
                <a:effectLst/>
                <a:latin typeface="+mn-lt"/>
              </a:rPr>
              <a:t>Helena Pereira Moreira (Relatora)</a:t>
            </a:r>
            <a:r>
              <a:rPr lang="pt-BR" sz="6000" baseline="30000" dirty="0">
                <a:effectLst/>
                <a:latin typeface="+mn-lt"/>
              </a:rPr>
              <a:t>1</a:t>
            </a:r>
            <a:r>
              <a:rPr lang="pt-BR" sz="6000" i="1" dirty="0">
                <a:effectLst/>
                <a:latin typeface="+mn-lt"/>
              </a:rPr>
              <a:t>, </a:t>
            </a:r>
            <a:r>
              <a:rPr lang="pt-BR" sz="6000" dirty="0">
                <a:effectLst/>
                <a:latin typeface="+mn-lt"/>
              </a:rPr>
              <a:t>Clara Feitosa Brito (Autora)</a:t>
            </a:r>
            <a:r>
              <a:rPr lang="pt-BR" sz="6000" baseline="30000" dirty="0">
                <a:effectLst/>
                <a:latin typeface="+mn-lt"/>
              </a:rPr>
              <a:t>1</a:t>
            </a:r>
            <a:r>
              <a:rPr lang="pt-BR" sz="6000" i="1" dirty="0">
                <a:effectLst/>
                <a:latin typeface="+mn-lt"/>
              </a:rPr>
              <a:t>, </a:t>
            </a:r>
            <a:r>
              <a:rPr lang="pt-BR" sz="6000" dirty="0">
                <a:effectLst/>
                <a:latin typeface="+mn-lt"/>
              </a:rPr>
              <a:t>Sílvia Fernandes Bezerra (Orientadora)</a:t>
            </a:r>
            <a:r>
              <a:rPr lang="pt-BR" sz="6000" baseline="30000" dirty="0">
                <a:effectLst/>
                <a:latin typeface="+mn-lt"/>
              </a:rPr>
              <a:t>2</a:t>
            </a:r>
            <a:r>
              <a:rPr lang="pt-BR" sz="6000" dirty="0">
                <a:effectLst/>
                <a:latin typeface="+mn-lt"/>
              </a:rPr>
              <a:t> </a:t>
            </a:r>
          </a:p>
          <a:p>
            <a:endParaRPr lang="pt-BR" sz="4000" dirty="0">
              <a:effectLst/>
              <a:latin typeface="+mn-lt"/>
            </a:endParaRPr>
          </a:p>
          <a:p>
            <a:r>
              <a:rPr lang="pt-BR" sz="4800" dirty="0">
                <a:effectLst/>
                <a:latin typeface="+mn-lt"/>
              </a:rPr>
              <a:t>1 Acadêmicos de Enfermagem. Centro Universitário Dr. Leão Sampaio (UNILEÃO) - Juazeiro do Norte, Ceará, Brasil. </a:t>
            </a:r>
          </a:p>
          <a:p>
            <a:r>
              <a:rPr lang="pt-BR" sz="4800" dirty="0">
                <a:effectLst/>
                <a:latin typeface="+mn-lt"/>
              </a:rPr>
              <a:t>2 Docente do Curso de Enfermagem. Centro Universitário Dr. Leão Sampaio (UNILEÃO) - Juazeiro do Norte, Ceará, Brasil.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52E02972-B6C8-603D-0988-CF8EAFF0E671}"/>
              </a:ext>
            </a:extLst>
          </p:cNvPr>
          <p:cNvSpPr/>
          <p:nvPr/>
        </p:nvSpPr>
        <p:spPr>
          <a:xfrm>
            <a:off x="408425" y="12791483"/>
            <a:ext cx="15376082" cy="1200329"/>
          </a:xfrm>
          <a:prstGeom prst="rect">
            <a:avLst/>
          </a:prstGeom>
          <a:solidFill>
            <a:srgbClr val="C90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b="1" dirty="0"/>
              <a:t>INTRODUÇÃO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E283FCB-C422-4613-54A2-CFF9D27B1D8D}"/>
              </a:ext>
            </a:extLst>
          </p:cNvPr>
          <p:cNvSpPr/>
          <p:nvPr/>
        </p:nvSpPr>
        <p:spPr>
          <a:xfrm>
            <a:off x="16614783" y="12791483"/>
            <a:ext cx="15376082" cy="1200329"/>
          </a:xfrm>
          <a:prstGeom prst="rect">
            <a:avLst/>
          </a:prstGeom>
          <a:solidFill>
            <a:srgbClr val="C90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b="1" dirty="0"/>
              <a:t>RESULTADOS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83BFE281-E057-ED83-CF28-7D67A58C2385}"/>
              </a:ext>
            </a:extLst>
          </p:cNvPr>
          <p:cNvSpPr/>
          <p:nvPr/>
        </p:nvSpPr>
        <p:spPr>
          <a:xfrm>
            <a:off x="408425" y="20458426"/>
            <a:ext cx="15376082" cy="1200329"/>
          </a:xfrm>
          <a:prstGeom prst="rect">
            <a:avLst/>
          </a:prstGeom>
          <a:solidFill>
            <a:srgbClr val="C90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b="1" dirty="0"/>
              <a:t>OBJETIVO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99DBF033-6A93-2E89-80DF-65514E514EB7}"/>
              </a:ext>
            </a:extLst>
          </p:cNvPr>
          <p:cNvSpPr/>
          <p:nvPr/>
        </p:nvSpPr>
        <p:spPr>
          <a:xfrm>
            <a:off x="408425" y="25366000"/>
            <a:ext cx="15376082" cy="1200329"/>
          </a:xfrm>
          <a:prstGeom prst="rect">
            <a:avLst/>
          </a:prstGeom>
          <a:solidFill>
            <a:srgbClr val="C90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b="1" dirty="0"/>
              <a:t>MÉTODO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B1EF5238-FF2C-44AA-F070-7851282268A5}"/>
              </a:ext>
            </a:extLst>
          </p:cNvPr>
          <p:cNvSpPr/>
          <p:nvPr/>
        </p:nvSpPr>
        <p:spPr>
          <a:xfrm>
            <a:off x="16614068" y="28008498"/>
            <a:ext cx="15376082" cy="1200329"/>
          </a:xfrm>
          <a:prstGeom prst="rect">
            <a:avLst/>
          </a:prstGeom>
          <a:solidFill>
            <a:srgbClr val="C90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b="1" dirty="0"/>
              <a:t>CONCLUSÃO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812EB5B3-9BFF-DCB9-63E7-3192EB67E4CF}"/>
              </a:ext>
            </a:extLst>
          </p:cNvPr>
          <p:cNvSpPr/>
          <p:nvPr/>
        </p:nvSpPr>
        <p:spPr>
          <a:xfrm>
            <a:off x="0" y="36310627"/>
            <a:ext cx="32399288" cy="1200329"/>
          </a:xfrm>
          <a:prstGeom prst="rect">
            <a:avLst/>
          </a:prstGeom>
          <a:solidFill>
            <a:srgbClr val="C90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b="1" dirty="0"/>
              <a:t>REFERÊNCIAS BIBLIOGRÁFICAS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89142148-A818-52B0-393B-3E79EBA1C02D}"/>
              </a:ext>
            </a:extLst>
          </p:cNvPr>
          <p:cNvSpPr txBox="1"/>
          <p:nvPr/>
        </p:nvSpPr>
        <p:spPr>
          <a:xfrm>
            <a:off x="408425" y="14105950"/>
            <a:ext cx="153760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dirty="0"/>
              <a:t>Sugere-se a apresentação dos principais conceitos relacionados ao tema, bem como contexto no qual o tem esta inserido. </a:t>
            </a:r>
            <a:r>
              <a:rPr lang="pt-BR" sz="4800" b="1" dirty="0"/>
              <a:t>Ressalta-se que a apresentação de todos os tópicos devem levar em consideração o resumo submetido ao evento.</a:t>
            </a:r>
            <a:endParaRPr lang="pt-BR" b="1" dirty="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A77D60D1-3501-ED8E-28B6-91E3D4BD88D8}"/>
              </a:ext>
            </a:extLst>
          </p:cNvPr>
          <p:cNvSpPr txBox="1"/>
          <p:nvPr/>
        </p:nvSpPr>
        <p:spPr>
          <a:xfrm>
            <a:off x="16614068" y="14105949"/>
            <a:ext cx="15376082" cy="1286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dirty="0"/>
              <a:t>Expor os resultados de modo didático. Para isso, sugere-se que os autores utilizem fluxogramas, esquemas gráficos, imagens... A critérios dos autores. </a:t>
            </a:r>
          </a:p>
          <a:p>
            <a:pPr algn="just"/>
            <a:endParaRPr lang="pt-BR" sz="4800" dirty="0"/>
          </a:p>
          <a:p>
            <a:pPr algn="just"/>
            <a:r>
              <a:rPr lang="pt-BR" sz="4800" b="1" dirty="0"/>
              <a:t>ATENÇÃO AOS CRITÉRIOS DO EDITAL CIENTÍFICO:</a:t>
            </a:r>
          </a:p>
          <a:p>
            <a:pPr algn="just"/>
            <a:r>
              <a:rPr lang="pt-BR" sz="4400" b="1" dirty="0">
                <a:effectLst/>
              </a:rPr>
              <a:t>Art. 39º – </a:t>
            </a:r>
            <a:r>
              <a:rPr lang="pt-BR" sz="4400" dirty="0">
                <a:effectLst/>
              </a:rPr>
              <a:t>Para evitar </a:t>
            </a:r>
            <a:r>
              <a:rPr lang="pt-BR" sz="4400" dirty="0" err="1">
                <a:effectLst/>
              </a:rPr>
              <a:t>desformatações</a:t>
            </a:r>
            <a:r>
              <a:rPr lang="pt-BR" sz="4400" dirty="0">
                <a:effectLst/>
              </a:rPr>
              <a:t> com os tipos de letra utilizadas, os autores DEVERÃO enviar o e-poster no formato PDF. Para o fazerem, os autores devem proceder da seguinte forma: </a:t>
            </a:r>
          </a:p>
          <a:p>
            <a:pPr algn="just"/>
            <a:r>
              <a:rPr lang="pt-BR" sz="4400" b="1" dirty="0">
                <a:effectLst/>
              </a:rPr>
              <a:t>Pôster em </a:t>
            </a:r>
            <a:r>
              <a:rPr lang="pt-BR" sz="4400" b="1" i="1" dirty="0">
                <a:effectLst/>
              </a:rPr>
              <a:t>PowerPoint: </a:t>
            </a:r>
            <a:r>
              <a:rPr lang="pt-BR" sz="4400" dirty="0">
                <a:effectLst/>
              </a:rPr>
              <a:t>Selecione ARQUIVO &gt; Selecione SALVAR COMO/EXPORTAR &gt; Selecione o formato (PDF). </a:t>
            </a:r>
          </a:p>
          <a:p>
            <a:pPr algn="just"/>
            <a:endParaRPr lang="pt-BR" sz="4400" b="1" dirty="0">
              <a:effectLst/>
            </a:endParaRPr>
          </a:p>
          <a:p>
            <a:pPr algn="just"/>
            <a:r>
              <a:rPr lang="pt-BR" sz="4400" b="1" dirty="0">
                <a:effectLst/>
              </a:rPr>
              <a:t>Art. 40º – </a:t>
            </a:r>
            <a:r>
              <a:rPr lang="pt-BR" sz="4400" dirty="0">
                <a:effectLst/>
              </a:rPr>
              <a:t>Após a publicação dos resumos científicos aceitos para apresentação durante o evento, a ser divulgado no endereço eletrônico </a:t>
            </a:r>
            <a:r>
              <a:rPr lang="pt-BR" sz="4400" dirty="0">
                <a:effectLst/>
                <a:hlinkClick r:id="rId6"/>
              </a:rPr>
              <a:t>https://unileao.edu.br/</a:t>
            </a:r>
            <a:r>
              <a:rPr lang="pt-BR" sz="4400" dirty="0">
                <a:effectLst/>
              </a:rPr>
              <a:t>., conforme cronograma do evento, os autores terão o período de </a:t>
            </a:r>
            <a:r>
              <a:rPr lang="pt-BR" sz="4400" b="1" dirty="0">
                <a:effectLst/>
              </a:rPr>
              <a:t>02 de maio de 2023 </a:t>
            </a:r>
            <a:r>
              <a:rPr lang="pt-BR" sz="4400" dirty="0">
                <a:effectLst/>
              </a:rPr>
              <a:t>até às </a:t>
            </a:r>
            <a:r>
              <a:rPr lang="pt-BR" sz="4400" b="1" dirty="0">
                <a:effectLst/>
              </a:rPr>
              <a:t>23h59min</a:t>
            </a:r>
            <a:r>
              <a:rPr lang="pt-BR" sz="4400" dirty="0">
                <a:effectLst/>
              </a:rPr>
              <a:t> do dia </a:t>
            </a:r>
            <a:r>
              <a:rPr lang="pt-BR" sz="4400" b="1" dirty="0">
                <a:effectLst/>
              </a:rPr>
              <a:t>10 de maio de 2023, </a:t>
            </a:r>
            <a:r>
              <a:rPr lang="pt-BR" sz="4400" dirty="0">
                <a:effectLst/>
              </a:rPr>
              <a:t>para encaminhar o e-poster (no formado PDF) para e-mail </a:t>
            </a:r>
            <a:r>
              <a:rPr lang="pt-BR" sz="4400" b="1" dirty="0" err="1">
                <a:effectLst/>
              </a:rPr>
              <a:t>congresenfcaririunileao@gmail.com</a:t>
            </a:r>
            <a:endParaRPr lang="pt-BR" sz="4400" b="1" dirty="0">
              <a:effectLst/>
            </a:endParaRPr>
          </a:p>
          <a:p>
            <a:pPr algn="just"/>
            <a:r>
              <a:rPr lang="pt-BR" sz="4400" dirty="0">
                <a:effectLst/>
              </a:rPr>
              <a:t> da Comissão Científica do evento. </a:t>
            </a:r>
          </a:p>
          <a:p>
            <a:pPr algn="just"/>
            <a:endParaRPr lang="pt-BR" dirty="0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9474EAF6-CE7C-8056-EDE5-64CDD20B2FBA}"/>
              </a:ext>
            </a:extLst>
          </p:cNvPr>
          <p:cNvSpPr txBox="1"/>
          <p:nvPr/>
        </p:nvSpPr>
        <p:spPr>
          <a:xfrm>
            <a:off x="408425" y="21815786"/>
            <a:ext cx="1537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dirty="0"/>
              <a:t>Sugere-se que seja apresentado o objetivo exatamente como foi apresentado no resumo submetido.</a:t>
            </a:r>
            <a:endParaRPr lang="pt-BR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2A0E2D07-7939-8039-00B5-6202241B2FA8}"/>
              </a:ext>
            </a:extLst>
          </p:cNvPr>
          <p:cNvSpPr txBox="1"/>
          <p:nvPr/>
        </p:nvSpPr>
        <p:spPr>
          <a:xfrm>
            <a:off x="408425" y="26697140"/>
            <a:ext cx="15376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dirty="0"/>
              <a:t>Sugere-se que os relatores exponham o percurso metodológico a partir de esquemas gráficos. Ficando, para tanto, a escolha a critérios dos autores.</a:t>
            </a:r>
            <a:endParaRPr lang="pt-BR" dirty="0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608CA9CE-D24F-8B63-3C45-E6E93F6F748C}"/>
              </a:ext>
            </a:extLst>
          </p:cNvPr>
          <p:cNvSpPr txBox="1"/>
          <p:nvPr/>
        </p:nvSpPr>
        <p:spPr>
          <a:xfrm>
            <a:off x="16614068" y="29279165"/>
            <a:ext cx="153760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dirty="0"/>
              <a:t>Deverá ser apresentada a principal conclusão indicada no resumo científico submetido ao evento.</a:t>
            </a:r>
          </a:p>
          <a:p>
            <a:pPr algn="just"/>
            <a:endParaRPr lang="pt-BR" sz="4800" dirty="0"/>
          </a:p>
          <a:p>
            <a:pPr algn="just"/>
            <a:r>
              <a:rPr lang="pt-BR" sz="4800" b="1" dirty="0"/>
              <a:t>ATENÇÃO:</a:t>
            </a:r>
          </a:p>
          <a:p>
            <a:pPr algn="just"/>
            <a:r>
              <a:rPr lang="pt-BR" sz="4800" dirty="0"/>
              <a:t>APAGAR TODAS AS ORIENTAÇÕES APRESENTADAS NESTE MODELO.</a:t>
            </a:r>
            <a:endParaRPr lang="pt-BR" dirty="0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4C4D2DE2-6903-CADB-9FA9-A0B15BF66EA8}"/>
              </a:ext>
            </a:extLst>
          </p:cNvPr>
          <p:cNvSpPr txBox="1"/>
          <p:nvPr/>
        </p:nvSpPr>
        <p:spPr>
          <a:xfrm>
            <a:off x="408424" y="37581294"/>
            <a:ext cx="3158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/>
              <a:t>DIANTE DA EXISTÊNCIA DE MUITAS REFERÊNCIAS, OS AUTORES PODEM MENCIONAR AS PRINCIPAIS QUE UTILIZADAS PARA CONSTRUÇÃO DO ESTUDO. </a:t>
            </a:r>
          </a:p>
        </p:txBody>
      </p:sp>
    </p:spTree>
    <p:extLst>
      <p:ext uri="{BB962C8B-B14F-4D97-AF65-F5344CB8AC3E}">
        <p14:creationId xmlns:p14="http://schemas.microsoft.com/office/powerpoint/2010/main" val="1760749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373</Words>
  <Application>Microsoft Macintosh PowerPoint</Application>
  <PresentationFormat>Personalizar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MARKETING2</dc:creator>
  <cp:lastModifiedBy>Herculesenf@hotmail.com</cp:lastModifiedBy>
  <cp:revision>3</cp:revision>
  <cp:lastPrinted>2023-04-30T17:13:05Z</cp:lastPrinted>
  <dcterms:created xsi:type="dcterms:W3CDTF">2023-02-14T17:39:02Z</dcterms:created>
  <dcterms:modified xsi:type="dcterms:W3CDTF">2023-04-30T17:31:06Z</dcterms:modified>
</cp:coreProperties>
</file>