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05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1"/>
  </p:normalViewPr>
  <p:slideViewPr>
    <p:cSldViewPr snapToGrid="0" snapToObjects="1">
      <p:cViewPr>
        <p:scale>
          <a:sx n="81" d="100"/>
          <a:sy n="81" d="100"/>
        </p:scale>
        <p:origin x="1216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E6AE3-FA67-C840-AB3C-F2126BC23152}" type="datetimeFigureOut">
              <a:rPr lang="pt-BR" smtClean="0"/>
              <a:t>30/04/2023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A7D25-BC8D-F149-8A4F-A483CF638A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948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09C2BF-4260-76B1-5DB0-004B0E881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26A1ED2-6A0B-EEC3-7F29-41D1768D31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8DA232-0CC8-D158-11E1-427868CD2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1A50-A197-8841-A6C2-886531352C3B}" type="datetimeFigureOut">
              <a:rPr lang="pt-BR" smtClean="0"/>
              <a:t>30/04/2023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7653EB-DF2E-9B5C-1C77-EADB43716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042561-3902-22D1-216A-092B52AD8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E6A6-6FED-3F4C-A387-CDEC2CEB6C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209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48671F-9EDB-1F51-C995-437A47E99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DBECBFD-66FE-FDC8-A20F-F210281589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80F2D21-ADF0-768B-A91C-93BDE8C79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1A50-A197-8841-A6C2-886531352C3B}" type="datetimeFigureOut">
              <a:rPr lang="pt-BR" smtClean="0"/>
              <a:t>30/04/2023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1C95F8A-9F29-F782-2722-9403FE7AF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EB1E1D5-2BFB-42F4-1DF9-3EB6D3C96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E6A6-6FED-3F4C-A387-CDEC2CEB6C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9639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315616D-F24C-4071-82FC-6A45A5512F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3D95835-B7B5-B428-D61D-E7B8DE428D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7F5EC8-FD29-D088-EE74-F96397A31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1A50-A197-8841-A6C2-886531352C3B}" type="datetimeFigureOut">
              <a:rPr lang="pt-BR" smtClean="0"/>
              <a:t>30/04/2023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30ED84A-E1AD-796D-72D2-094F214D0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2BA265C-2D9D-6FC6-B5DF-1AC571CE2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E6A6-6FED-3F4C-A387-CDEC2CEB6C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4322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429B55-854B-72BB-ED71-71F92A1D6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2CA3431-7C72-0AF0-12B9-982E32B5E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08069BB-06B5-3D08-8AD1-AB8110128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1A50-A197-8841-A6C2-886531352C3B}" type="datetimeFigureOut">
              <a:rPr lang="pt-BR" smtClean="0"/>
              <a:t>30/04/2023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19F4D9B-527C-3C05-C1B5-376443BFA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30B7733-26DA-EED6-2707-9D7779EAA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E6A6-6FED-3F4C-A387-CDEC2CEB6C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0651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B436D2-0FFB-29D2-1FE8-3F297EB98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B473991-AF92-FB23-622D-B419371F2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6A75D01-4C8C-D7AE-0810-7C62CE5EA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1A50-A197-8841-A6C2-886531352C3B}" type="datetimeFigureOut">
              <a:rPr lang="pt-BR" smtClean="0"/>
              <a:t>30/04/2023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227FA07-0092-D389-A923-414A2366A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D8E029-D11E-E7F3-79C5-3E5089DEE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E6A6-6FED-3F4C-A387-CDEC2CEB6C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7121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C577E9-7FA4-F53F-DFC2-1731F16D1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1330422-7551-325B-DD8B-7FB844EC97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C8CABAA-AE08-FB10-42BA-AA3C70413E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4322944-9CAD-43F8-95A0-C5BE472B5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1A50-A197-8841-A6C2-886531352C3B}" type="datetimeFigureOut">
              <a:rPr lang="pt-BR" smtClean="0"/>
              <a:t>30/04/2023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2916CC0-4A92-E006-C563-0515E0816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6B1EA34-1C2A-DA87-454D-556E6E401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E6A6-6FED-3F4C-A387-CDEC2CEB6C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3245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C4FD9F-7FD0-CF50-D82E-5FE111918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9483D8A-6E91-7FFD-AB23-A9BF37763C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CAFE235-1D91-D0DF-886C-C2847F00C0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9A89E5C-1539-B458-D00A-E4780636C2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0AA422B-2757-5425-2B21-41083290AB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A5A4322-C110-0207-5A32-60F50962E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1A50-A197-8841-A6C2-886531352C3B}" type="datetimeFigureOut">
              <a:rPr lang="pt-BR" smtClean="0"/>
              <a:t>30/04/2023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14CECEF-94EE-19F4-5B9E-46490BD0B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2622194-26EC-65ED-FE9C-2BBE107B6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E6A6-6FED-3F4C-A387-CDEC2CEB6C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7167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5EAF90-C8AE-3413-EE85-8FCD7F0CF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90C591F-4FA7-3D81-7A15-7F7B911D4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1A50-A197-8841-A6C2-886531352C3B}" type="datetimeFigureOut">
              <a:rPr lang="pt-BR" smtClean="0"/>
              <a:t>30/04/2023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4B0CEFE-BC33-11E0-123B-DCCB901E2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6F00390-4A1C-0184-6DD0-2AAE62383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E6A6-6FED-3F4C-A387-CDEC2CEB6C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8091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79CC737-28C9-2B41-B423-F405822D9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1A50-A197-8841-A6C2-886531352C3B}" type="datetimeFigureOut">
              <a:rPr lang="pt-BR" smtClean="0"/>
              <a:t>30/04/2023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D49D5E2-527B-F764-7C15-A90BA5580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FEF8F2F-6E11-2919-79EE-4A808BFEA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E6A6-6FED-3F4C-A387-CDEC2CEB6C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8123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9E6CFE-960D-306A-C688-7B9005AF4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EA17D25-D194-6CB9-AFBA-DDCC21081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31E1C49-67CD-6A1C-36E2-2B85F7A26C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0888C78-9384-92A2-5453-51CF5942A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1A50-A197-8841-A6C2-886531352C3B}" type="datetimeFigureOut">
              <a:rPr lang="pt-BR" smtClean="0"/>
              <a:t>30/04/2023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250D86C-6BF1-416C-5E8D-DEEAB1206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74C1A96-4309-88CF-D26A-522266A45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E6A6-6FED-3F4C-A387-CDEC2CEB6C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2576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C60542-8FB8-6ABE-CFA9-A668D7E61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DE860B0-4F46-82DA-34A2-B44D2FE6A6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4AB655B-FDAE-6314-43D9-E0625694B3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418561F-540D-4E95-E068-4BA463588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1A50-A197-8841-A6C2-886531352C3B}" type="datetimeFigureOut">
              <a:rPr lang="pt-BR" smtClean="0"/>
              <a:t>30/04/2023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BDC4381-522A-194C-B3F3-7252B793E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C1AA292-F31D-2A87-53D5-B4C2EDE89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E6A6-6FED-3F4C-A387-CDEC2CEB6C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533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350BCED-C3AF-DB07-D47B-7BE47D8D5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29BC22-D355-E98D-DBCC-97F4FF34B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71230FC-39AF-D436-937B-6061BCD3E0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D1A50-A197-8841-A6C2-886531352C3B}" type="datetimeFigureOut">
              <a:rPr lang="pt-BR" smtClean="0"/>
              <a:t>30/04/2023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0A98847-5209-B8F8-7173-63D9802A20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F4EBAAB-54A1-EF9A-8307-48855A0993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EE6A6-6FED-3F4C-A387-CDEC2CEB6C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6844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B946E3-BC03-450B-2E45-9A7A545CFA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3C60B9-AD27-60C0-0AAF-C5CBF4EB1C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9D84B24-2C7F-CB97-30FD-1219F92B6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6126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6D3DD14-841B-B450-B176-7492D96BE3A4}"/>
              </a:ext>
            </a:extLst>
          </p:cNvPr>
          <p:cNvSpPr txBox="1"/>
          <p:nvPr/>
        </p:nvSpPr>
        <p:spPr>
          <a:xfrm>
            <a:off x="1781504" y="1122363"/>
            <a:ext cx="2569779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Logo de instituições de origem (se outra instituição), parcerias, ligas e/ou projetos vinculados</a:t>
            </a:r>
          </a:p>
        </p:txBody>
      </p:sp>
    </p:spTree>
    <p:extLst>
      <p:ext uri="{BB962C8B-B14F-4D97-AF65-F5344CB8AC3E}">
        <p14:creationId xmlns:p14="http://schemas.microsoft.com/office/powerpoint/2010/main" val="3159914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B946E3-BC03-450B-2E45-9A7A545CFA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f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3C60B9-AD27-60C0-0AAF-C5CBF4EB1C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9D84B24-2C7F-CB97-30FD-1219F92B6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61261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41A2AC54-AE41-D921-9CD3-AEBD98F9FFBD}"/>
              </a:ext>
            </a:extLst>
          </p:cNvPr>
          <p:cNvSpPr/>
          <p:nvPr/>
        </p:nvSpPr>
        <p:spPr>
          <a:xfrm>
            <a:off x="278526" y="268014"/>
            <a:ext cx="11913472" cy="65899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2DA4599-5252-8F48-9D87-7A653701262B}"/>
              </a:ext>
            </a:extLst>
          </p:cNvPr>
          <p:cNvSpPr txBox="1"/>
          <p:nvPr/>
        </p:nvSpPr>
        <p:spPr>
          <a:xfrm>
            <a:off x="472967" y="1098163"/>
            <a:ext cx="115561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/>
              <a:t>TÍTULO DO RESUMO CIENTÍFICO</a:t>
            </a:r>
          </a:p>
          <a:p>
            <a:pPr algn="ctr"/>
            <a:r>
              <a:rPr lang="pt-BR" sz="1600" dirty="0"/>
              <a:t>O título deverá ser apresentado em CAIXA ALTA, centralizado, exatamente igual ao título do resumo científico apresentado no evento.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D3CFC66-5DF7-6D34-8DDF-E13542B9AF5D}"/>
              </a:ext>
            </a:extLst>
          </p:cNvPr>
          <p:cNvSpPr txBox="1"/>
          <p:nvPr/>
        </p:nvSpPr>
        <p:spPr>
          <a:xfrm>
            <a:off x="472967" y="2428726"/>
            <a:ext cx="1144050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chemeClr val="tx1"/>
                </a:solidFill>
                <a:effectLst/>
                <a:latin typeface="+mn-lt"/>
              </a:rPr>
              <a:t>Helena Pereira Moreira (Relatora)</a:t>
            </a:r>
            <a:r>
              <a:rPr lang="pt-BR" sz="2400" baseline="30000" dirty="0">
                <a:solidFill>
                  <a:schemeClr val="tx1"/>
                </a:solidFill>
                <a:effectLst/>
                <a:latin typeface="+mn-lt"/>
              </a:rPr>
              <a:t>1</a:t>
            </a:r>
            <a:r>
              <a:rPr lang="pt-BR" sz="2400" i="1" dirty="0">
                <a:solidFill>
                  <a:schemeClr val="tx1"/>
                </a:solidFill>
                <a:effectLst/>
                <a:latin typeface="+mn-lt"/>
              </a:rPr>
              <a:t>, </a:t>
            </a:r>
            <a:r>
              <a:rPr lang="pt-BR" sz="2400" dirty="0">
                <a:solidFill>
                  <a:schemeClr val="tx1"/>
                </a:solidFill>
                <a:effectLst/>
                <a:latin typeface="+mn-lt"/>
              </a:rPr>
              <a:t>Clara Feitosa Brito (Autora)</a:t>
            </a:r>
            <a:r>
              <a:rPr lang="pt-BR" sz="2400" baseline="30000" dirty="0">
                <a:solidFill>
                  <a:schemeClr val="tx1"/>
                </a:solidFill>
                <a:effectLst/>
                <a:latin typeface="+mn-lt"/>
              </a:rPr>
              <a:t>1</a:t>
            </a:r>
            <a:r>
              <a:rPr lang="pt-BR" sz="2400" i="1" dirty="0">
                <a:solidFill>
                  <a:schemeClr val="tx1"/>
                </a:solidFill>
                <a:effectLst/>
                <a:latin typeface="+mn-lt"/>
              </a:rPr>
              <a:t>, </a:t>
            </a:r>
            <a:r>
              <a:rPr lang="pt-BR" sz="2400" dirty="0">
                <a:solidFill>
                  <a:schemeClr val="tx1"/>
                </a:solidFill>
                <a:effectLst/>
                <a:latin typeface="+mn-lt"/>
              </a:rPr>
              <a:t>Sílvia Fernandes Bezerra (Orientadora)</a:t>
            </a:r>
            <a:r>
              <a:rPr lang="pt-BR" sz="2400" baseline="30000" dirty="0">
                <a:solidFill>
                  <a:schemeClr val="tx1"/>
                </a:solidFill>
                <a:effectLst/>
                <a:latin typeface="+mn-lt"/>
              </a:rPr>
              <a:t>2</a:t>
            </a:r>
            <a:r>
              <a:rPr lang="pt-BR" sz="2400" dirty="0">
                <a:solidFill>
                  <a:schemeClr val="tx1"/>
                </a:solidFill>
                <a:effectLst/>
                <a:latin typeface="+mn-lt"/>
              </a:rPr>
              <a:t> </a:t>
            </a:r>
          </a:p>
          <a:p>
            <a:endParaRPr lang="pt-BR" sz="1400" dirty="0">
              <a:solidFill>
                <a:schemeClr val="tx1"/>
              </a:solidFill>
              <a:effectLst/>
              <a:latin typeface="+mn-lt"/>
            </a:endParaRPr>
          </a:p>
          <a:p>
            <a:endParaRPr lang="pt-BR" sz="2000" dirty="0">
              <a:solidFill>
                <a:schemeClr val="tx1"/>
              </a:solidFill>
              <a:effectLst/>
              <a:latin typeface="+mn-lt"/>
            </a:endParaRPr>
          </a:p>
          <a:p>
            <a:r>
              <a:rPr lang="pt-BR" sz="2000" dirty="0">
                <a:solidFill>
                  <a:schemeClr val="tx1"/>
                </a:solidFill>
                <a:effectLst/>
                <a:latin typeface="+mn-lt"/>
              </a:rPr>
              <a:t>1 Acadêmicos de Enfermagem. Centro Universitário Dr. Leão Sampaio (UNILEÃO) - Juazeiro do Norte, Ceará, Brasil. </a:t>
            </a:r>
          </a:p>
          <a:p>
            <a:r>
              <a:rPr lang="pt-BR" sz="2000" dirty="0">
                <a:solidFill>
                  <a:schemeClr val="tx1"/>
                </a:solidFill>
                <a:effectLst/>
                <a:latin typeface="+mn-lt"/>
              </a:rPr>
              <a:t>2 Docente do Curso de Enfermagem. Centro Universitário Dr. Leão Sampaio (UNILEÃO) - Juazeiro do Norte, Ceará, Brasil.</a:t>
            </a:r>
          </a:p>
        </p:txBody>
      </p:sp>
    </p:spTree>
    <p:extLst>
      <p:ext uri="{BB962C8B-B14F-4D97-AF65-F5344CB8AC3E}">
        <p14:creationId xmlns:p14="http://schemas.microsoft.com/office/powerpoint/2010/main" val="1863462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B946E3-BC03-450B-2E45-9A7A545CFA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f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3C60B9-AD27-60C0-0AAF-C5CBF4EB1C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9D84B24-2C7F-CB97-30FD-1219F92B6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61261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41A2AC54-AE41-D921-9CD3-AEBD98F9FFBD}"/>
              </a:ext>
            </a:extLst>
          </p:cNvPr>
          <p:cNvSpPr/>
          <p:nvPr/>
        </p:nvSpPr>
        <p:spPr>
          <a:xfrm>
            <a:off x="278526" y="268014"/>
            <a:ext cx="11913472" cy="65899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D3CFC66-5DF7-6D34-8DDF-E13542B9AF5D}"/>
              </a:ext>
            </a:extLst>
          </p:cNvPr>
          <p:cNvSpPr txBox="1"/>
          <p:nvPr/>
        </p:nvSpPr>
        <p:spPr>
          <a:xfrm>
            <a:off x="472967" y="1366178"/>
            <a:ext cx="114405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chemeClr val="tx1"/>
                </a:solidFill>
                <a:effectLst/>
                <a:latin typeface="+mn-lt"/>
              </a:rPr>
              <a:t>XXXXXXXXXXXXXXXXXXXXXXXXXXXXXXX</a:t>
            </a:r>
            <a:endParaRPr lang="pt-BR" sz="20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BC847BB-B7E5-D65B-EE0E-DBDDF6F03A43}"/>
              </a:ext>
            </a:extLst>
          </p:cNvPr>
          <p:cNvSpPr/>
          <p:nvPr/>
        </p:nvSpPr>
        <p:spPr>
          <a:xfrm>
            <a:off x="472966" y="630621"/>
            <a:ext cx="11440507" cy="467542"/>
          </a:xfrm>
          <a:prstGeom prst="rect">
            <a:avLst/>
          </a:prstGeom>
          <a:solidFill>
            <a:srgbClr val="9F0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/>
              <a:t>INTRODUÇÃO</a:t>
            </a:r>
          </a:p>
        </p:txBody>
      </p:sp>
    </p:spTree>
    <p:extLst>
      <p:ext uri="{BB962C8B-B14F-4D97-AF65-F5344CB8AC3E}">
        <p14:creationId xmlns:p14="http://schemas.microsoft.com/office/powerpoint/2010/main" val="1697823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B946E3-BC03-450B-2E45-9A7A545CFA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f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3C60B9-AD27-60C0-0AAF-C5CBF4EB1C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9D84B24-2C7F-CB97-30FD-1219F92B6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61261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41A2AC54-AE41-D921-9CD3-AEBD98F9FFBD}"/>
              </a:ext>
            </a:extLst>
          </p:cNvPr>
          <p:cNvSpPr/>
          <p:nvPr/>
        </p:nvSpPr>
        <p:spPr>
          <a:xfrm>
            <a:off x="278526" y="268014"/>
            <a:ext cx="11913472" cy="65899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D3CFC66-5DF7-6D34-8DDF-E13542B9AF5D}"/>
              </a:ext>
            </a:extLst>
          </p:cNvPr>
          <p:cNvSpPr txBox="1"/>
          <p:nvPr/>
        </p:nvSpPr>
        <p:spPr>
          <a:xfrm>
            <a:off x="472967" y="1366178"/>
            <a:ext cx="114405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chemeClr val="tx1"/>
                </a:solidFill>
                <a:effectLst/>
                <a:latin typeface="+mn-lt"/>
              </a:rPr>
              <a:t>XXXXXXXXXXXXXXXXXXXXXXXXXXXXXXX</a:t>
            </a:r>
            <a:endParaRPr lang="pt-BR" sz="20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BC847BB-B7E5-D65B-EE0E-DBDDF6F03A43}"/>
              </a:ext>
            </a:extLst>
          </p:cNvPr>
          <p:cNvSpPr/>
          <p:nvPr/>
        </p:nvSpPr>
        <p:spPr>
          <a:xfrm>
            <a:off x="472966" y="630621"/>
            <a:ext cx="11440507" cy="467542"/>
          </a:xfrm>
          <a:prstGeom prst="rect">
            <a:avLst/>
          </a:prstGeom>
          <a:solidFill>
            <a:srgbClr val="9F0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/>
              <a:t>OBJETIVO</a:t>
            </a:r>
          </a:p>
        </p:txBody>
      </p:sp>
    </p:spTree>
    <p:extLst>
      <p:ext uri="{BB962C8B-B14F-4D97-AF65-F5344CB8AC3E}">
        <p14:creationId xmlns:p14="http://schemas.microsoft.com/office/powerpoint/2010/main" val="1011101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B946E3-BC03-450B-2E45-9A7A545CFA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f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3C60B9-AD27-60C0-0AAF-C5CBF4EB1C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9D84B24-2C7F-CB97-30FD-1219F92B6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61261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41A2AC54-AE41-D921-9CD3-AEBD98F9FFBD}"/>
              </a:ext>
            </a:extLst>
          </p:cNvPr>
          <p:cNvSpPr/>
          <p:nvPr/>
        </p:nvSpPr>
        <p:spPr>
          <a:xfrm>
            <a:off x="278526" y="268014"/>
            <a:ext cx="11913472" cy="65899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D3CFC66-5DF7-6D34-8DDF-E13542B9AF5D}"/>
              </a:ext>
            </a:extLst>
          </p:cNvPr>
          <p:cNvSpPr txBox="1"/>
          <p:nvPr/>
        </p:nvSpPr>
        <p:spPr>
          <a:xfrm>
            <a:off x="472967" y="1366178"/>
            <a:ext cx="114405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chemeClr val="tx1"/>
                </a:solidFill>
                <a:effectLst/>
                <a:latin typeface="+mn-lt"/>
              </a:rPr>
              <a:t>XXXXXXXXXXXXXXXXXXXXXXXXXXXXXXX</a:t>
            </a:r>
            <a:endParaRPr lang="pt-BR" sz="20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BC847BB-B7E5-D65B-EE0E-DBDDF6F03A43}"/>
              </a:ext>
            </a:extLst>
          </p:cNvPr>
          <p:cNvSpPr/>
          <p:nvPr/>
        </p:nvSpPr>
        <p:spPr>
          <a:xfrm>
            <a:off x="472966" y="630621"/>
            <a:ext cx="11440507" cy="467542"/>
          </a:xfrm>
          <a:prstGeom prst="rect">
            <a:avLst/>
          </a:prstGeom>
          <a:solidFill>
            <a:srgbClr val="9F0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/>
              <a:t>MÉTODOS</a:t>
            </a:r>
          </a:p>
        </p:txBody>
      </p:sp>
    </p:spTree>
    <p:extLst>
      <p:ext uri="{BB962C8B-B14F-4D97-AF65-F5344CB8AC3E}">
        <p14:creationId xmlns:p14="http://schemas.microsoft.com/office/powerpoint/2010/main" val="4233083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B946E3-BC03-450B-2E45-9A7A545CFA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f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3C60B9-AD27-60C0-0AAF-C5CBF4EB1C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9D84B24-2C7F-CB97-30FD-1219F92B6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61261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41A2AC54-AE41-D921-9CD3-AEBD98F9FFBD}"/>
              </a:ext>
            </a:extLst>
          </p:cNvPr>
          <p:cNvSpPr/>
          <p:nvPr/>
        </p:nvSpPr>
        <p:spPr>
          <a:xfrm>
            <a:off x="278526" y="268014"/>
            <a:ext cx="11913472" cy="65899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D3CFC66-5DF7-6D34-8DDF-E13542B9AF5D}"/>
              </a:ext>
            </a:extLst>
          </p:cNvPr>
          <p:cNvSpPr txBox="1"/>
          <p:nvPr/>
        </p:nvSpPr>
        <p:spPr>
          <a:xfrm>
            <a:off x="472967" y="1366178"/>
            <a:ext cx="114405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chemeClr val="tx1"/>
                </a:solidFill>
                <a:effectLst/>
                <a:latin typeface="+mn-lt"/>
              </a:rPr>
              <a:t>XXXXXXXXXXXXXXXXXXXXXXXXXXXXXXX</a:t>
            </a:r>
            <a:endParaRPr lang="pt-BR" sz="20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BC847BB-B7E5-D65B-EE0E-DBDDF6F03A43}"/>
              </a:ext>
            </a:extLst>
          </p:cNvPr>
          <p:cNvSpPr/>
          <p:nvPr/>
        </p:nvSpPr>
        <p:spPr>
          <a:xfrm>
            <a:off x="472966" y="630621"/>
            <a:ext cx="11440507" cy="467542"/>
          </a:xfrm>
          <a:prstGeom prst="rect">
            <a:avLst/>
          </a:prstGeom>
          <a:solidFill>
            <a:srgbClr val="9F0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/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1852284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B946E3-BC03-450B-2E45-9A7A545CFA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f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3C60B9-AD27-60C0-0AAF-C5CBF4EB1C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9D84B24-2C7F-CB97-30FD-1219F92B6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61261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41A2AC54-AE41-D921-9CD3-AEBD98F9FFBD}"/>
              </a:ext>
            </a:extLst>
          </p:cNvPr>
          <p:cNvSpPr/>
          <p:nvPr/>
        </p:nvSpPr>
        <p:spPr>
          <a:xfrm>
            <a:off x="278526" y="268014"/>
            <a:ext cx="11913472" cy="65899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D3CFC66-5DF7-6D34-8DDF-E13542B9AF5D}"/>
              </a:ext>
            </a:extLst>
          </p:cNvPr>
          <p:cNvSpPr txBox="1"/>
          <p:nvPr/>
        </p:nvSpPr>
        <p:spPr>
          <a:xfrm>
            <a:off x="472967" y="1366178"/>
            <a:ext cx="114405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chemeClr val="tx1"/>
                </a:solidFill>
                <a:effectLst/>
                <a:latin typeface="+mn-lt"/>
              </a:rPr>
              <a:t>XXXXXXXXXXXXXXXXXXXXXXXXXXXXXXX</a:t>
            </a:r>
            <a:endParaRPr lang="pt-BR" sz="20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BC847BB-B7E5-D65B-EE0E-DBDDF6F03A43}"/>
              </a:ext>
            </a:extLst>
          </p:cNvPr>
          <p:cNvSpPr/>
          <p:nvPr/>
        </p:nvSpPr>
        <p:spPr>
          <a:xfrm>
            <a:off x="472966" y="630621"/>
            <a:ext cx="11440507" cy="467542"/>
          </a:xfrm>
          <a:prstGeom prst="rect">
            <a:avLst/>
          </a:prstGeom>
          <a:solidFill>
            <a:srgbClr val="9F0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/>
              <a:t>CONCLUSÃO</a:t>
            </a:r>
          </a:p>
        </p:txBody>
      </p:sp>
    </p:spTree>
    <p:extLst>
      <p:ext uri="{BB962C8B-B14F-4D97-AF65-F5344CB8AC3E}">
        <p14:creationId xmlns:p14="http://schemas.microsoft.com/office/powerpoint/2010/main" val="3029374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B946E3-BC03-450B-2E45-9A7A545CFA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f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3C60B9-AD27-60C0-0AAF-C5CBF4EB1C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9D84B24-2C7F-CB97-30FD-1219F92B6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61261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41A2AC54-AE41-D921-9CD3-AEBD98F9FFBD}"/>
              </a:ext>
            </a:extLst>
          </p:cNvPr>
          <p:cNvSpPr/>
          <p:nvPr/>
        </p:nvSpPr>
        <p:spPr>
          <a:xfrm>
            <a:off x="278526" y="268014"/>
            <a:ext cx="11913472" cy="65899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D3CFC66-5DF7-6D34-8DDF-E13542B9AF5D}"/>
              </a:ext>
            </a:extLst>
          </p:cNvPr>
          <p:cNvSpPr txBox="1"/>
          <p:nvPr/>
        </p:nvSpPr>
        <p:spPr>
          <a:xfrm>
            <a:off x="472967" y="1366178"/>
            <a:ext cx="114405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chemeClr val="tx1"/>
                </a:solidFill>
                <a:effectLst/>
                <a:latin typeface="+mn-lt"/>
              </a:rPr>
              <a:t>XXXXXXXXXXXXXXXXXXXXXXXXXXXXXXX</a:t>
            </a:r>
            <a:endParaRPr lang="pt-BR" sz="20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BC847BB-B7E5-D65B-EE0E-DBDDF6F03A43}"/>
              </a:ext>
            </a:extLst>
          </p:cNvPr>
          <p:cNvSpPr/>
          <p:nvPr/>
        </p:nvSpPr>
        <p:spPr>
          <a:xfrm>
            <a:off x="472966" y="630621"/>
            <a:ext cx="11440507" cy="467542"/>
          </a:xfrm>
          <a:prstGeom prst="rect">
            <a:avLst/>
          </a:prstGeom>
          <a:solidFill>
            <a:srgbClr val="9F0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/>
              <a:t>REFERÊNCIAS BIBLIOGRÁFICAS</a:t>
            </a:r>
          </a:p>
        </p:txBody>
      </p:sp>
    </p:spTree>
    <p:extLst>
      <p:ext uri="{BB962C8B-B14F-4D97-AF65-F5344CB8AC3E}">
        <p14:creationId xmlns:p14="http://schemas.microsoft.com/office/powerpoint/2010/main" val="3446209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B946E3-BC03-450B-2E45-9A7A545CFA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3C60B9-AD27-60C0-0AAF-C5CBF4EB1C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9D84B24-2C7F-CB97-30FD-1219F92B6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6126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6D3DD14-841B-B450-B176-7492D96BE3A4}"/>
              </a:ext>
            </a:extLst>
          </p:cNvPr>
          <p:cNvSpPr txBox="1"/>
          <p:nvPr/>
        </p:nvSpPr>
        <p:spPr>
          <a:xfrm>
            <a:off x="1781504" y="1122363"/>
            <a:ext cx="2569779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Logo de instituições de origem (se outra instituição), parcerias, ligas e/ou projetos vinculados</a:t>
            </a:r>
          </a:p>
        </p:txBody>
      </p:sp>
    </p:spTree>
    <p:extLst>
      <p:ext uri="{BB962C8B-B14F-4D97-AF65-F5344CB8AC3E}">
        <p14:creationId xmlns:p14="http://schemas.microsoft.com/office/powerpoint/2010/main" val="28924069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153</Words>
  <Application>Microsoft Macintosh PowerPoint</Application>
  <PresentationFormat>Widescreen</PresentationFormat>
  <Paragraphs>28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Apresentação do PowerPoint</vt:lpstr>
      <vt:lpstr>f</vt:lpstr>
      <vt:lpstr>f</vt:lpstr>
      <vt:lpstr>f</vt:lpstr>
      <vt:lpstr>f</vt:lpstr>
      <vt:lpstr>f</vt:lpstr>
      <vt:lpstr>f</vt:lpstr>
      <vt:lpstr>f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Herculesenf@hotmail.com</dc:creator>
  <cp:lastModifiedBy>Herculesenf@hotmail.com</cp:lastModifiedBy>
  <cp:revision>2</cp:revision>
  <cp:lastPrinted>2023-04-30T18:09:09Z</cp:lastPrinted>
  <dcterms:created xsi:type="dcterms:W3CDTF">2023-04-30T17:49:23Z</dcterms:created>
  <dcterms:modified xsi:type="dcterms:W3CDTF">2023-04-30T18:09:53Z</dcterms:modified>
</cp:coreProperties>
</file>