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104" d="100"/>
          <a:sy n="104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620F79-9ACF-502F-578F-D9F744317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468BF4-803A-FCB9-3601-6EF957C4D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1F0BE6-B896-1F49-7203-7EFDBCE9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FD5F71-236B-3884-CFA6-0E5F43170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BE6491-13B8-AF08-A788-7645AFDB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347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F944B-922A-6CC7-FE9C-4EE05B443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E0B668-C5A2-95C9-7C34-0CF2D4039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63740C-29A7-C32C-8C8E-B4C10300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9B1A8D-71BF-0CA6-80C3-E5F3E2A5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25115C-03CE-D273-5233-FE804DC8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2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94E156-A866-05C0-ACAF-7ECC92DB2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030A1E-1EEA-8FDD-5F7B-297DB28C1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9EA5A4-CE16-4292-C311-14AE39DF8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C545E1-532C-159A-4993-65342559A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011F55-1C71-2BBE-87EA-B43E5AE5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049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29C9A-3A7A-AA22-08B9-A308CFFA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550788-042D-2BE4-D913-3CDFF95A1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D0D7B-C790-255F-AF2B-BA3AC3C0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449580-49B1-F73C-25B7-0F5666A7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99B625-97F2-11FA-3C16-A70F1CF8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47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DBB9A-EB08-1F5D-C62B-6A8383F7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390D52-41BD-2CCF-3A48-65ED53F1A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199EDF-27BF-0A46-E38D-3CB51989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03F8EA-EA1D-6661-E323-718687C02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A33FE4-AAD3-320B-98A4-2CC0E0EE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7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D0C68-0937-D30E-85FD-47ED7B398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8F9FAD-CA0B-5CB8-3D21-56DF7CDB5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32AB14-5894-872C-598C-0BE755066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F5928-53F0-D1E8-DDEB-8DD9B463D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40290E-9B76-3D41-E358-6B433D2F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77233B-D574-0B3A-D9EA-8E2F1DC2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5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AB978-A98B-71DE-991A-778C0B43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6FBF6A-28DC-F021-4C13-9CE1CD150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0C9F3C-9F7E-A49F-C60F-B2FC8FF6F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EA965E7-F6B9-57FC-2D19-7BC3C1A19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6825D5-89DE-01F9-F53E-D52EAFF8A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71BA929-2D9E-42EE-BC11-FD7DEFA38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27440AB-4D58-6494-A502-E2C30DD0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2E3F9B1-6B4B-55B7-16FE-144B1352A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7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BF561-00C6-1CF7-7D01-FACDBB26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7EDFCB7-05FC-5339-B8C3-4E68BD89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F64F63E-9C09-3D81-C3E9-DB46FA56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81F77B0-47B2-B9F4-DAD5-D7A4852FD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79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71399FC-A59B-7B54-6602-9C8ADE15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C8B6933-0FBB-E66B-96F3-6B358AFA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9E204A-2CB4-7BDA-8719-A697F521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35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CE984-AC98-27F1-E617-0CB50064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083FD0-F351-BEC5-0D46-A0B5C72A9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E09240-6874-C06F-AB79-BF2C5D4B4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B5CF73-EBCC-A4B5-B06E-BFBF8978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CD654E-FD3E-214D-FC21-51C2D0CA7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3739D7-25E2-129F-C2BC-369A0C00C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9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27B32-31A6-89C9-5724-26BB3CA8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1BC1A1-1BD0-E0E3-938E-17AB83F71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16F910-8F76-3E66-772D-75107F965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AD1763-5DC9-AC68-8DAC-FD316791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35C0E6-7B9C-B6C2-0F4B-73CF1097F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4ED1CE-B507-1D71-C4AB-8EB8E011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56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41476AC-F9A7-3DEA-78F5-32A82F29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3E4520-CF8A-8410-23B8-97538184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0AED9C-2FA5-36FC-FA65-4F100AC76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B41B1-E906-634F-A01F-BFBAA19855F7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1D2EF1-594E-7E19-FCC3-0EE9A8259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B6B5DB-9D90-A02A-6A12-FB50C43F4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6081-B06B-B44B-BA22-FC64E2CE1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16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BC28E-0A9A-D575-69D8-55E9A0392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5453" y="2384855"/>
            <a:ext cx="4073611" cy="1044145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</a:pPr>
            <a:r>
              <a:rPr lang="pt-BR" sz="2800" b="1" dirty="0">
                <a:solidFill>
                  <a:schemeClr val="bg1"/>
                </a:solidFill>
                <a:effectLst/>
                <a:latin typeface="Montserrat Medium" pitchFamily="2" charset="77"/>
                <a:ea typeface="Arial" panose="020B0604020202020204" pitchFamily="34" charset="0"/>
              </a:rPr>
              <a:t>Espaço para título do trabalho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3A18770-9EC7-F25F-2D02-BEFC22F4863F}"/>
              </a:ext>
            </a:extLst>
          </p:cNvPr>
          <p:cNvSpPr txBox="1">
            <a:spLocks/>
          </p:cNvSpPr>
          <p:nvPr/>
        </p:nvSpPr>
        <p:spPr>
          <a:xfrm>
            <a:off x="7185453" y="3237471"/>
            <a:ext cx="4073611" cy="1044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</a:pPr>
            <a:r>
              <a:rPr lang="pt-BR" sz="1800" dirty="0">
                <a:solidFill>
                  <a:schemeClr val="bg1"/>
                </a:solidFill>
                <a:effectLst/>
                <a:latin typeface="Montserrat" pitchFamily="2" charset="77"/>
                <a:ea typeface="Arial" panose="020B0604020202020204" pitchFamily="34" charset="0"/>
              </a:rPr>
              <a:t>Espaço para inserir autores e orientadores</a:t>
            </a:r>
          </a:p>
        </p:txBody>
      </p:sp>
    </p:spTree>
    <p:extLst>
      <p:ext uri="{BB962C8B-B14F-4D97-AF65-F5344CB8AC3E}">
        <p14:creationId xmlns:p14="http://schemas.microsoft.com/office/powerpoint/2010/main" val="9646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9E441-BC7B-04EB-1207-9DA27D8A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BDFD03-AAE4-C47F-EDC9-86C53C94E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111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Medium</vt:lpstr>
      <vt:lpstr>Tema do Office</vt:lpstr>
      <vt:lpstr>Espaço para título do trabalho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Espaço para título do trabalho</dc:title>
  <dc:creator>MARKETING2</dc:creator>
  <cp:lastModifiedBy>MARKETING2</cp:lastModifiedBy>
  <cp:revision>1</cp:revision>
  <dcterms:created xsi:type="dcterms:W3CDTF">2023-07-26T12:04:57Z</dcterms:created>
  <dcterms:modified xsi:type="dcterms:W3CDTF">2023-07-26T12:10:09Z</dcterms:modified>
</cp:coreProperties>
</file>