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3" r:id="rId3"/>
    <p:sldId id="258" r:id="rId4"/>
    <p:sldId id="264" r:id="rId5"/>
    <p:sldId id="259" r:id="rId6"/>
    <p:sldId id="265" r:id="rId7"/>
    <p:sldId id="260" r:id="rId8"/>
    <p:sldId id="262" r:id="rId9"/>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Calibri (MS)" panose="020F0502020204030204" pitchFamily="34" charset="0"/>
      <p:regular r:id="rId14"/>
    </p:embeddedFont>
    <p:embeddedFont>
      <p:font typeface="Poppins" pitchFamily="2" charset="77"/>
      <p:regular r:id="rId15"/>
      <p:bold r:id="rId16"/>
      <p:italic r:id="rId17"/>
      <p:boldItalic r:id="rId18"/>
    </p:embeddedFont>
    <p:embeddedFont>
      <p:font typeface="Poppins Bold" pitchFamily="2" charset="77"/>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1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665" autoAdjust="0"/>
  </p:normalViewPr>
  <p:slideViewPr>
    <p:cSldViewPr>
      <p:cViewPr varScale="1">
        <p:scale>
          <a:sx n="56" d="100"/>
          <a:sy n="56" d="100"/>
        </p:scale>
        <p:origin x="1008"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1BA0"/>
        </a:solidFill>
        <a:effectLst/>
      </p:bgPr>
    </p:bg>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F8B846B3-6F9F-DF82-A5F9-384D7F4001F1}"/>
              </a:ext>
            </a:extLst>
          </p:cNvPr>
          <p:cNvSpPr/>
          <p:nvPr/>
        </p:nvSpPr>
        <p:spPr>
          <a:xfrm>
            <a:off x="9561408" y="1"/>
            <a:ext cx="8726592" cy="10287000"/>
          </a:xfrm>
          <a:custGeom>
            <a:avLst/>
            <a:gdLst/>
            <a:ahLst/>
            <a:cxnLst/>
            <a:rect l="l" t="t" r="r" b="b"/>
            <a:pathLst>
              <a:path w="14722438" h="11101121">
                <a:moveTo>
                  <a:pt x="0" y="0"/>
                </a:moveTo>
                <a:lnTo>
                  <a:pt x="14722438" y="0"/>
                </a:lnTo>
                <a:lnTo>
                  <a:pt x="14722438" y="11101122"/>
                </a:lnTo>
                <a:lnTo>
                  <a:pt x="0" y="11101122"/>
                </a:lnTo>
                <a:lnTo>
                  <a:pt x="0" y="0"/>
                </a:lnTo>
                <a:close/>
              </a:path>
            </a:pathLst>
          </a:custGeom>
          <a:blipFill>
            <a:blip r:embed="rId2"/>
            <a:stretch>
              <a:fillRect l="-8113" t="-16365" r="-76821" b="-1296"/>
            </a:stretch>
          </a:blipFill>
        </p:spPr>
      </p:sp>
      <p:sp>
        <p:nvSpPr>
          <p:cNvPr id="12" name="Freeform 3">
            <a:extLst>
              <a:ext uri="{FF2B5EF4-FFF2-40B4-BE49-F238E27FC236}">
                <a16:creationId xmlns:a16="http://schemas.microsoft.com/office/drawing/2014/main" id="{0953550F-1C78-EA4F-4AB2-74C6A3164932}"/>
              </a:ext>
            </a:extLst>
          </p:cNvPr>
          <p:cNvSpPr/>
          <p:nvPr/>
        </p:nvSpPr>
        <p:spPr>
          <a:xfrm>
            <a:off x="1591458" y="1866900"/>
            <a:ext cx="7283795" cy="2786083"/>
          </a:xfrm>
          <a:custGeom>
            <a:avLst/>
            <a:gdLst/>
            <a:ahLst/>
            <a:cxnLst/>
            <a:rect l="l" t="t" r="r" b="b"/>
            <a:pathLst>
              <a:path w="7283795" h="2786083">
                <a:moveTo>
                  <a:pt x="0" y="0"/>
                </a:moveTo>
                <a:lnTo>
                  <a:pt x="7283794" y="0"/>
                </a:lnTo>
                <a:lnTo>
                  <a:pt x="7283794" y="2786083"/>
                </a:lnTo>
                <a:lnTo>
                  <a:pt x="0" y="2786083"/>
                </a:lnTo>
                <a:lnTo>
                  <a:pt x="0" y="0"/>
                </a:lnTo>
                <a:close/>
              </a:path>
            </a:pathLst>
          </a:custGeom>
          <a:blipFill>
            <a:blip r:embed="rId3"/>
            <a:stretch>
              <a:fillRect/>
            </a:stretch>
          </a:blipFill>
        </p:spPr>
      </p:sp>
      <p:sp>
        <p:nvSpPr>
          <p:cNvPr id="13" name="Freeform 4">
            <a:extLst>
              <a:ext uri="{FF2B5EF4-FFF2-40B4-BE49-F238E27FC236}">
                <a16:creationId xmlns:a16="http://schemas.microsoft.com/office/drawing/2014/main" id="{A4C143E4-1AC6-BE0A-8D45-2174CE4FA6C9}"/>
              </a:ext>
            </a:extLst>
          </p:cNvPr>
          <p:cNvSpPr/>
          <p:nvPr/>
        </p:nvSpPr>
        <p:spPr>
          <a:xfrm>
            <a:off x="7832857" y="8771963"/>
            <a:ext cx="2409239" cy="486337"/>
          </a:xfrm>
          <a:custGeom>
            <a:avLst/>
            <a:gdLst/>
            <a:ahLst/>
            <a:cxnLst/>
            <a:rect l="l" t="t" r="r" b="b"/>
            <a:pathLst>
              <a:path w="2409239" h="486337">
                <a:moveTo>
                  <a:pt x="0" y="0"/>
                </a:moveTo>
                <a:lnTo>
                  <a:pt x="2409239" y="0"/>
                </a:lnTo>
                <a:lnTo>
                  <a:pt x="2409239" y="486337"/>
                </a:lnTo>
                <a:lnTo>
                  <a:pt x="0" y="486337"/>
                </a:lnTo>
                <a:lnTo>
                  <a:pt x="0" y="0"/>
                </a:lnTo>
                <a:close/>
              </a:path>
            </a:pathLst>
          </a:custGeom>
          <a:blipFill>
            <a:blip r:embed="rId4"/>
            <a:stretch>
              <a:fillRect/>
            </a:stretch>
          </a:blipFill>
        </p:spPr>
      </p:sp>
      <p:sp>
        <p:nvSpPr>
          <p:cNvPr id="14" name="Freeform 5">
            <a:extLst>
              <a:ext uri="{FF2B5EF4-FFF2-40B4-BE49-F238E27FC236}">
                <a16:creationId xmlns:a16="http://schemas.microsoft.com/office/drawing/2014/main" id="{E9A4A2D2-F631-6B7A-45DF-50633DC3616E}"/>
              </a:ext>
            </a:extLst>
          </p:cNvPr>
          <p:cNvSpPr/>
          <p:nvPr/>
        </p:nvSpPr>
        <p:spPr>
          <a:xfrm>
            <a:off x="9405128" y="1295823"/>
            <a:ext cx="6570743" cy="7147521"/>
          </a:xfrm>
          <a:custGeom>
            <a:avLst/>
            <a:gdLst/>
            <a:ahLst/>
            <a:cxnLst/>
            <a:rect l="l" t="t" r="r" b="b"/>
            <a:pathLst>
              <a:path w="6570743" h="7147521">
                <a:moveTo>
                  <a:pt x="0" y="0"/>
                </a:moveTo>
                <a:lnTo>
                  <a:pt x="6570743" y="0"/>
                </a:lnTo>
                <a:lnTo>
                  <a:pt x="6570743" y="7147520"/>
                </a:lnTo>
                <a:lnTo>
                  <a:pt x="0" y="7147520"/>
                </a:lnTo>
                <a:lnTo>
                  <a:pt x="0" y="0"/>
                </a:lnTo>
                <a:close/>
              </a:path>
            </a:pathLst>
          </a:custGeom>
          <a:blipFill>
            <a:blip r:embed="rId5"/>
            <a:stretch>
              <a:fillRect/>
            </a:stretch>
          </a:blipFill>
        </p:spPr>
      </p:sp>
      <p:sp>
        <p:nvSpPr>
          <p:cNvPr id="15" name="Freeform 6">
            <a:extLst>
              <a:ext uri="{FF2B5EF4-FFF2-40B4-BE49-F238E27FC236}">
                <a16:creationId xmlns:a16="http://schemas.microsoft.com/office/drawing/2014/main" id="{62A4EA37-857E-B52C-67A8-78591CB5CC21}"/>
              </a:ext>
            </a:extLst>
          </p:cNvPr>
          <p:cNvSpPr/>
          <p:nvPr/>
        </p:nvSpPr>
        <p:spPr>
          <a:xfrm>
            <a:off x="10215086" y="6819900"/>
            <a:ext cx="4950825" cy="698940"/>
          </a:xfrm>
          <a:custGeom>
            <a:avLst/>
            <a:gdLst/>
            <a:ahLst/>
            <a:cxnLst/>
            <a:rect l="l" t="t" r="r" b="b"/>
            <a:pathLst>
              <a:path w="4950825" h="698940">
                <a:moveTo>
                  <a:pt x="0" y="0"/>
                </a:moveTo>
                <a:lnTo>
                  <a:pt x="4950825" y="0"/>
                </a:lnTo>
                <a:lnTo>
                  <a:pt x="4950825" y="698940"/>
                </a:lnTo>
                <a:lnTo>
                  <a:pt x="0" y="698940"/>
                </a:lnTo>
                <a:lnTo>
                  <a:pt x="0" y="0"/>
                </a:lnTo>
                <a:close/>
              </a:path>
            </a:pathLst>
          </a:custGeom>
          <a:blipFill>
            <a:blip r:embed="rId6"/>
            <a:stretch>
              <a:fillRect/>
            </a:stretch>
          </a:blipFill>
        </p:spPr>
      </p:sp>
      <p:sp>
        <p:nvSpPr>
          <p:cNvPr id="16" name="TextBox 7">
            <a:extLst>
              <a:ext uri="{FF2B5EF4-FFF2-40B4-BE49-F238E27FC236}">
                <a16:creationId xmlns:a16="http://schemas.microsoft.com/office/drawing/2014/main" id="{DE4D6B56-6543-90DC-204C-B62C2FDB6E3C}"/>
              </a:ext>
            </a:extLst>
          </p:cNvPr>
          <p:cNvSpPr txBox="1"/>
          <p:nvPr/>
        </p:nvSpPr>
        <p:spPr>
          <a:xfrm>
            <a:off x="1962532" y="5634018"/>
            <a:ext cx="6541645" cy="1846659"/>
          </a:xfrm>
          <a:prstGeom prst="rect">
            <a:avLst/>
          </a:prstGeom>
        </p:spPr>
        <p:txBody>
          <a:bodyPr wrap="square" lIns="0" tIns="0" rIns="0" bIns="0" rtlCol="0" anchor="t">
            <a:spAutoFit/>
          </a:bodyPr>
          <a:lstStyle/>
          <a:p>
            <a:pPr algn="ctr">
              <a:spcBef>
                <a:spcPct val="0"/>
              </a:spcBef>
            </a:pPr>
            <a:r>
              <a:rPr lang="en-US" sz="6000" b="1" dirty="0">
                <a:solidFill>
                  <a:schemeClr val="bg1"/>
                </a:solidFill>
                <a:ea typeface="Calibri (MS) Bold"/>
                <a:cs typeface="Calibri (MS) Bold"/>
                <a:sym typeface="Calibri (MS) Bold"/>
              </a:rPr>
              <a:t>APRESENTAÇÃO</a:t>
            </a:r>
            <a:r>
              <a:rPr lang="en-US" sz="6000" b="1" dirty="0">
                <a:solidFill>
                  <a:srgbClr val="1EF4BF"/>
                </a:solidFill>
                <a:ea typeface="Calibri (MS) Bold"/>
                <a:cs typeface="Calibri (MS) Bold"/>
                <a:sym typeface="Calibri (MS) Bold"/>
              </a:rPr>
              <a:t> </a:t>
            </a:r>
          </a:p>
          <a:p>
            <a:pPr algn="ctr">
              <a:spcBef>
                <a:spcPct val="0"/>
              </a:spcBef>
            </a:pPr>
            <a:r>
              <a:rPr lang="en-US" sz="6000" dirty="0">
                <a:solidFill>
                  <a:srgbClr val="1EF4BF"/>
                </a:solidFill>
                <a:ea typeface="Calibri (MS)"/>
                <a:cs typeface="Calibri (MS)"/>
                <a:sym typeface="Calibri (MS)"/>
              </a:rPr>
              <a:t>MODALIDADE </a:t>
            </a:r>
            <a:r>
              <a:rPr lang="en-US" sz="6000" b="1" dirty="0">
                <a:solidFill>
                  <a:srgbClr val="1EF4BF"/>
                </a:solidFill>
                <a:ea typeface="Calibri (MS)"/>
                <a:cs typeface="Calibri (MS) Bold"/>
                <a:sym typeface="Calibri (MS) Bold"/>
              </a:rPr>
              <a:t>ORAL</a:t>
            </a:r>
            <a:endParaRPr lang="en-US" sz="6000" b="1" dirty="0">
              <a:solidFill>
                <a:srgbClr val="1EF4BF"/>
              </a:solidFill>
              <a:ea typeface="Calibri (MS) Bold"/>
              <a:cs typeface="Calibri (MS) Bold"/>
              <a:sym typeface="Calibri (MS)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31BA0"/>
        </a:solidFill>
        <a:effectLst/>
      </p:bgPr>
    </p:bg>
    <p:spTree>
      <p:nvGrpSpPr>
        <p:cNvPr id="1" name=""/>
        <p:cNvGrpSpPr/>
        <p:nvPr/>
      </p:nvGrpSpPr>
      <p:grpSpPr>
        <a:xfrm>
          <a:off x="0" y="0"/>
          <a:ext cx="0" cy="0"/>
          <a:chOff x="0" y="0"/>
          <a:chExt cx="0" cy="0"/>
        </a:xfrm>
      </p:grpSpPr>
      <p:sp>
        <p:nvSpPr>
          <p:cNvPr id="2" name="Freeform 2"/>
          <p:cNvSpPr/>
          <p:nvPr/>
        </p:nvSpPr>
        <p:spPr>
          <a:xfrm>
            <a:off x="9561408" y="1"/>
            <a:ext cx="8726592" cy="10287000"/>
          </a:xfrm>
          <a:custGeom>
            <a:avLst/>
            <a:gdLst/>
            <a:ahLst/>
            <a:cxnLst/>
            <a:rect l="l" t="t" r="r" b="b"/>
            <a:pathLst>
              <a:path w="14722438" h="11101121">
                <a:moveTo>
                  <a:pt x="0" y="0"/>
                </a:moveTo>
                <a:lnTo>
                  <a:pt x="14722438" y="0"/>
                </a:lnTo>
                <a:lnTo>
                  <a:pt x="14722438" y="11101122"/>
                </a:lnTo>
                <a:lnTo>
                  <a:pt x="0" y="11101122"/>
                </a:lnTo>
                <a:lnTo>
                  <a:pt x="0" y="0"/>
                </a:lnTo>
                <a:close/>
              </a:path>
            </a:pathLst>
          </a:custGeom>
          <a:blipFill>
            <a:blip r:embed="rId2"/>
            <a:stretch>
              <a:fillRect l="-8113" t="-16365" r="-76821" b="-1296"/>
            </a:stretch>
          </a:blipFill>
        </p:spPr>
      </p:sp>
      <p:sp>
        <p:nvSpPr>
          <p:cNvPr id="3" name="Freeform 3"/>
          <p:cNvSpPr/>
          <p:nvPr/>
        </p:nvSpPr>
        <p:spPr>
          <a:xfrm>
            <a:off x="306754" y="234533"/>
            <a:ext cx="4152460" cy="1588334"/>
          </a:xfrm>
          <a:custGeom>
            <a:avLst/>
            <a:gdLst/>
            <a:ahLst/>
            <a:cxnLst/>
            <a:rect l="l" t="t" r="r" b="b"/>
            <a:pathLst>
              <a:path w="4152460" h="1588334">
                <a:moveTo>
                  <a:pt x="0" y="0"/>
                </a:moveTo>
                <a:lnTo>
                  <a:pt x="4152460" y="0"/>
                </a:lnTo>
                <a:lnTo>
                  <a:pt x="4152460" y="1588334"/>
                </a:lnTo>
                <a:lnTo>
                  <a:pt x="0" y="1588334"/>
                </a:lnTo>
                <a:lnTo>
                  <a:pt x="0" y="0"/>
                </a:lnTo>
                <a:close/>
              </a:path>
            </a:pathLst>
          </a:custGeom>
          <a:blipFill>
            <a:blip r:embed="rId3"/>
            <a:stretch>
              <a:fillRect/>
            </a:stretch>
          </a:blipFill>
        </p:spPr>
      </p:sp>
      <p:sp>
        <p:nvSpPr>
          <p:cNvPr id="4" name="Freeform 4"/>
          <p:cNvSpPr/>
          <p:nvPr/>
        </p:nvSpPr>
        <p:spPr>
          <a:xfrm>
            <a:off x="7939380" y="9419893"/>
            <a:ext cx="2409239" cy="486337"/>
          </a:xfrm>
          <a:custGeom>
            <a:avLst/>
            <a:gdLst/>
            <a:ahLst/>
            <a:cxnLst/>
            <a:rect l="l" t="t" r="r" b="b"/>
            <a:pathLst>
              <a:path w="2409239" h="486337">
                <a:moveTo>
                  <a:pt x="0" y="0"/>
                </a:moveTo>
                <a:lnTo>
                  <a:pt x="2409240" y="0"/>
                </a:lnTo>
                <a:lnTo>
                  <a:pt x="2409240" y="486337"/>
                </a:lnTo>
                <a:lnTo>
                  <a:pt x="0" y="486337"/>
                </a:lnTo>
                <a:lnTo>
                  <a:pt x="0" y="0"/>
                </a:lnTo>
                <a:close/>
              </a:path>
            </a:pathLst>
          </a:custGeom>
          <a:blipFill>
            <a:blip r:embed="rId4"/>
            <a:stretch>
              <a:fillRect/>
            </a:stretch>
          </a:blipFill>
        </p:spPr>
      </p:sp>
      <p:sp>
        <p:nvSpPr>
          <p:cNvPr id="5" name="Freeform 5"/>
          <p:cNvSpPr/>
          <p:nvPr/>
        </p:nvSpPr>
        <p:spPr>
          <a:xfrm>
            <a:off x="10242096" y="1295823"/>
            <a:ext cx="6570743" cy="7147521"/>
          </a:xfrm>
          <a:custGeom>
            <a:avLst/>
            <a:gdLst/>
            <a:ahLst/>
            <a:cxnLst/>
            <a:rect l="l" t="t" r="r" b="b"/>
            <a:pathLst>
              <a:path w="6570743" h="7147521">
                <a:moveTo>
                  <a:pt x="0" y="0"/>
                </a:moveTo>
                <a:lnTo>
                  <a:pt x="6570743" y="0"/>
                </a:lnTo>
                <a:lnTo>
                  <a:pt x="6570743" y="7147520"/>
                </a:lnTo>
                <a:lnTo>
                  <a:pt x="0" y="7147520"/>
                </a:lnTo>
                <a:lnTo>
                  <a:pt x="0" y="0"/>
                </a:lnTo>
                <a:close/>
              </a:path>
            </a:pathLst>
          </a:custGeom>
          <a:blipFill>
            <a:blip r:embed="rId5"/>
            <a:stretch>
              <a:fillRect/>
            </a:stretch>
          </a:blipFill>
        </p:spPr>
      </p:sp>
      <p:sp>
        <p:nvSpPr>
          <p:cNvPr id="6" name="Freeform 6"/>
          <p:cNvSpPr/>
          <p:nvPr/>
        </p:nvSpPr>
        <p:spPr>
          <a:xfrm>
            <a:off x="11052055" y="7102429"/>
            <a:ext cx="4950825" cy="698940"/>
          </a:xfrm>
          <a:custGeom>
            <a:avLst/>
            <a:gdLst/>
            <a:ahLst/>
            <a:cxnLst/>
            <a:rect l="l" t="t" r="r" b="b"/>
            <a:pathLst>
              <a:path w="4950825" h="698940">
                <a:moveTo>
                  <a:pt x="0" y="0"/>
                </a:moveTo>
                <a:lnTo>
                  <a:pt x="4950825" y="0"/>
                </a:lnTo>
                <a:lnTo>
                  <a:pt x="4950825" y="698940"/>
                </a:lnTo>
                <a:lnTo>
                  <a:pt x="0" y="698940"/>
                </a:lnTo>
                <a:lnTo>
                  <a:pt x="0" y="0"/>
                </a:lnTo>
                <a:close/>
              </a:path>
            </a:pathLst>
          </a:custGeom>
          <a:blipFill>
            <a:blip r:embed="rId6"/>
            <a:stretch>
              <a:fillRect/>
            </a:stretch>
          </a:blipFill>
        </p:spPr>
      </p:sp>
      <p:sp>
        <p:nvSpPr>
          <p:cNvPr id="8" name="TextBox 8"/>
          <p:cNvSpPr txBox="1"/>
          <p:nvPr/>
        </p:nvSpPr>
        <p:spPr>
          <a:xfrm>
            <a:off x="1940175" y="3271845"/>
            <a:ext cx="6361746" cy="1260025"/>
          </a:xfrm>
          <a:prstGeom prst="rect">
            <a:avLst/>
          </a:prstGeom>
        </p:spPr>
        <p:txBody>
          <a:bodyPr wrap="square" lIns="0" tIns="0" rIns="0" bIns="0" rtlCol="0" anchor="t">
            <a:spAutoFit/>
          </a:bodyPr>
          <a:lstStyle/>
          <a:p>
            <a:pPr algn="ctr">
              <a:lnSpc>
                <a:spcPts val="4795"/>
              </a:lnSpc>
              <a:spcBef>
                <a:spcPct val="0"/>
              </a:spcBef>
            </a:pPr>
            <a:r>
              <a:rPr lang="en-US" sz="5400" b="1" dirty="0">
                <a:solidFill>
                  <a:srgbClr val="FFFFFF"/>
                </a:solidFill>
                <a:ea typeface="Calibri (MS) Bold"/>
                <a:cs typeface="Calibri (MS) Bold"/>
                <a:sym typeface="Calibri (MS) Bold"/>
              </a:rPr>
              <a:t>TÍTULO DO RESUMO</a:t>
            </a:r>
          </a:p>
          <a:p>
            <a:pPr algn="ctr">
              <a:lnSpc>
                <a:spcPts val="4795"/>
              </a:lnSpc>
              <a:spcBef>
                <a:spcPct val="0"/>
              </a:spcBef>
            </a:pPr>
            <a:r>
              <a:rPr lang="en-US" sz="5400" b="1" dirty="0">
                <a:solidFill>
                  <a:srgbClr val="FFFFFF"/>
                </a:solidFill>
                <a:ea typeface="Calibri (MS) Bold"/>
                <a:cs typeface="Calibri (MS) Bold"/>
                <a:sym typeface="Calibri (MS) Bold"/>
              </a:rPr>
              <a:t>(CENTRALIZADO)</a:t>
            </a:r>
          </a:p>
        </p:txBody>
      </p:sp>
      <p:sp>
        <p:nvSpPr>
          <p:cNvPr id="9" name="TextBox 9"/>
          <p:cNvSpPr txBox="1"/>
          <p:nvPr/>
        </p:nvSpPr>
        <p:spPr>
          <a:xfrm>
            <a:off x="537482" y="6307340"/>
            <a:ext cx="9167132" cy="795089"/>
          </a:xfrm>
          <a:prstGeom prst="rect">
            <a:avLst/>
          </a:prstGeom>
        </p:spPr>
        <p:txBody>
          <a:bodyPr lIns="0" tIns="0" rIns="0" bIns="0" rtlCol="0" anchor="t">
            <a:spAutoFit/>
          </a:bodyPr>
          <a:lstStyle/>
          <a:p>
            <a:pPr algn="ctr">
              <a:lnSpc>
                <a:spcPts val="3051"/>
              </a:lnSpc>
              <a:spcBef>
                <a:spcPct val="0"/>
              </a:spcBef>
            </a:pPr>
            <a:r>
              <a:rPr lang="en-US" sz="2799">
                <a:solidFill>
                  <a:srgbClr val="FFFFFF"/>
                </a:solidFill>
                <a:ea typeface="Calibri (MS)"/>
                <a:cs typeface="Calibri (MS)"/>
                <a:sym typeface="Calibri (MS)"/>
              </a:rPr>
              <a:t>Maria Fulana da Silva (Relatora)1, João Francisco José (Autor)1, Ana Maria Machado Borges (Orientadora)2</a:t>
            </a:r>
          </a:p>
        </p:txBody>
      </p:sp>
      <p:sp>
        <p:nvSpPr>
          <p:cNvPr id="10" name="TextBox 10"/>
          <p:cNvSpPr txBox="1"/>
          <p:nvPr/>
        </p:nvSpPr>
        <p:spPr>
          <a:xfrm>
            <a:off x="450247" y="8239729"/>
            <a:ext cx="14978265" cy="666849"/>
          </a:xfrm>
          <a:prstGeom prst="rect">
            <a:avLst/>
          </a:prstGeom>
        </p:spPr>
        <p:txBody>
          <a:bodyPr lIns="0" tIns="0" rIns="0" bIns="0" rtlCol="0" anchor="t">
            <a:spAutoFit/>
          </a:bodyPr>
          <a:lstStyle/>
          <a:p>
            <a:pPr algn="just">
              <a:lnSpc>
                <a:spcPts val="2616"/>
              </a:lnSpc>
              <a:spcBef>
                <a:spcPct val="0"/>
              </a:spcBef>
            </a:pPr>
            <a:r>
              <a:rPr lang="en-US" sz="2400" dirty="0">
                <a:solidFill>
                  <a:srgbClr val="FFFFFF"/>
                </a:solidFill>
                <a:ea typeface="Calibri (MS)"/>
                <a:cs typeface="Calibri (MS)"/>
                <a:sym typeface="Calibri (MS)"/>
              </a:rPr>
              <a:t>1 </a:t>
            </a:r>
            <a:r>
              <a:rPr lang="en-US" sz="2400" dirty="0" err="1">
                <a:solidFill>
                  <a:srgbClr val="FFFFFF"/>
                </a:solidFill>
                <a:ea typeface="Calibri (MS)"/>
                <a:cs typeface="Calibri (MS)"/>
                <a:sym typeface="Calibri (MS)"/>
              </a:rPr>
              <a:t>Acadêmicos</a:t>
            </a:r>
            <a:r>
              <a:rPr lang="en-US" sz="2400" dirty="0">
                <a:solidFill>
                  <a:srgbClr val="FFFFFF"/>
                </a:solidFill>
                <a:ea typeface="Calibri (MS)"/>
                <a:cs typeface="Calibri (MS)"/>
                <a:sym typeface="Calibri (MS)"/>
              </a:rPr>
              <a:t> de </a:t>
            </a:r>
            <a:r>
              <a:rPr lang="en-US" sz="2400" dirty="0" err="1">
                <a:solidFill>
                  <a:srgbClr val="FFFFFF"/>
                </a:solidFill>
                <a:ea typeface="Calibri (MS)"/>
                <a:cs typeface="Calibri (MS)"/>
                <a:sym typeface="Calibri (MS)"/>
              </a:rPr>
              <a:t>Enfermagem</a:t>
            </a:r>
            <a:r>
              <a:rPr lang="en-US" sz="2400" dirty="0">
                <a:solidFill>
                  <a:srgbClr val="FFFFFF"/>
                </a:solidFill>
                <a:ea typeface="Calibri (MS)"/>
                <a:cs typeface="Calibri (MS)"/>
                <a:sym typeface="Calibri (MS)"/>
              </a:rPr>
              <a:t>. Centro </a:t>
            </a:r>
            <a:r>
              <a:rPr lang="en-US" sz="2400" dirty="0" err="1">
                <a:solidFill>
                  <a:srgbClr val="FFFFFF"/>
                </a:solidFill>
                <a:ea typeface="Calibri (MS)"/>
                <a:cs typeface="Calibri (MS)"/>
                <a:sym typeface="Calibri (MS)"/>
              </a:rPr>
              <a:t>Universitário</a:t>
            </a:r>
            <a:r>
              <a:rPr lang="en-US" sz="2400" dirty="0">
                <a:solidFill>
                  <a:srgbClr val="FFFFFF"/>
                </a:solidFill>
                <a:ea typeface="Calibri (MS)"/>
                <a:cs typeface="Calibri (MS)"/>
                <a:sym typeface="Calibri (MS)"/>
              </a:rPr>
              <a:t> Dr. </a:t>
            </a:r>
            <a:r>
              <a:rPr lang="en-US" sz="2400" dirty="0" err="1">
                <a:solidFill>
                  <a:srgbClr val="FFFFFF"/>
                </a:solidFill>
                <a:ea typeface="Calibri (MS)"/>
                <a:cs typeface="Calibri (MS)"/>
                <a:sym typeface="Calibri (MS)"/>
              </a:rPr>
              <a:t>Leão</a:t>
            </a:r>
            <a:r>
              <a:rPr lang="en-US" sz="2400" dirty="0">
                <a:solidFill>
                  <a:srgbClr val="FFFFFF"/>
                </a:solidFill>
                <a:ea typeface="Calibri (MS)"/>
                <a:cs typeface="Calibri (MS)"/>
                <a:sym typeface="Calibri (MS)"/>
              </a:rPr>
              <a:t> Sampaio (UNILEÃO) - Juazeiro do Norte, </a:t>
            </a:r>
            <a:r>
              <a:rPr lang="en-US" sz="2400" dirty="0" err="1">
                <a:solidFill>
                  <a:srgbClr val="FFFFFF"/>
                </a:solidFill>
                <a:ea typeface="Calibri (MS)"/>
                <a:cs typeface="Calibri (MS)"/>
                <a:sym typeface="Calibri (MS)"/>
              </a:rPr>
              <a:t>Ceará</a:t>
            </a:r>
            <a:r>
              <a:rPr lang="en-US" sz="2400" dirty="0">
                <a:solidFill>
                  <a:srgbClr val="FFFFFF"/>
                </a:solidFill>
                <a:ea typeface="Calibri (MS)"/>
                <a:cs typeface="Calibri (MS)"/>
                <a:sym typeface="Calibri (MS)"/>
              </a:rPr>
              <a:t>, </a:t>
            </a:r>
            <a:r>
              <a:rPr lang="en-US" sz="2400" dirty="0" err="1">
                <a:solidFill>
                  <a:srgbClr val="FFFFFF"/>
                </a:solidFill>
                <a:ea typeface="Calibri (MS)"/>
                <a:cs typeface="Calibri (MS)"/>
                <a:sym typeface="Calibri (MS)"/>
              </a:rPr>
              <a:t>Brasil</a:t>
            </a:r>
            <a:r>
              <a:rPr lang="en-US" sz="2400" dirty="0">
                <a:solidFill>
                  <a:srgbClr val="FFFFFF"/>
                </a:solidFill>
                <a:ea typeface="Calibri (MS)"/>
                <a:cs typeface="Calibri (MS)"/>
                <a:sym typeface="Calibri (MS)"/>
              </a:rPr>
              <a:t>. </a:t>
            </a:r>
          </a:p>
          <a:p>
            <a:pPr algn="just">
              <a:lnSpc>
                <a:spcPts val="2616"/>
              </a:lnSpc>
              <a:spcBef>
                <a:spcPct val="0"/>
              </a:spcBef>
            </a:pPr>
            <a:r>
              <a:rPr lang="en-US" sz="2400" dirty="0">
                <a:solidFill>
                  <a:srgbClr val="FFFFFF"/>
                </a:solidFill>
                <a:ea typeface="Calibri (MS)"/>
                <a:cs typeface="Calibri (MS)"/>
                <a:sym typeface="Calibri (MS)"/>
              </a:rPr>
              <a:t>2 </a:t>
            </a:r>
            <a:r>
              <a:rPr lang="en-US" sz="2400" dirty="0" err="1">
                <a:solidFill>
                  <a:srgbClr val="FFFFFF"/>
                </a:solidFill>
                <a:ea typeface="Calibri (MS)"/>
                <a:cs typeface="Calibri (MS)"/>
                <a:sym typeface="Calibri (MS)"/>
              </a:rPr>
              <a:t>Docente</a:t>
            </a:r>
            <a:r>
              <a:rPr lang="en-US" sz="2400" dirty="0">
                <a:solidFill>
                  <a:srgbClr val="FFFFFF"/>
                </a:solidFill>
                <a:ea typeface="Calibri (MS)"/>
                <a:cs typeface="Calibri (MS)"/>
                <a:sym typeface="Calibri (MS)"/>
              </a:rPr>
              <a:t> do </a:t>
            </a:r>
            <a:r>
              <a:rPr lang="en-US" sz="2400" dirty="0" err="1">
                <a:solidFill>
                  <a:srgbClr val="FFFFFF"/>
                </a:solidFill>
                <a:ea typeface="Calibri (MS)"/>
                <a:cs typeface="Calibri (MS)"/>
                <a:sym typeface="Calibri (MS)"/>
              </a:rPr>
              <a:t>Curso</a:t>
            </a:r>
            <a:r>
              <a:rPr lang="en-US" sz="2400" dirty="0">
                <a:solidFill>
                  <a:srgbClr val="FFFFFF"/>
                </a:solidFill>
                <a:ea typeface="Calibri (MS)"/>
                <a:cs typeface="Calibri (MS)"/>
                <a:sym typeface="Calibri (MS)"/>
              </a:rPr>
              <a:t> de </a:t>
            </a:r>
            <a:r>
              <a:rPr lang="en-US" sz="2400" dirty="0" err="1">
                <a:solidFill>
                  <a:srgbClr val="FFFFFF"/>
                </a:solidFill>
                <a:ea typeface="Calibri (MS)"/>
                <a:cs typeface="Calibri (MS)"/>
                <a:sym typeface="Calibri (MS)"/>
              </a:rPr>
              <a:t>Enfermagem</a:t>
            </a:r>
            <a:r>
              <a:rPr lang="en-US" sz="2400" dirty="0">
                <a:solidFill>
                  <a:srgbClr val="FFFFFF"/>
                </a:solidFill>
                <a:ea typeface="Calibri (MS)"/>
                <a:cs typeface="Calibri (MS)"/>
                <a:sym typeface="Calibri (MS)"/>
              </a:rPr>
              <a:t>. Centro </a:t>
            </a:r>
            <a:r>
              <a:rPr lang="en-US" sz="2400" dirty="0" err="1">
                <a:solidFill>
                  <a:srgbClr val="FFFFFF"/>
                </a:solidFill>
                <a:ea typeface="Calibri (MS)"/>
                <a:cs typeface="Calibri (MS)"/>
                <a:sym typeface="Calibri (MS)"/>
              </a:rPr>
              <a:t>Universitário</a:t>
            </a:r>
            <a:r>
              <a:rPr lang="en-US" sz="2400" dirty="0">
                <a:solidFill>
                  <a:srgbClr val="FFFFFF"/>
                </a:solidFill>
                <a:ea typeface="Calibri (MS)"/>
                <a:cs typeface="Calibri (MS)"/>
                <a:sym typeface="Calibri (MS)"/>
              </a:rPr>
              <a:t> Dr. </a:t>
            </a:r>
            <a:r>
              <a:rPr lang="en-US" sz="2400" dirty="0" err="1">
                <a:solidFill>
                  <a:srgbClr val="FFFFFF"/>
                </a:solidFill>
                <a:ea typeface="Calibri (MS)"/>
                <a:cs typeface="Calibri (MS)"/>
                <a:sym typeface="Calibri (MS)"/>
              </a:rPr>
              <a:t>Leão</a:t>
            </a:r>
            <a:r>
              <a:rPr lang="en-US" sz="2400" dirty="0">
                <a:solidFill>
                  <a:srgbClr val="FFFFFF"/>
                </a:solidFill>
                <a:ea typeface="Calibri (MS)"/>
                <a:cs typeface="Calibri (MS)"/>
                <a:sym typeface="Calibri (MS)"/>
              </a:rPr>
              <a:t> Sampaio (UNILEÃO) - Juazeiro do Norte, </a:t>
            </a:r>
            <a:r>
              <a:rPr lang="en-US" sz="2400" dirty="0" err="1">
                <a:solidFill>
                  <a:srgbClr val="FFFFFF"/>
                </a:solidFill>
                <a:ea typeface="Calibri (MS)"/>
                <a:cs typeface="Calibri (MS)"/>
                <a:sym typeface="Calibri (MS)"/>
              </a:rPr>
              <a:t>Ceará</a:t>
            </a:r>
            <a:r>
              <a:rPr lang="en-US" sz="2400" dirty="0">
                <a:solidFill>
                  <a:srgbClr val="FFFFFF"/>
                </a:solidFill>
                <a:ea typeface="Calibri (MS)"/>
                <a:cs typeface="Calibri (MS)"/>
                <a:sym typeface="Calibri (MS)"/>
              </a:rPr>
              <a:t>, </a:t>
            </a:r>
            <a:r>
              <a:rPr lang="en-US" sz="2400" dirty="0" err="1">
                <a:solidFill>
                  <a:srgbClr val="FFFFFF"/>
                </a:solidFill>
                <a:ea typeface="Calibri (MS)"/>
                <a:cs typeface="Calibri (MS)"/>
                <a:sym typeface="Calibri (MS)"/>
              </a:rPr>
              <a:t>Brasil</a:t>
            </a:r>
            <a:r>
              <a:rPr lang="en-US" sz="2400" dirty="0">
                <a:solidFill>
                  <a:srgbClr val="FFFFFF"/>
                </a:solidFill>
                <a:ea typeface="Calibri (MS)"/>
                <a:cs typeface="Calibri (MS)"/>
                <a:sym typeface="Calibri (MS)"/>
              </a:rPr>
              <a:t>. </a:t>
            </a:r>
          </a:p>
        </p:txBody>
      </p:sp>
    </p:spTree>
    <p:extLst>
      <p:ext uri="{BB962C8B-B14F-4D97-AF65-F5344CB8AC3E}">
        <p14:creationId xmlns:p14="http://schemas.microsoft.com/office/powerpoint/2010/main" val="1702608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78" y="0"/>
            <a:ext cx="572123" cy="10287000"/>
            <a:chOff x="0" y="0"/>
            <a:chExt cx="150683" cy="2709333"/>
          </a:xfrm>
        </p:grpSpPr>
        <p:sp>
          <p:nvSpPr>
            <p:cNvPr id="3" name="Freeform 3"/>
            <p:cNvSpPr/>
            <p:nvPr/>
          </p:nvSpPr>
          <p:spPr>
            <a:xfrm>
              <a:off x="0" y="0"/>
              <a:ext cx="150683" cy="2709333"/>
            </a:xfrm>
            <a:custGeom>
              <a:avLst/>
              <a:gdLst/>
              <a:ahLst/>
              <a:cxnLst/>
              <a:rect l="l" t="t" r="r" b="b"/>
              <a:pathLst>
                <a:path w="150683" h="2709333">
                  <a:moveTo>
                    <a:pt x="0" y="0"/>
                  </a:moveTo>
                  <a:lnTo>
                    <a:pt x="150683" y="0"/>
                  </a:lnTo>
                  <a:lnTo>
                    <a:pt x="150683" y="2709333"/>
                  </a:lnTo>
                  <a:lnTo>
                    <a:pt x="0" y="2709333"/>
                  </a:lnTo>
                  <a:close/>
                </a:path>
              </a:pathLst>
            </a:custGeom>
            <a:solidFill>
              <a:srgbClr val="031BA0"/>
            </a:solidFill>
          </p:spPr>
        </p:sp>
        <p:sp>
          <p:nvSpPr>
            <p:cNvPr id="4" name="TextBox 4"/>
            <p:cNvSpPr txBox="1"/>
            <p:nvPr/>
          </p:nvSpPr>
          <p:spPr>
            <a:xfrm>
              <a:off x="0" y="-47625"/>
              <a:ext cx="150683" cy="2756958"/>
            </a:xfrm>
            <a:prstGeom prst="rect">
              <a:avLst/>
            </a:prstGeom>
          </p:spPr>
          <p:txBody>
            <a:bodyPr lIns="50800" tIns="50800" rIns="50800" bIns="50800" rtlCol="0" anchor="ctr"/>
            <a:lstStyle/>
            <a:p>
              <a:pPr algn="ctr">
                <a:lnSpc>
                  <a:spcPts val="2590"/>
                </a:lnSpc>
              </a:pPr>
              <a:endParaRPr/>
            </a:p>
          </p:txBody>
        </p:sp>
      </p:grpSp>
      <p:sp>
        <p:nvSpPr>
          <p:cNvPr id="6" name="Freeform 6"/>
          <p:cNvSpPr/>
          <p:nvPr/>
        </p:nvSpPr>
        <p:spPr>
          <a:xfrm>
            <a:off x="13141674" y="9830473"/>
            <a:ext cx="5146326" cy="456528"/>
          </a:xfrm>
          <a:custGeom>
            <a:avLst/>
            <a:gdLst/>
            <a:ahLst/>
            <a:cxnLst/>
            <a:rect l="l" t="t" r="r" b="b"/>
            <a:pathLst>
              <a:path w="1700093" h="356706">
                <a:moveTo>
                  <a:pt x="0" y="0"/>
                </a:moveTo>
                <a:lnTo>
                  <a:pt x="1700093" y="0"/>
                </a:lnTo>
                <a:lnTo>
                  <a:pt x="1700093" y="356706"/>
                </a:lnTo>
                <a:lnTo>
                  <a:pt x="0" y="356706"/>
                </a:lnTo>
                <a:close/>
              </a:path>
            </a:pathLst>
          </a:custGeom>
          <a:solidFill>
            <a:srgbClr val="031BA0"/>
          </a:solidFill>
        </p:spPr>
      </p:sp>
      <p:sp>
        <p:nvSpPr>
          <p:cNvPr id="7" name="TextBox 7"/>
          <p:cNvSpPr txBox="1"/>
          <p:nvPr/>
        </p:nvSpPr>
        <p:spPr>
          <a:xfrm>
            <a:off x="13141674" y="9649646"/>
            <a:ext cx="6455040" cy="1535193"/>
          </a:xfrm>
          <a:prstGeom prst="rect">
            <a:avLst/>
          </a:prstGeom>
        </p:spPr>
        <p:txBody>
          <a:bodyPr lIns="50800" tIns="50800" rIns="50800" bIns="50800" rtlCol="0" anchor="ctr"/>
          <a:lstStyle/>
          <a:p>
            <a:pPr algn="ctr">
              <a:lnSpc>
                <a:spcPts val="2590"/>
              </a:lnSpc>
            </a:pPr>
            <a:endParaRPr/>
          </a:p>
        </p:txBody>
      </p:sp>
      <p:sp>
        <p:nvSpPr>
          <p:cNvPr id="8" name="Freeform 8"/>
          <p:cNvSpPr/>
          <p:nvPr/>
        </p:nvSpPr>
        <p:spPr>
          <a:xfrm>
            <a:off x="693253" y="243609"/>
            <a:ext cx="2703615" cy="1034133"/>
          </a:xfrm>
          <a:custGeom>
            <a:avLst/>
            <a:gdLst/>
            <a:ahLst/>
            <a:cxnLst/>
            <a:rect l="l" t="t" r="r" b="b"/>
            <a:pathLst>
              <a:path w="2703615" h="1034133">
                <a:moveTo>
                  <a:pt x="0" y="0"/>
                </a:moveTo>
                <a:lnTo>
                  <a:pt x="2703615" y="0"/>
                </a:lnTo>
                <a:lnTo>
                  <a:pt x="2703615" y="1034133"/>
                </a:lnTo>
                <a:lnTo>
                  <a:pt x="0" y="1034133"/>
                </a:lnTo>
                <a:lnTo>
                  <a:pt x="0" y="0"/>
                </a:lnTo>
                <a:close/>
              </a:path>
            </a:pathLst>
          </a:custGeom>
          <a:blipFill>
            <a:blip r:embed="rId2"/>
            <a:stretch>
              <a:fillRect/>
            </a:stretch>
          </a:blipFill>
        </p:spPr>
      </p:sp>
      <p:sp>
        <p:nvSpPr>
          <p:cNvPr id="9" name="Freeform 9"/>
          <p:cNvSpPr/>
          <p:nvPr/>
        </p:nvSpPr>
        <p:spPr>
          <a:xfrm>
            <a:off x="16607593" y="9109724"/>
            <a:ext cx="1303413" cy="1177276"/>
          </a:xfrm>
          <a:custGeom>
            <a:avLst/>
            <a:gdLst/>
            <a:ahLst/>
            <a:cxnLst/>
            <a:rect l="l" t="t" r="r" b="b"/>
            <a:pathLst>
              <a:path w="1303413" h="1177276">
                <a:moveTo>
                  <a:pt x="0" y="0"/>
                </a:moveTo>
                <a:lnTo>
                  <a:pt x="1303414" y="0"/>
                </a:lnTo>
                <a:lnTo>
                  <a:pt x="1303414" y="1177276"/>
                </a:lnTo>
                <a:lnTo>
                  <a:pt x="0" y="1177276"/>
                </a:lnTo>
                <a:lnTo>
                  <a:pt x="0" y="0"/>
                </a:lnTo>
                <a:close/>
              </a:path>
            </a:pathLst>
          </a:custGeom>
          <a:blipFill>
            <a:blip r:embed="rId3"/>
            <a:stretch>
              <a:fillRect/>
            </a:stretch>
          </a:blipFill>
        </p:spPr>
      </p:sp>
      <p:sp>
        <p:nvSpPr>
          <p:cNvPr id="13" name="TextBox 13"/>
          <p:cNvSpPr txBox="1"/>
          <p:nvPr/>
        </p:nvSpPr>
        <p:spPr>
          <a:xfrm>
            <a:off x="693253" y="1272378"/>
            <a:ext cx="17217754" cy="3871122"/>
          </a:xfrm>
          <a:prstGeom prst="rect">
            <a:avLst/>
          </a:prstGeom>
        </p:spPr>
        <p:txBody>
          <a:bodyPr lIns="0" tIns="0" rIns="0" bIns="0" rtlCol="0" anchor="t">
            <a:spAutoFit/>
          </a:bodyPr>
          <a:lstStyle/>
          <a:p>
            <a:pPr algn="just">
              <a:lnSpc>
                <a:spcPts val="5040"/>
              </a:lnSpc>
              <a:spcBef>
                <a:spcPct val="0"/>
              </a:spcBef>
            </a:pPr>
            <a:r>
              <a:rPr lang="en-US" sz="3600" dirty="0">
                <a:solidFill>
                  <a:srgbClr val="031BA0"/>
                </a:solidFill>
                <a:ea typeface="Calibri (MS)"/>
                <a:cs typeface="Calibri (MS)"/>
                <a:sym typeface="Calibri (MS)"/>
              </a:rPr>
              <a:t>Lorem ipsum dolor sit </a:t>
            </a:r>
            <a:r>
              <a:rPr lang="en-US" sz="3600" dirty="0" err="1">
                <a:solidFill>
                  <a:srgbClr val="031BA0"/>
                </a:solidFill>
                <a:ea typeface="Calibri (MS)"/>
                <a:cs typeface="Calibri (MS)"/>
                <a:sym typeface="Calibri (MS)"/>
              </a:rPr>
              <a:t>amet</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consectetur</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adipiscing</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elit</a:t>
            </a:r>
            <a:r>
              <a:rPr lang="en-US" sz="3600" dirty="0">
                <a:solidFill>
                  <a:srgbClr val="031BA0"/>
                </a:solidFill>
                <a:ea typeface="Calibri (MS)"/>
                <a:cs typeface="Calibri (MS)"/>
                <a:sym typeface="Calibri (MS)"/>
              </a:rPr>
              <a:t>, sed do </a:t>
            </a:r>
            <a:r>
              <a:rPr lang="en-US" sz="3600" dirty="0" err="1">
                <a:solidFill>
                  <a:srgbClr val="031BA0"/>
                </a:solidFill>
                <a:ea typeface="Calibri (MS)"/>
                <a:cs typeface="Calibri (MS)"/>
                <a:sym typeface="Calibri (MS)"/>
              </a:rPr>
              <a:t>eiusmod</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tempor</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incididunt</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ut</a:t>
            </a:r>
            <a:r>
              <a:rPr lang="en-US" sz="3600" dirty="0">
                <a:solidFill>
                  <a:srgbClr val="031BA0"/>
                </a:solidFill>
                <a:ea typeface="Calibri (MS)"/>
                <a:cs typeface="Calibri (MS)"/>
                <a:sym typeface="Calibri (MS)"/>
              </a:rPr>
              <a:t> labore et dolore magna </a:t>
            </a:r>
            <a:r>
              <a:rPr lang="en-US" sz="3600" dirty="0" err="1">
                <a:solidFill>
                  <a:srgbClr val="031BA0"/>
                </a:solidFill>
                <a:ea typeface="Calibri (MS)"/>
                <a:cs typeface="Calibri (MS)"/>
                <a:sym typeface="Calibri (MS)"/>
              </a:rPr>
              <a:t>aliqua</a:t>
            </a:r>
            <a:r>
              <a:rPr lang="en-US" sz="3600" dirty="0">
                <a:solidFill>
                  <a:srgbClr val="031BA0"/>
                </a:solidFill>
                <a:ea typeface="Calibri (MS)"/>
                <a:cs typeface="Calibri (MS)"/>
                <a:sym typeface="Calibri (MS)"/>
              </a:rPr>
              <a:t>. Ut </a:t>
            </a:r>
            <a:r>
              <a:rPr lang="en-US" sz="3600" dirty="0" err="1">
                <a:solidFill>
                  <a:srgbClr val="031BA0"/>
                </a:solidFill>
                <a:ea typeface="Calibri (MS)"/>
                <a:cs typeface="Calibri (MS)"/>
                <a:sym typeface="Calibri (MS)"/>
              </a:rPr>
              <a:t>enim</a:t>
            </a:r>
            <a:r>
              <a:rPr lang="en-US" sz="3600" dirty="0">
                <a:solidFill>
                  <a:srgbClr val="031BA0"/>
                </a:solidFill>
                <a:ea typeface="Calibri (MS)"/>
                <a:cs typeface="Calibri (MS)"/>
                <a:sym typeface="Calibri (MS)"/>
              </a:rPr>
              <a:t> ad minim </a:t>
            </a:r>
            <a:r>
              <a:rPr lang="en-US" sz="3600" dirty="0" err="1">
                <a:solidFill>
                  <a:srgbClr val="031BA0"/>
                </a:solidFill>
                <a:ea typeface="Calibri (MS)"/>
                <a:cs typeface="Calibri (MS)"/>
                <a:sym typeface="Calibri (MS)"/>
              </a:rPr>
              <a:t>veniam</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quis</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nostrud</a:t>
            </a:r>
            <a:r>
              <a:rPr lang="en-US" sz="3600" dirty="0">
                <a:solidFill>
                  <a:srgbClr val="031BA0"/>
                </a:solidFill>
                <a:ea typeface="Calibri (MS)"/>
                <a:cs typeface="Calibri (MS)"/>
                <a:sym typeface="Calibri (MS)"/>
              </a:rPr>
              <a:t> exercitation </a:t>
            </a:r>
            <a:r>
              <a:rPr lang="en-US" sz="3600" dirty="0" err="1">
                <a:solidFill>
                  <a:srgbClr val="031BA0"/>
                </a:solidFill>
                <a:ea typeface="Calibri (MS)"/>
                <a:cs typeface="Calibri (MS)"/>
                <a:sym typeface="Calibri (MS)"/>
              </a:rPr>
              <a:t>ullamco</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laboris</a:t>
            </a:r>
            <a:r>
              <a:rPr lang="en-US" sz="3600" dirty="0">
                <a:solidFill>
                  <a:srgbClr val="031BA0"/>
                </a:solidFill>
                <a:ea typeface="Calibri (MS)"/>
                <a:cs typeface="Calibri (MS)"/>
                <a:sym typeface="Calibri (MS)"/>
              </a:rPr>
              <a:t> nisi </a:t>
            </a:r>
            <a:r>
              <a:rPr lang="en-US" sz="3600" dirty="0" err="1">
                <a:solidFill>
                  <a:srgbClr val="031BA0"/>
                </a:solidFill>
                <a:ea typeface="Calibri (MS)"/>
                <a:cs typeface="Calibri (MS)"/>
                <a:sym typeface="Calibri (MS)"/>
              </a:rPr>
              <a:t>ut</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aliquip</a:t>
            </a:r>
            <a:r>
              <a:rPr lang="en-US" sz="3600" dirty="0">
                <a:solidFill>
                  <a:srgbClr val="031BA0"/>
                </a:solidFill>
                <a:ea typeface="Calibri (MS)"/>
                <a:cs typeface="Calibri (MS)"/>
                <a:sym typeface="Calibri (MS)"/>
              </a:rPr>
              <a:t> ex </a:t>
            </a:r>
            <a:r>
              <a:rPr lang="en-US" sz="3600" dirty="0" err="1">
                <a:solidFill>
                  <a:srgbClr val="031BA0"/>
                </a:solidFill>
                <a:ea typeface="Calibri (MS)"/>
                <a:cs typeface="Calibri (MS)"/>
                <a:sym typeface="Calibri (MS)"/>
              </a:rPr>
              <a:t>ea</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commodo</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consequat</a:t>
            </a:r>
            <a:r>
              <a:rPr lang="en-US" sz="3600" dirty="0">
                <a:solidFill>
                  <a:srgbClr val="031BA0"/>
                </a:solidFill>
                <a:ea typeface="Calibri (MS)"/>
                <a:cs typeface="Calibri (MS)"/>
                <a:sym typeface="Calibri (MS)"/>
              </a:rPr>
              <a:t>. Duis </a:t>
            </a:r>
            <a:r>
              <a:rPr lang="en-US" sz="3600" dirty="0" err="1">
                <a:solidFill>
                  <a:srgbClr val="031BA0"/>
                </a:solidFill>
                <a:ea typeface="Calibri (MS)"/>
                <a:cs typeface="Calibri (MS)"/>
                <a:sym typeface="Calibri (MS)"/>
              </a:rPr>
              <a:t>aute</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irure</a:t>
            </a:r>
            <a:r>
              <a:rPr lang="en-US" sz="3600" dirty="0">
                <a:solidFill>
                  <a:srgbClr val="031BA0"/>
                </a:solidFill>
                <a:ea typeface="Calibri (MS)"/>
                <a:cs typeface="Calibri (MS)"/>
                <a:sym typeface="Calibri (MS)"/>
              </a:rPr>
              <a:t> dolor in </a:t>
            </a:r>
            <a:r>
              <a:rPr lang="en-US" sz="3600" dirty="0" err="1">
                <a:solidFill>
                  <a:srgbClr val="031BA0"/>
                </a:solidFill>
                <a:ea typeface="Calibri (MS)"/>
                <a:cs typeface="Calibri (MS)"/>
                <a:sym typeface="Calibri (MS)"/>
              </a:rPr>
              <a:t>reprehenderit</a:t>
            </a:r>
            <a:r>
              <a:rPr lang="en-US" sz="3600" dirty="0">
                <a:solidFill>
                  <a:srgbClr val="031BA0"/>
                </a:solidFill>
                <a:ea typeface="Calibri (MS)"/>
                <a:cs typeface="Calibri (MS)"/>
                <a:sym typeface="Calibri (MS)"/>
              </a:rPr>
              <a:t> in </a:t>
            </a:r>
            <a:r>
              <a:rPr lang="en-US" sz="3600" dirty="0" err="1">
                <a:solidFill>
                  <a:srgbClr val="031BA0"/>
                </a:solidFill>
                <a:ea typeface="Calibri (MS)"/>
                <a:cs typeface="Calibri (MS)"/>
                <a:sym typeface="Calibri (MS)"/>
              </a:rPr>
              <a:t>voluptate</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velit</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esse</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cillum</a:t>
            </a:r>
            <a:r>
              <a:rPr lang="en-US" sz="3600" dirty="0">
                <a:solidFill>
                  <a:srgbClr val="031BA0"/>
                </a:solidFill>
                <a:ea typeface="Calibri (MS)"/>
                <a:cs typeface="Calibri (MS)"/>
                <a:sym typeface="Calibri (MS)"/>
              </a:rPr>
              <a:t> dolore </a:t>
            </a:r>
            <a:r>
              <a:rPr lang="en-US" sz="3600" dirty="0" err="1">
                <a:solidFill>
                  <a:srgbClr val="031BA0"/>
                </a:solidFill>
                <a:ea typeface="Calibri (MS)"/>
                <a:cs typeface="Calibri (MS)"/>
                <a:sym typeface="Calibri (MS)"/>
              </a:rPr>
              <a:t>eu</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fugiat</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nulla</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pariatur</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Excepteur</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sint</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occaecat</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cupidatat</a:t>
            </a:r>
            <a:r>
              <a:rPr lang="en-US" sz="3600" dirty="0">
                <a:solidFill>
                  <a:srgbClr val="031BA0"/>
                </a:solidFill>
                <a:ea typeface="Calibri (MS)"/>
                <a:cs typeface="Calibri (MS)"/>
                <a:sym typeface="Calibri (MS)"/>
              </a:rPr>
              <a:t> non </a:t>
            </a:r>
            <a:r>
              <a:rPr lang="en-US" sz="3600" dirty="0" err="1">
                <a:solidFill>
                  <a:srgbClr val="031BA0"/>
                </a:solidFill>
                <a:ea typeface="Calibri (MS)"/>
                <a:cs typeface="Calibri (MS)"/>
                <a:sym typeface="Calibri (MS)"/>
              </a:rPr>
              <a:t>proident</a:t>
            </a:r>
            <a:r>
              <a:rPr lang="en-US" sz="3600" dirty="0">
                <a:solidFill>
                  <a:srgbClr val="031BA0"/>
                </a:solidFill>
                <a:ea typeface="Calibri (MS)"/>
                <a:cs typeface="Calibri (MS)"/>
                <a:sym typeface="Calibri (MS)"/>
              </a:rPr>
              <a:t>, sunt in culpa qui </a:t>
            </a:r>
            <a:r>
              <a:rPr lang="en-US" sz="3600" dirty="0" err="1">
                <a:solidFill>
                  <a:srgbClr val="031BA0"/>
                </a:solidFill>
                <a:ea typeface="Calibri (MS)"/>
                <a:cs typeface="Calibri (MS)"/>
                <a:sym typeface="Calibri (MS)"/>
              </a:rPr>
              <a:t>officia</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deserunt</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mollit</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anim</a:t>
            </a:r>
            <a:r>
              <a:rPr lang="en-US" sz="3600" dirty="0">
                <a:solidFill>
                  <a:srgbClr val="031BA0"/>
                </a:solidFill>
                <a:ea typeface="Calibri (MS)"/>
                <a:cs typeface="Calibri (MS)"/>
                <a:sym typeface="Calibri (MS)"/>
              </a:rPr>
              <a:t> id </a:t>
            </a:r>
            <a:r>
              <a:rPr lang="en-US" sz="3600" dirty="0" err="1">
                <a:solidFill>
                  <a:srgbClr val="031BA0"/>
                </a:solidFill>
                <a:ea typeface="Calibri (MS)"/>
                <a:cs typeface="Calibri (MS)"/>
                <a:sym typeface="Calibri (MS)"/>
              </a:rPr>
              <a:t>est</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laborum</a:t>
            </a:r>
            <a:r>
              <a:rPr lang="en-US" sz="3600" dirty="0">
                <a:solidFill>
                  <a:srgbClr val="031BA0"/>
                </a:solidFill>
                <a:ea typeface="Calibri (MS)"/>
                <a:cs typeface="Calibri (MS)"/>
                <a:sym typeface="Calibri (MS)"/>
              </a:rPr>
              <a:t>.</a:t>
            </a:r>
          </a:p>
        </p:txBody>
      </p:sp>
      <p:sp>
        <p:nvSpPr>
          <p:cNvPr id="16" name="TextBox 16"/>
          <p:cNvSpPr txBox="1"/>
          <p:nvPr/>
        </p:nvSpPr>
        <p:spPr>
          <a:xfrm>
            <a:off x="693253" y="6347811"/>
            <a:ext cx="17217754" cy="865498"/>
          </a:xfrm>
          <a:prstGeom prst="rect">
            <a:avLst/>
          </a:prstGeom>
        </p:spPr>
        <p:txBody>
          <a:bodyPr lIns="0" tIns="0" rIns="0" bIns="0" rtlCol="0" anchor="ctr"/>
          <a:lstStyle/>
          <a:p>
            <a:pPr algn="ctr">
              <a:lnSpc>
                <a:spcPts val="3999"/>
              </a:lnSpc>
            </a:pPr>
            <a:r>
              <a:rPr lang="en-US" sz="3999" b="1" dirty="0">
                <a:solidFill>
                  <a:srgbClr val="FFFFFF"/>
                </a:solidFill>
                <a:ea typeface="Calibri (MS) Bold"/>
                <a:cs typeface="Calibri (MS) Bold"/>
                <a:sym typeface="Calibri (MS) Bold"/>
              </a:rPr>
              <a:t>OBJETIVO</a:t>
            </a:r>
          </a:p>
        </p:txBody>
      </p:sp>
      <p:sp>
        <p:nvSpPr>
          <p:cNvPr id="17" name="TextBox 17"/>
          <p:cNvSpPr txBox="1"/>
          <p:nvPr/>
        </p:nvSpPr>
        <p:spPr>
          <a:xfrm>
            <a:off x="693253" y="7107487"/>
            <a:ext cx="17217754" cy="1956516"/>
          </a:xfrm>
          <a:prstGeom prst="rect">
            <a:avLst/>
          </a:prstGeom>
        </p:spPr>
        <p:txBody>
          <a:bodyPr lIns="0" tIns="0" rIns="0" bIns="0" rtlCol="0" anchor="t">
            <a:spAutoFit/>
          </a:bodyPr>
          <a:lstStyle/>
          <a:p>
            <a:pPr algn="just">
              <a:lnSpc>
                <a:spcPts val="5040"/>
              </a:lnSpc>
              <a:spcBef>
                <a:spcPct val="0"/>
              </a:spcBef>
            </a:pPr>
            <a:r>
              <a:rPr lang="en-US" sz="3600">
                <a:solidFill>
                  <a:srgbClr val="031BA0"/>
                </a:solidFill>
                <a:ea typeface="Calibri (MS)"/>
                <a:cs typeface="Calibri (MS)"/>
                <a:sym typeface="Calibri (MS)"/>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Retângulo Arredondado 17">
            <a:extLst>
              <a:ext uri="{FF2B5EF4-FFF2-40B4-BE49-F238E27FC236}">
                <a16:creationId xmlns:a16="http://schemas.microsoft.com/office/drawing/2014/main" id="{C09D7C95-3345-8D5C-89BF-45C9601C7ADC}"/>
              </a:ext>
            </a:extLst>
          </p:cNvPr>
          <p:cNvSpPr/>
          <p:nvPr/>
        </p:nvSpPr>
        <p:spPr>
          <a:xfrm>
            <a:off x="4085349" y="316359"/>
            <a:ext cx="13825657" cy="801171"/>
          </a:xfrm>
          <a:prstGeom prst="roundRect">
            <a:avLst/>
          </a:prstGeom>
          <a:solidFill>
            <a:srgbClr val="031A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4400" b="1" dirty="0"/>
              <a:t>INTRODUÇÃO</a:t>
            </a:r>
          </a:p>
        </p:txBody>
      </p:sp>
      <p:sp>
        <p:nvSpPr>
          <p:cNvPr id="19" name="Retângulo Arredondado 18">
            <a:extLst>
              <a:ext uri="{FF2B5EF4-FFF2-40B4-BE49-F238E27FC236}">
                <a16:creationId xmlns:a16="http://schemas.microsoft.com/office/drawing/2014/main" id="{EAE92EB0-35C0-DCB1-DB25-43AE5F4B51F0}"/>
              </a:ext>
            </a:extLst>
          </p:cNvPr>
          <p:cNvSpPr/>
          <p:nvPr/>
        </p:nvSpPr>
        <p:spPr>
          <a:xfrm>
            <a:off x="693252" y="6347812"/>
            <a:ext cx="17217754" cy="789604"/>
          </a:xfrm>
          <a:prstGeom prst="roundRect">
            <a:avLst/>
          </a:prstGeom>
          <a:solidFill>
            <a:srgbClr val="031A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4400" b="1" dirty="0"/>
              <a:t>OBJETIVO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78" y="0"/>
            <a:ext cx="572123" cy="10287000"/>
            <a:chOff x="0" y="0"/>
            <a:chExt cx="150683" cy="2709333"/>
          </a:xfrm>
        </p:grpSpPr>
        <p:sp>
          <p:nvSpPr>
            <p:cNvPr id="3" name="Freeform 3"/>
            <p:cNvSpPr/>
            <p:nvPr/>
          </p:nvSpPr>
          <p:spPr>
            <a:xfrm>
              <a:off x="0" y="0"/>
              <a:ext cx="150683" cy="2709333"/>
            </a:xfrm>
            <a:custGeom>
              <a:avLst/>
              <a:gdLst/>
              <a:ahLst/>
              <a:cxnLst/>
              <a:rect l="l" t="t" r="r" b="b"/>
              <a:pathLst>
                <a:path w="150683" h="2709333">
                  <a:moveTo>
                    <a:pt x="0" y="0"/>
                  </a:moveTo>
                  <a:lnTo>
                    <a:pt x="150683" y="0"/>
                  </a:lnTo>
                  <a:lnTo>
                    <a:pt x="150683" y="2709333"/>
                  </a:lnTo>
                  <a:lnTo>
                    <a:pt x="0" y="2709333"/>
                  </a:lnTo>
                  <a:close/>
                </a:path>
              </a:pathLst>
            </a:custGeom>
            <a:solidFill>
              <a:srgbClr val="031BA0"/>
            </a:solidFill>
          </p:spPr>
        </p:sp>
        <p:sp>
          <p:nvSpPr>
            <p:cNvPr id="4" name="TextBox 4"/>
            <p:cNvSpPr txBox="1"/>
            <p:nvPr/>
          </p:nvSpPr>
          <p:spPr>
            <a:xfrm>
              <a:off x="0" y="-47625"/>
              <a:ext cx="150683" cy="2756958"/>
            </a:xfrm>
            <a:prstGeom prst="rect">
              <a:avLst/>
            </a:prstGeom>
          </p:spPr>
          <p:txBody>
            <a:bodyPr lIns="50800" tIns="50800" rIns="50800" bIns="50800" rtlCol="0" anchor="ctr"/>
            <a:lstStyle/>
            <a:p>
              <a:pPr algn="ctr">
                <a:lnSpc>
                  <a:spcPts val="2590"/>
                </a:lnSpc>
              </a:pPr>
              <a:endParaRPr/>
            </a:p>
          </p:txBody>
        </p:sp>
      </p:grpSp>
      <p:sp>
        <p:nvSpPr>
          <p:cNvPr id="6" name="Freeform 6"/>
          <p:cNvSpPr/>
          <p:nvPr/>
        </p:nvSpPr>
        <p:spPr>
          <a:xfrm>
            <a:off x="13141674" y="9830473"/>
            <a:ext cx="5146326" cy="456528"/>
          </a:xfrm>
          <a:custGeom>
            <a:avLst/>
            <a:gdLst/>
            <a:ahLst/>
            <a:cxnLst/>
            <a:rect l="l" t="t" r="r" b="b"/>
            <a:pathLst>
              <a:path w="1700093" h="356706">
                <a:moveTo>
                  <a:pt x="0" y="0"/>
                </a:moveTo>
                <a:lnTo>
                  <a:pt x="1700093" y="0"/>
                </a:lnTo>
                <a:lnTo>
                  <a:pt x="1700093" y="356706"/>
                </a:lnTo>
                <a:lnTo>
                  <a:pt x="0" y="356706"/>
                </a:lnTo>
                <a:close/>
              </a:path>
            </a:pathLst>
          </a:custGeom>
          <a:solidFill>
            <a:srgbClr val="031BA0"/>
          </a:solidFill>
        </p:spPr>
      </p:sp>
      <p:sp>
        <p:nvSpPr>
          <p:cNvPr id="7" name="TextBox 7"/>
          <p:cNvSpPr txBox="1"/>
          <p:nvPr/>
        </p:nvSpPr>
        <p:spPr>
          <a:xfrm>
            <a:off x="13141674" y="9649646"/>
            <a:ext cx="6455040" cy="1535193"/>
          </a:xfrm>
          <a:prstGeom prst="rect">
            <a:avLst/>
          </a:prstGeom>
        </p:spPr>
        <p:txBody>
          <a:bodyPr lIns="50800" tIns="50800" rIns="50800" bIns="50800" rtlCol="0" anchor="ctr"/>
          <a:lstStyle/>
          <a:p>
            <a:pPr algn="ctr">
              <a:lnSpc>
                <a:spcPts val="2590"/>
              </a:lnSpc>
            </a:pPr>
            <a:endParaRPr/>
          </a:p>
        </p:txBody>
      </p:sp>
      <p:sp>
        <p:nvSpPr>
          <p:cNvPr id="8" name="Freeform 8"/>
          <p:cNvSpPr/>
          <p:nvPr/>
        </p:nvSpPr>
        <p:spPr>
          <a:xfrm>
            <a:off x="693253" y="243609"/>
            <a:ext cx="2703615" cy="1034133"/>
          </a:xfrm>
          <a:custGeom>
            <a:avLst/>
            <a:gdLst/>
            <a:ahLst/>
            <a:cxnLst/>
            <a:rect l="l" t="t" r="r" b="b"/>
            <a:pathLst>
              <a:path w="2703615" h="1034133">
                <a:moveTo>
                  <a:pt x="0" y="0"/>
                </a:moveTo>
                <a:lnTo>
                  <a:pt x="2703615" y="0"/>
                </a:lnTo>
                <a:lnTo>
                  <a:pt x="2703615" y="1034133"/>
                </a:lnTo>
                <a:lnTo>
                  <a:pt x="0" y="1034133"/>
                </a:lnTo>
                <a:lnTo>
                  <a:pt x="0" y="0"/>
                </a:lnTo>
                <a:close/>
              </a:path>
            </a:pathLst>
          </a:custGeom>
          <a:blipFill>
            <a:blip r:embed="rId2"/>
            <a:stretch>
              <a:fillRect/>
            </a:stretch>
          </a:blipFill>
        </p:spPr>
      </p:sp>
      <p:sp>
        <p:nvSpPr>
          <p:cNvPr id="9" name="Freeform 9"/>
          <p:cNvSpPr/>
          <p:nvPr/>
        </p:nvSpPr>
        <p:spPr>
          <a:xfrm>
            <a:off x="16607593" y="9109724"/>
            <a:ext cx="1303413" cy="1177276"/>
          </a:xfrm>
          <a:custGeom>
            <a:avLst/>
            <a:gdLst/>
            <a:ahLst/>
            <a:cxnLst/>
            <a:rect l="l" t="t" r="r" b="b"/>
            <a:pathLst>
              <a:path w="1303413" h="1177276">
                <a:moveTo>
                  <a:pt x="0" y="0"/>
                </a:moveTo>
                <a:lnTo>
                  <a:pt x="1303414" y="0"/>
                </a:lnTo>
                <a:lnTo>
                  <a:pt x="1303414" y="1177276"/>
                </a:lnTo>
                <a:lnTo>
                  <a:pt x="0" y="1177276"/>
                </a:lnTo>
                <a:lnTo>
                  <a:pt x="0" y="0"/>
                </a:lnTo>
                <a:close/>
              </a:path>
            </a:pathLst>
          </a:custGeom>
          <a:blipFill>
            <a:blip r:embed="rId3"/>
            <a:stretch>
              <a:fillRect/>
            </a:stretch>
          </a:blipFill>
        </p:spPr>
      </p:sp>
      <p:sp>
        <p:nvSpPr>
          <p:cNvPr id="13" name="TextBox 13"/>
          <p:cNvSpPr txBox="1"/>
          <p:nvPr/>
        </p:nvSpPr>
        <p:spPr>
          <a:xfrm>
            <a:off x="693253" y="1272378"/>
            <a:ext cx="17217754" cy="3871122"/>
          </a:xfrm>
          <a:prstGeom prst="rect">
            <a:avLst/>
          </a:prstGeom>
        </p:spPr>
        <p:txBody>
          <a:bodyPr lIns="0" tIns="0" rIns="0" bIns="0" rtlCol="0" anchor="t">
            <a:spAutoFit/>
          </a:bodyPr>
          <a:lstStyle/>
          <a:p>
            <a:pPr algn="just">
              <a:lnSpc>
                <a:spcPts val="5040"/>
              </a:lnSpc>
              <a:spcBef>
                <a:spcPct val="0"/>
              </a:spcBef>
            </a:pPr>
            <a:r>
              <a:rPr lang="en-US" sz="3600" dirty="0">
                <a:solidFill>
                  <a:srgbClr val="031BA0"/>
                </a:solidFill>
                <a:ea typeface="Calibri (MS)"/>
                <a:cs typeface="Calibri (MS)"/>
                <a:sym typeface="Calibri (MS)"/>
              </a:rPr>
              <a:t>Lorem ipsum dolor sit </a:t>
            </a:r>
            <a:r>
              <a:rPr lang="en-US" sz="3600" dirty="0" err="1">
                <a:solidFill>
                  <a:srgbClr val="031BA0"/>
                </a:solidFill>
                <a:ea typeface="Calibri (MS)"/>
                <a:cs typeface="Calibri (MS)"/>
                <a:sym typeface="Calibri (MS)"/>
              </a:rPr>
              <a:t>amet</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consectetur</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adipiscing</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elit</a:t>
            </a:r>
            <a:r>
              <a:rPr lang="en-US" sz="3600" dirty="0">
                <a:solidFill>
                  <a:srgbClr val="031BA0"/>
                </a:solidFill>
                <a:ea typeface="Calibri (MS)"/>
                <a:cs typeface="Calibri (MS)"/>
                <a:sym typeface="Calibri (MS)"/>
              </a:rPr>
              <a:t>, sed do </a:t>
            </a:r>
            <a:r>
              <a:rPr lang="en-US" sz="3600" dirty="0" err="1">
                <a:solidFill>
                  <a:srgbClr val="031BA0"/>
                </a:solidFill>
                <a:ea typeface="Calibri (MS)"/>
                <a:cs typeface="Calibri (MS)"/>
                <a:sym typeface="Calibri (MS)"/>
              </a:rPr>
              <a:t>eiusmod</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tempor</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incididunt</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ut</a:t>
            </a:r>
            <a:r>
              <a:rPr lang="en-US" sz="3600" dirty="0">
                <a:solidFill>
                  <a:srgbClr val="031BA0"/>
                </a:solidFill>
                <a:ea typeface="Calibri (MS)"/>
                <a:cs typeface="Calibri (MS)"/>
                <a:sym typeface="Calibri (MS)"/>
              </a:rPr>
              <a:t> labore et dolore magna </a:t>
            </a:r>
            <a:r>
              <a:rPr lang="en-US" sz="3600" dirty="0" err="1">
                <a:solidFill>
                  <a:srgbClr val="031BA0"/>
                </a:solidFill>
                <a:ea typeface="Calibri (MS)"/>
                <a:cs typeface="Calibri (MS)"/>
                <a:sym typeface="Calibri (MS)"/>
              </a:rPr>
              <a:t>aliqua</a:t>
            </a:r>
            <a:r>
              <a:rPr lang="en-US" sz="3600" dirty="0">
                <a:solidFill>
                  <a:srgbClr val="031BA0"/>
                </a:solidFill>
                <a:ea typeface="Calibri (MS)"/>
                <a:cs typeface="Calibri (MS)"/>
                <a:sym typeface="Calibri (MS)"/>
              </a:rPr>
              <a:t>. Ut </a:t>
            </a:r>
            <a:r>
              <a:rPr lang="en-US" sz="3600" dirty="0" err="1">
                <a:solidFill>
                  <a:srgbClr val="031BA0"/>
                </a:solidFill>
                <a:ea typeface="Calibri (MS)"/>
                <a:cs typeface="Calibri (MS)"/>
                <a:sym typeface="Calibri (MS)"/>
              </a:rPr>
              <a:t>enim</a:t>
            </a:r>
            <a:r>
              <a:rPr lang="en-US" sz="3600" dirty="0">
                <a:solidFill>
                  <a:srgbClr val="031BA0"/>
                </a:solidFill>
                <a:ea typeface="Calibri (MS)"/>
                <a:cs typeface="Calibri (MS)"/>
                <a:sym typeface="Calibri (MS)"/>
              </a:rPr>
              <a:t> ad minim </a:t>
            </a:r>
            <a:r>
              <a:rPr lang="en-US" sz="3600" dirty="0" err="1">
                <a:solidFill>
                  <a:srgbClr val="031BA0"/>
                </a:solidFill>
                <a:ea typeface="Calibri (MS)"/>
                <a:cs typeface="Calibri (MS)"/>
                <a:sym typeface="Calibri (MS)"/>
              </a:rPr>
              <a:t>veniam</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quis</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nostrud</a:t>
            </a:r>
            <a:r>
              <a:rPr lang="en-US" sz="3600" dirty="0">
                <a:solidFill>
                  <a:srgbClr val="031BA0"/>
                </a:solidFill>
                <a:ea typeface="Calibri (MS)"/>
                <a:cs typeface="Calibri (MS)"/>
                <a:sym typeface="Calibri (MS)"/>
              </a:rPr>
              <a:t> exercitation </a:t>
            </a:r>
            <a:r>
              <a:rPr lang="en-US" sz="3600" dirty="0" err="1">
                <a:solidFill>
                  <a:srgbClr val="031BA0"/>
                </a:solidFill>
                <a:ea typeface="Calibri (MS)"/>
                <a:cs typeface="Calibri (MS)"/>
                <a:sym typeface="Calibri (MS)"/>
              </a:rPr>
              <a:t>ullamco</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laboris</a:t>
            </a:r>
            <a:r>
              <a:rPr lang="en-US" sz="3600" dirty="0">
                <a:solidFill>
                  <a:srgbClr val="031BA0"/>
                </a:solidFill>
                <a:ea typeface="Calibri (MS)"/>
                <a:cs typeface="Calibri (MS)"/>
                <a:sym typeface="Calibri (MS)"/>
              </a:rPr>
              <a:t> nisi </a:t>
            </a:r>
            <a:r>
              <a:rPr lang="en-US" sz="3600" dirty="0" err="1">
                <a:solidFill>
                  <a:srgbClr val="031BA0"/>
                </a:solidFill>
                <a:ea typeface="Calibri (MS)"/>
                <a:cs typeface="Calibri (MS)"/>
                <a:sym typeface="Calibri (MS)"/>
              </a:rPr>
              <a:t>ut</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aliquip</a:t>
            </a:r>
            <a:r>
              <a:rPr lang="en-US" sz="3600" dirty="0">
                <a:solidFill>
                  <a:srgbClr val="031BA0"/>
                </a:solidFill>
                <a:ea typeface="Calibri (MS)"/>
                <a:cs typeface="Calibri (MS)"/>
                <a:sym typeface="Calibri (MS)"/>
              </a:rPr>
              <a:t> ex </a:t>
            </a:r>
            <a:r>
              <a:rPr lang="en-US" sz="3600" dirty="0" err="1">
                <a:solidFill>
                  <a:srgbClr val="031BA0"/>
                </a:solidFill>
                <a:ea typeface="Calibri (MS)"/>
                <a:cs typeface="Calibri (MS)"/>
                <a:sym typeface="Calibri (MS)"/>
              </a:rPr>
              <a:t>ea</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commodo</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consequat</a:t>
            </a:r>
            <a:r>
              <a:rPr lang="en-US" sz="3600" dirty="0">
                <a:solidFill>
                  <a:srgbClr val="031BA0"/>
                </a:solidFill>
                <a:ea typeface="Calibri (MS)"/>
                <a:cs typeface="Calibri (MS)"/>
                <a:sym typeface="Calibri (MS)"/>
              </a:rPr>
              <a:t>. Duis </a:t>
            </a:r>
            <a:r>
              <a:rPr lang="en-US" sz="3600" dirty="0" err="1">
                <a:solidFill>
                  <a:srgbClr val="031BA0"/>
                </a:solidFill>
                <a:ea typeface="Calibri (MS)"/>
                <a:cs typeface="Calibri (MS)"/>
                <a:sym typeface="Calibri (MS)"/>
              </a:rPr>
              <a:t>aute</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irure</a:t>
            </a:r>
            <a:r>
              <a:rPr lang="en-US" sz="3600" dirty="0">
                <a:solidFill>
                  <a:srgbClr val="031BA0"/>
                </a:solidFill>
                <a:ea typeface="Calibri (MS)"/>
                <a:cs typeface="Calibri (MS)"/>
                <a:sym typeface="Calibri (MS)"/>
              </a:rPr>
              <a:t> dolor in </a:t>
            </a:r>
            <a:r>
              <a:rPr lang="en-US" sz="3600" dirty="0" err="1">
                <a:solidFill>
                  <a:srgbClr val="031BA0"/>
                </a:solidFill>
                <a:ea typeface="Calibri (MS)"/>
                <a:cs typeface="Calibri (MS)"/>
                <a:sym typeface="Calibri (MS)"/>
              </a:rPr>
              <a:t>reprehenderit</a:t>
            </a:r>
            <a:r>
              <a:rPr lang="en-US" sz="3600" dirty="0">
                <a:solidFill>
                  <a:srgbClr val="031BA0"/>
                </a:solidFill>
                <a:ea typeface="Calibri (MS)"/>
                <a:cs typeface="Calibri (MS)"/>
                <a:sym typeface="Calibri (MS)"/>
              </a:rPr>
              <a:t> in </a:t>
            </a:r>
            <a:r>
              <a:rPr lang="en-US" sz="3600" dirty="0" err="1">
                <a:solidFill>
                  <a:srgbClr val="031BA0"/>
                </a:solidFill>
                <a:ea typeface="Calibri (MS)"/>
                <a:cs typeface="Calibri (MS)"/>
                <a:sym typeface="Calibri (MS)"/>
              </a:rPr>
              <a:t>voluptate</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velit</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esse</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cillum</a:t>
            </a:r>
            <a:r>
              <a:rPr lang="en-US" sz="3600" dirty="0">
                <a:solidFill>
                  <a:srgbClr val="031BA0"/>
                </a:solidFill>
                <a:ea typeface="Calibri (MS)"/>
                <a:cs typeface="Calibri (MS)"/>
                <a:sym typeface="Calibri (MS)"/>
              </a:rPr>
              <a:t> dolore </a:t>
            </a:r>
            <a:r>
              <a:rPr lang="en-US" sz="3600" dirty="0" err="1">
                <a:solidFill>
                  <a:srgbClr val="031BA0"/>
                </a:solidFill>
                <a:ea typeface="Calibri (MS)"/>
                <a:cs typeface="Calibri (MS)"/>
                <a:sym typeface="Calibri (MS)"/>
              </a:rPr>
              <a:t>eu</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fugiat</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nulla</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pariatur</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Excepteur</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sint</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occaecat</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cupidatat</a:t>
            </a:r>
            <a:r>
              <a:rPr lang="en-US" sz="3600" dirty="0">
                <a:solidFill>
                  <a:srgbClr val="031BA0"/>
                </a:solidFill>
                <a:ea typeface="Calibri (MS)"/>
                <a:cs typeface="Calibri (MS)"/>
                <a:sym typeface="Calibri (MS)"/>
              </a:rPr>
              <a:t> non </a:t>
            </a:r>
            <a:r>
              <a:rPr lang="en-US" sz="3600" dirty="0" err="1">
                <a:solidFill>
                  <a:srgbClr val="031BA0"/>
                </a:solidFill>
                <a:ea typeface="Calibri (MS)"/>
                <a:cs typeface="Calibri (MS)"/>
                <a:sym typeface="Calibri (MS)"/>
              </a:rPr>
              <a:t>proident</a:t>
            </a:r>
            <a:r>
              <a:rPr lang="en-US" sz="3600" dirty="0">
                <a:solidFill>
                  <a:srgbClr val="031BA0"/>
                </a:solidFill>
                <a:ea typeface="Calibri (MS)"/>
                <a:cs typeface="Calibri (MS)"/>
                <a:sym typeface="Calibri (MS)"/>
              </a:rPr>
              <a:t>, sunt in culpa qui </a:t>
            </a:r>
            <a:r>
              <a:rPr lang="en-US" sz="3600" dirty="0" err="1">
                <a:solidFill>
                  <a:srgbClr val="031BA0"/>
                </a:solidFill>
                <a:ea typeface="Calibri (MS)"/>
                <a:cs typeface="Calibri (MS)"/>
                <a:sym typeface="Calibri (MS)"/>
              </a:rPr>
              <a:t>officia</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deserunt</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mollit</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anim</a:t>
            </a:r>
            <a:r>
              <a:rPr lang="en-US" sz="3600" dirty="0">
                <a:solidFill>
                  <a:srgbClr val="031BA0"/>
                </a:solidFill>
                <a:ea typeface="Calibri (MS)"/>
                <a:cs typeface="Calibri (MS)"/>
                <a:sym typeface="Calibri (MS)"/>
              </a:rPr>
              <a:t> id </a:t>
            </a:r>
            <a:r>
              <a:rPr lang="en-US" sz="3600" dirty="0" err="1">
                <a:solidFill>
                  <a:srgbClr val="031BA0"/>
                </a:solidFill>
                <a:ea typeface="Calibri (MS)"/>
                <a:cs typeface="Calibri (MS)"/>
                <a:sym typeface="Calibri (MS)"/>
              </a:rPr>
              <a:t>est</a:t>
            </a:r>
            <a:r>
              <a:rPr lang="en-US" sz="3600" dirty="0">
                <a:solidFill>
                  <a:srgbClr val="031BA0"/>
                </a:solidFill>
                <a:ea typeface="Calibri (MS)"/>
                <a:cs typeface="Calibri (MS)"/>
                <a:sym typeface="Calibri (MS)"/>
              </a:rPr>
              <a:t> </a:t>
            </a:r>
            <a:r>
              <a:rPr lang="en-US" sz="3600" dirty="0" err="1">
                <a:solidFill>
                  <a:srgbClr val="031BA0"/>
                </a:solidFill>
                <a:ea typeface="Calibri (MS)"/>
                <a:cs typeface="Calibri (MS)"/>
                <a:sym typeface="Calibri (MS)"/>
              </a:rPr>
              <a:t>laborum</a:t>
            </a:r>
            <a:r>
              <a:rPr lang="en-US" sz="3600" dirty="0">
                <a:solidFill>
                  <a:srgbClr val="031BA0"/>
                </a:solidFill>
                <a:ea typeface="Calibri (MS)"/>
                <a:cs typeface="Calibri (MS)"/>
                <a:sym typeface="Calibri (MS)"/>
              </a:rPr>
              <a:t>.</a:t>
            </a:r>
          </a:p>
        </p:txBody>
      </p:sp>
      <p:sp>
        <p:nvSpPr>
          <p:cNvPr id="16" name="TextBox 16"/>
          <p:cNvSpPr txBox="1"/>
          <p:nvPr/>
        </p:nvSpPr>
        <p:spPr>
          <a:xfrm>
            <a:off x="693253" y="6347811"/>
            <a:ext cx="17217754" cy="865498"/>
          </a:xfrm>
          <a:prstGeom prst="rect">
            <a:avLst/>
          </a:prstGeom>
        </p:spPr>
        <p:txBody>
          <a:bodyPr lIns="0" tIns="0" rIns="0" bIns="0" rtlCol="0" anchor="ctr"/>
          <a:lstStyle/>
          <a:p>
            <a:pPr algn="ctr">
              <a:lnSpc>
                <a:spcPts val="3999"/>
              </a:lnSpc>
            </a:pPr>
            <a:r>
              <a:rPr lang="en-US" sz="3999" b="1" dirty="0">
                <a:solidFill>
                  <a:srgbClr val="FFFFFF"/>
                </a:solidFill>
                <a:ea typeface="Calibri (MS) Bold"/>
                <a:cs typeface="Calibri (MS) Bold"/>
                <a:sym typeface="Calibri (MS) Bold"/>
              </a:rPr>
              <a:t>OBJETIVO</a:t>
            </a:r>
          </a:p>
        </p:txBody>
      </p:sp>
      <p:sp>
        <p:nvSpPr>
          <p:cNvPr id="18" name="Retângulo Arredondado 17">
            <a:extLst>
              <a:ext uri="{FF2B5EF4-FFF2-40B4-BE49-F238E27FC236}">
                <a16:creationId xmlns:a16="http://schemas.microsoft.com/office/drawing/2014/main" id="{C09D7C95-3345-8D5C-89BF-45C9601C7ADC}"/>
              </a:ext>
            </a:extLst>
          </p:cNvPr>
          <p:cNvSpPr/>
          <p:nvPr/>
        </p:nvSpPr>
        <p:spPr>
          <a:xfrm>
            <a:off x="4085349" y="316359"/>
            <a:ext cx="13825657" cy="801171"/>
          </a:xfrm>
          <a:prstGeom prst="roundRect">
            <a:avLst/>
          </a:prstGeom>
          <a:solidFill>
            <a:srgbClr val="031A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4400" b="1" dirty="0"/>
              <a:t>MÉTODO</a:t>
            </a:r>
          </a:p>
        </p:txBody>
      </p:sp>
    </p:spTree>
    <p:extLst>
      <p:ext uri="{BB962C8B-B14F-4D97-AF65-F5344CB8AC3E}">
        <p14:creationId xmlns:p14="http://schemas.microsoft.com/office/powerpoint/2010/main" val="914315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7715877" y="0"/>
            <a:ext cx="572123" cy="10287000"/>
            <a:chOff x="0" y="0"/>
            <a:chExt cx="150683" cy="2709333"/>
          </a:xfrm>
        </p:grpSpPr>
        <p:sp>
          <p:nvSpPr>
            <p:cNvPr id="6" name="Freeform 6"/>
            <p:cNvSpPr/>
            <p:nvPr/>
          </p:nvSpPr>
          <p:spPr>
            <a:xfrm>
              <a:off x="0" y="0"/>
              <a:ext cx="150683" cy="2709333"/>
            </a:xfrm>
            <a:custGeom>
              <a:avLst/>
              <a:gdLst/>
              <a:ahLst/>
              <a:cxnLst/>
              <a:rect l="l" t="t" r="r" b="b"/>
              <a:pathLst>
                <a:path w="150683" h="2709333">
                  <a:moveTo>
                    <a:pt x="0" y="0"/>
                  </a:moveTo>
                  <a:lnTo>
                    <a:pt x="150683" y="0"/>
                  </a:lnTo>
                  <a:lnTo>
                    <a:pt x="150683" y="2709333"/>
                  </a:lnTo>
                  <a:lnTo>
                    <a:pt x="0" y="2709333"/>
                  </a:lnTo>
                  <a:close/>
                </a:path>
              </a:pathLst>
            </a:custGeom>
            <a:solidFill>
              <a:srgbClr val="031BA0"/>
            </a:solidFill>
          </p:spPr>
        </p:sp>
        <p:sp>
          <p:nvSpPr>
            <p:cNvPr id="7" name="TextBox 7"/>
            <p:cNvSpPr txBox="1"/>
            <p:nvPr/>
          </p:nvSpPr>
          <p:spPr>
            <a:xfrm>
              <a:off x="0" y="-47625"/>
              <a:ext cx="150683" cy="2756958"/>
            </a:xfrm>
            <a:prstGeom prst="rect">
              <a:avLst/>
            </a:prstGeom>
          </p:spPr>
          <p:txBody>
            <a:bodyPr lIns="50800" tIns="50800" rIns="50800" bIns="50800" rtlCol="0" anchor="ctr"/>
            <a:lstStyle/>
            <a:p>
              <a:pPr algn="ctr">
                <a:lnSpc>
                  <a:spcPts val="2590"/>
                </a:lnSpc>
              </a:pPr>
              <a:endParaRPr/>
            </a:p>
          </p:txBody>
        </p:sp>
      </p:grpSp>
      <p:sp>
        <p:nvSpPr>
          <p:cNvPr id="9" name="Freeform 9"/>
          <p:cNvSpPr/>
          <p:nvPr/>
        </p:nvSpPr>
        <p:spPr>
          <a:xfrm>
            <a:off x="0" y="9830473"/>
            <a:ext cx="6455040" cy="456528"/>
          </a:xfrm>
          <a:custGeom>
            <a:avLst/>
            <a:gdLst/>
            <a:ahLst/>
            <a:cxnLst/>
            <a:rect l="l" t="t" r="r" b="b"/>
            <a:pathLst>
              <a:path w="1700093" h="356706">
                <a:moveTo>
                  <a:pt x="0" y="0"/>
                </a:moveTo>
                <a:lnTo>
                  <a:pt x="1700093" y="0"/>
                </a:lnTo>
                <a:lnTo>
                  <a:pt x="1700093" y="356706"/>
                </a:lnTo>
                <a:lnTo>
                  <a:pt x="0" y="356706"/>
                </a:lnTo>
                <a:close/>
              </a:path>
            </a:pathLst>
          </a:custGeom>
          <a:solidFill>
            <a:srgbClr val="031BA0"/>
          </a:solidFill>
        </p:spPr>
      </p:sp>
      <p:sp>
        <p:nvSpPr>
          <p:cNvPr id="10" name="TextBox 10"/>
          <p:cNvSpPr txBox="1"/>
          <p:nvPr/>
        </p:nvSpPr>
        <p:spPr>
          <a:xfrm>
            <a:off x="0" y="9649646"/>
            <a:ext cx="6455040" cy="1535193"/>
          </a:xfrm>
          <a:prstGeom prst="rect">
            <a:avLst/>
          </a:prstGeom>
        </p:spPr>
        <p:txBody>
          <a:bodyPr lIns="50800" tIns="50800" rIns="50800" bIns="50800" rtlCol="0" anchor="ctr"/>
          <a:lstStyle/>
          <a:p>
            <a:pPr algn="ctr">
              <a:lnSpc>
                <a:spcPts val="2590"/>
              </a:lnSpc>
            </a:pPr>
            <a:endParaRPr/>
          </a:p>
        </p:txBody>
      </p:sp>
      <p:sp>
        <p:nvSpPr>
          <p:cNvPr id="11" name="Freeform 11"/>
          <p:cNvSpPr/>
          <p:nvPr/>
        </p:nvSpPr>
        <p:spPr>
          <a:xfrm>
            <a:off x="16842022" y="7918829"/>
            <a:ext cx="1378198" cy="2368171"/>
          </a:xfrm>
          <a:custGeom>
            <a:avLst/>
            <a:gdLst/>
            <a:ahLst/>
            <a:cxnLst/>
            <a:rect l="l" t="t" r="r" b="b"/>
            <a:pathLst>
              <a:path w="1378198" h="2368171">
                <a:moveTo>
                  <a:pt x="0" y="0"/>
                </a:moveTo>
                <a:lnTo>
                  <a:pt x="1378197" y="0"/>
                </a:lnTo>
                <a:lnTo>
                  <a:pt x="1378197" y="2368171"/>
                </a:lnTo>
                <a:lnTo>
                  <a:pt x="0" y="2368171"/>
                </a:lnTo>
                <a:lnTo>
                  <a:pt x="0" y="0"/>
                </a:lnTo>
                <a:close/>
              </a:path>
            </a:pathLst>
          </a:custGeom>
          <a:blipFill>
            <a:blip r:embed="rId2"/>
            <a:stretch>
              <a:fillRect/>
            </a:stretch>
          </a:blipFill>
        </p:spPr>
      </p:sp>
      <p:sp>
        <p:nvSpPr>
          <p:cNvPr id="12" name="Freeform 12"/>
          <p:cNvSpPr/>
          <p:nvPr/>
        </p:nvSpPr>
        <p:spPr>
          <a:xfrm>
            <a:off x="250473" y="243609"/>
            <a:ext cx="2703615" cy="1034133"/>
          </a:xfrm>
          <a:custGeom>
            <a:avLst/>
            <a:gdLst/>
            <a:ahLst/>
            <a:cxnLst/>
            <a:rect l="l" t="t" r="r" b="b"/>
            <a:pathLst>
              <a:path w="2703615" h="1034133">
                <a:moveTo>
                  <a:pt x="0" y="0"/>
                </a:moveTo>
                <a:lnTo>
                  <a:pt x="2703615" y="0"/>
                </a:lnTo>
                <a:lnTo>
                  <a:pt x="2703615" y="1034133"/>
                </a:lnTo>
                <a:lnTo>
                  <a:pt x="0" y="1034133"/>
                </a:lnTo>
                <a:lnTo>
                  <a:pt x="0" y="0"/>
                </a:lnTo>
                <a:close/>
              </a:path>
            </a:pathLst>
          </a:custGeom>
          <a:blipFill>
            <a:blip r:embed="rId3"/>
            <a:stretch>
              <a:fillRect/>
            </a:stretch>
          </a:blipFill>
        </p:spPr>
      </p:sp>
      <p:sp>
        <p:nvSpPr>
          <p:cNvPr id="19" name="TextBox 19"/>
          <p:cNvSpPr txBox="1"/>
          <p:nvPr/>
        </p:nvSpPr>
        <p:spPr>
          <a:xfrm>
            <a:off x="250473" y="1272378"/>
            <a:ext cx="17217754" cy="3871122"/>
          </a:xfrm>
          <a:prstGeom prst="rect">
            <a:avLst/>
          </a:prstGeom>
        </p:spPr>
        <p:txBody>
          <a:bodyPr lIns="0" tIns="0" rIns="0" bIns="0" rtlCol="0" anchor="t">
            <a:spAutoFit/>
          </a:bodyPr>
          <a:lstStyle/>
          <a:p>
            <a:pPr algn="just">
              <a:lnSpc>
                <a:spcPts val="5040"/>
              </a:lnSpc>
              <a:spcBef>
                <a:spcPct val="0"/>
              </a:spcBef>
            </a:pPr>
            <a:r>
              <a:rPr lang="en-US" sz="3600">
                <a:solidFill>
                  <a:srgbClr val="031BA0"/>
                </a:solidFill>
                <a:latin typeface="Calibri (MS)"/>
                <a:ea typeface="Calibri (MS)"/>
                <a:cs typeface="Calibri (MS)"/>
                <a:sym typeface="Calibri (M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21" name="Retângulo Arredondado 20">
            <a:extLst>
              <a:ext uri="{FF2B5EF4-FFF2-40B4-BE49-F238E27FC236}">
                <a16:creationId xmlns:a16="http://schemas.microsoft.com/office/drawing/2014/main" id="{54211F2B-194F-94F3-7C97-80E0A0386FA2}"/>
              </a:ext>
            </a:extLst>
          </p:cNvPr>
          <p:cNvSpPr/>
          <p:nvPr/>
        </p:nvSpPr>
        <p:spPr>
          <a:xfrm>
            <a:off x="3642570" y="408610"/>
            <a:ext cx="13888551" cy="789604"/>
          </a:xfrm>
          <a:prstGeom prst="roundRect">
            <a:avLst/>
          </a:prstGeom>
          <a:solidFill>
            <a:srgbClr val="031A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4400" b="1" dirty="0"/>
              <a:t>RESULTADOS E DISCUSSÃO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7715877" y="0"/>
            <a:ext cx="572123" cy="10287000"/>
            <a:chOff x="0" y="0"/>
            <a:chExt cx="150683" cy="2709333"/>
          </a:xfrm>
        </p:grpSpPr>
        <p:sp>
          <p:nvSpPr>
            <p:cNvPr id="6" name="Freeform 6"/>
            <p:cNvSpPr/>
            <p:nvPr/>
          </p:nvSpPr>
          <p:spPr>
            <a:xfrm>
              <a:off x="0" y="0"/>
              <a:ext cx="150683" cy="2709333"/>
            </a:xfrm>
            <a:custGeom>
              <a:avLst/>
              <a:gdLst/>
              <a:ahLst/>
              <a:cxnLst/>
              <a:rect l="l" t="t" r="r" b="b"/>
              <a:pathLst>
                <a:path w="150683" h="2709333">
                  <a:moveTo>
                    <a:pt x="0" y="0"/>
                  </a:moveTo>
                  <a:lnTo>
                    <a:pt x="150683" y="0"/>
                  </a:lnTo>
                  <a:lnTo>
                    <a:pt x="150683" y="2709333"/>
                  </a:lnTo>
                  <a:lnTo>
                    <a:pt x="0" y="2709333"/>
                  </a:lnTo>
                  <a:close/>
                </a:path>
              </a:pathLst>
            </a:custGeom>
            <a:solidFill>
              <a:srgbClr val="031BA0"/>
            </a:solidFill>
          </p:spPr>
        </p:sp>
        <p:sp>
          <p:nvSpPr>
            <p:cNvPr id="7" name="TextBox 7"/>
            <p:cNvSpPr txBox="1"/>
            <p:nvPr/>
          </p:nvSpPr>
          <p:spPr>
            <a:xfrm>
              <a:off x="0" y="-47625"/>
              <a:ext cx="150683" cy="2756958"/>
            </a:xfrm>
            <a:prstGeom prst="rect">
              <a:avLst/>
            </a:prstGeom>
          </p:spPr>
          <p:txBody>
            <a:bodyPr lIns="50800" tIns="50800" rIns="50800" bIns="50800" rtlCol="0" anchor="ctr"/>
            <a:lstStyle/>
            <a:p>
              <a:pPr algn="ctr">
                <a:lnSpc>
                  <a:spcPts val="2590"/>
                </a:lnSpc>
              </a:pPr>
              <a:endParaRPr/>
            </a:p>
          </p:txBody>
        </p:sp>
      </p:grpSp>
      <p:sp>
        <p:nvSpPr>
          <p:cNvPr id="9" name="Freeform 9"/>
          <p:cNvSpPr/>
          <p:nvPr/>
        </p:nvSpPr>
        <p:spPr>
          <a:xfrm>
            <a:off x="0" y="9830473"/>
            <a:ext cx="6455040" cy="456528"/>
          </a:xfrm>
          <a:custGeom>
            <a:avLst/>
            <a:gdLst/>
            <a:ahLst/>
            <a:cxnLst/>
            <a:rect l="l" t="t" r="r" b="b"/>
            <a:pathLst>
              <a:path w="1700093" h="356706">
                <a:moveTo>
                  <a:pt x="0" y="0"/>
                </a:moveTo>
                <a:lnTo>
                  <a:pt x="1700093" y="0"/>
                </a:lnTo>
                <a:lnTo>
                  <a:pt x="1700093" y="356706"/>
                </a:lnTo>
                <a:lnTo>
                  <a:pt x="0" y="356706"/>
                </a:lnTo>
                <a:close/>
              </a:path>
            </a:pathLst>
          </a:custGeom>
          <a:solidFill>
            <a:srgbClr val="031BA0"/>
          </a:solidFill>
        </p:spPr>
      </p:sp>
      <p:sp>
        <p:nvSpPr>
          <p:cNvPr id="10" name="TextBox 10"/>
          <p:cNvSpPr txBox="1"/>
          <p:nvPr/>
        </p:nvSpPr>
        <p:spPr>
          <a:xfrm>
            <a:off x="0" y="9649646"/>
            <a:ext cx="6455040" cy="1535193"/>
          </a:xfrm>
          <a:prstGeom prst="rect">
            <a:avLst/>
          </a:prstGeom>
        </p:spPr>
        <p:txBody>
          <a:bodyPr lIns="50800" tIns="50800" rIns="50800" bIns="50800" rtlCol="0" anchor="ctr"/>
          <a:lstStyle/>
          <a:p>
            <a:pPr algn="ctr">
              <a:lnSpc>
                <a:spcPts val="2590"/>
              </a:lnSpc>
            </a:pPr>
            <a:endParaRPr/>
          </a:p>
        </p:txBody>
      </p:sp>
      <p:sp>
        <p:nvSpPr>
          <p:cNvPr id="11" name="Freeform 11"/>
          <p:cNvSpPr/>
          <p:nvPr/>
        </p:nvSpPr>
        <p:spPr>
          <a:xfrm>
            <a:off x="16842022" y="7918829"/>
            <a:ext cx="1378198" cy="2368171"/>
          </a:xfrm>
          <a:custGeom>
            <a:avLst/>
            <a:gdLst/>
            <a:ahLst/>
            <a:cxnLst/>
            <a:rect l="l" t="t" r="r" b="b"/>
            <a:pathLst>
              <a:path w="1378198" h="2368171">
                <a:moveTo>
                  <a:pt x="0" y="0"/>
                </a:moveTo>
                <a:lnTo>
                  <a:pt x="1378197" y="0"/>
                </a:lnTo>
                <a:lnTo>
                  <a:pt x="1378197" y="2368171"/>
                </a:lnTo>
                <a:lnTo>
                  <a:pt x="0" y="2368171"/>
                </a:lnTo>
                <a:lnTo>
                  <a:pt x="0" y="0"/>
                </a:lnTo>
                <a:close/>
              </a:path>
            </a:pathLst>
          </a:custGeom>
          <a:blipFill>
            <a:blip r:embed="rId2"/>
            <a:stretch>
              <a:fillRect/>
            </a:stretch>
          </a:blipFill>
        </p:spPr>
      </p:sp>
      <p:sp>
        <p:nvSpPr>
          <p:cNvPr id="12" name="Freeform 12"/>
          <p:cNvSpPr/>
          <p:nvPr/>
        </p:nvSpPr>
        <p:spPr>
          <a:xfrm>
            <a:off x="250473" y="243609"/>
            <a:ext cx="2703615" cy="1034133"/>
          </a:xfrm>
          <a:custGeom>
            <a:avLst/>
            <a:gdLst/>
            <a:ahLst/>
            <a:cxnLst/>
            <a:rect l="l" t="t" r="r" b="b"/>
            <a:pathLst>
              <a:path w="2703615" h="1034133">
                <a:moveTo>
                  <a:pt x="0" y="0"/>
                </a:moveTo>
                <a:lnTo>
                  <a:pt x="2703615" y="0"/>
                </a:lnTo>
                <a:lnTo>
                  <a:pt x="2703615" y="1034133"/>
                </a:lnTo>
                <a:lnTo>
                  <a:pt x="0" y="1034133"/>
                </a:lnTo>
                <a:lnTo>
                  <a:pt x="0" y="0"/>
                </a:lnTo>
                <a:close/>
              </a:path>
            </a:pathLst>
          </a:custGeom>
          <a:blipFill>
            <a:blip r:embed="rId3"/>
            <a:stretch>
              <a:fillRect/>
            </a:stretch>
          </a:blipFill>
        </p:spPr>
      </p:sp>
      <p:sp>
        <p:nvSpPr>
          <p:cNvPr id="19" name="TextBox 19"/>
          <p:cNvSpPr txBox="1"/>
          <p:nvPr/>
        </p:nvSpPr>
        <p:spPr>
          <a:xfrm>
            <a:off x="250473" y="1272378"/>
            <a:ext cx="17217754" cy="3871122"/>
          </a:xfrm>
          <a:prstGeom prst="rect">
            <a:avLst/>
          </a:prstGeom>
        </p:spPr>
        <p:txBody>
          <a:bodyPr lIns="0" tIns="0" rIns="0" bIns="0" rtlCol="0" anchor="t">
            <a:spAutoFit/>
          </a:bodyPr>
          <a:lstStyle/>
          <a:p>
            <a:pPr algn="just">
              <a:lnSpc>
                <a:spcPts val="5040"/>
              </a:lnSpc>
              <a:spcBef>
                <a:spcPct val="0"/>
              </a:spcBef>
            </a:pPr>
            <a:r>
              <a:rPr lang="en-US" sz="3600">
                <a:solidFill>
                  <a:srgbClr val="031BA0"/>
                </a:solidFill>
                <a:latin typeface="Calibri (MS)"/>
                <a:ea typeface="Calibri (MS)"/>
                <a:cs typeface="Calibri (MS)"/>
                <a:sym typeface="Calibri (M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21" name="Retângulo Arredondado 20">
            <a:extLst>
              <a:ext uri="{FF2B5EF4-FFF2-40B4-BE49-F238E27FC236}">
                <a16:creationId xmlns:a16="http://schemas.microsoft.com/office/drawing/2014/main" id="{54211F2B-194F-94F3-7C97-80E0A0386FA2}"/>
              </a:ext>
            </a:extLst>
          </p:cNvPr>
          <p:cNvSpPr/>
          <p:nvPr/>
        </p:nvSpPr>
        <p:spPr>
          <a:xfrm>
            <a:off x="3642570" y="408610"/>
            <a:ext cx="13888551" cy="789604"/>
          </a:xfrm>
          <a:prstGeom prst="roundRect">
            <a:avLst/>
          </a:prstGeom>
          <a:solidFill>
            <a:srgbClr val="031A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4400" b="1" dirty="0"/>
              <a:t>CONCLUSÃO OU CONSIDERAÇÕES FINAIS</a:t>
            </a:r>
          </a:p>
        </p:txBody>
      </p:sp>
    </p:spTree>
    <p:extLst>
      <p:ext uri="{BB962C8B-B14F-4D97-AF65-F5344CB8AC3E}">
        <p14:creationId xmlns:p14="http://schemas.microsoft.com/office/powerpoint/2010/main" val="1682515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31BA0"/>
        </a:solidFill>
        <a:effectLst/>
      </p:bgPr>
    </p:bg>
    <p:spTree>
      <p:nvGrpSpPr>
        <p:cNvPr id="1" name=""/>
        <p:cNvGrpSpPr/>
        <p:nvPr/>
      </p:nvGrpSpPr>
      <p:grpSpPr>
        <a:xfrm>
          <a:off x="0" y="0"/>
          <a:ext cx="0" cy="0"/>
          <a:chOff x="0" y="0"/>
          <a:chExt cx="0" cy="0"/>
        </a:xfrm>
      </p:grpSpPr>
      <p:sp>
        <p:nvSpPr>
          <p:cNvPr id="2" name="Freeform 2"/>
          <p:cNvSpPr/>
          <p:nvPr/>
        </p:nvSpPr>
        <p:spPr>
          <a:xfrm>
            <a:off x="15303752" y="9205232"/>
            <a:ext cx="2624575" cy="529805"/>
          </a:xfrm>
          <a:custGeom>
            <a:avLst/>
            <a:gdLst/>
            <a:ahLst/>
            <a:cxnLst/>
            <a:rect l="l" t="t" r="r" b="b"/>
            <a:pathLst>
              <a:path w="2624575" h="529805">
                <a:moveTo>
                  <a:pt x="0" y="0"/>
                </a:moveTo>
                <a:lnTo>
                  <a:pt x="2624575" y="0"/>
                </a:lnTo>
                <a:lnTo>
                  <a:pt x="2624575" y="529806"/>
                </a:lnTo>
                <a:lnTo>
                  <a:pt x="0" y="529806"/>
                </a:lnTo>
                <a:lnTo>
                  <a:pt x="0" y="0"/>
                </a:lnTo>
                <a:close/>
              </a:path>
            </a:pathLst>
          </a:custGeom>
          <a:blipFill>
            <a:blip r:embed="rId2"/>
            <a:stretch>
              <a:fillRect/>
            </a:stretch>
          </a:blipFill>
        </p:spPr>
      </p:sp>
      <p:sp>
        <p:nvSpPr>
          <p:cNvPr id="4" name="TextBox 4"/>
          <p:cNvSpPr txBox="1"/>
          <p:nvPr/>
        </p:nvSpPr>
        <p:spPr>
          <a:xfrm>
            <a:off x="891114" y="1580525"/>
            <a:ext cx="17058289" cy="2655214"/>
          </a:xfrm>
          <a:prstGeom prst="rect">
            <a:avLst/>
          </a:prstGeom>
        </p:spPr>
        <p:txBody>
          <a:bodyPr wrap="square" lIns="0" tIns="0" rIns="0" bIns="0" rtlCol="0" anchor="t">
            <a:spAutoFit/>
          </a:bodyPr>
          <a:lstStyle/>
          <a:p>
            <a:pPr algn="just">
              <a:lnSpc>
                <a:spcPts val="2590"/>
              </a:lnSpc>
            </a:pPr>
            <a:r>
              <a:rPr lang="en-US" sz="1850" dirty="0">
                <a:solidFill>
                  <a:srgbClr val="FFFFFF"/>
                </a:solidFill>
                <a:latin typeface="Poppins"/>
                <a:ea typeface="Poppins"/>
                <a:cs typeface="Poppins"/>
                <a:sym typeface="Poppins"/>
              </a:rPr>
              <a:t>Lorem ipsum dolor sit </a:t>
            </a:r>
            <a:r>
              <a:rPr lang="en-US" sz="1850" dirty="0" err="1">
                <a:solidFill>
                  <a:srgbClr val="FFFFFF"/>
                </a:solidFill>
                <a:latin typeface="Poppins"/>
                <a:ea typeface="Poppins"/>
                <a:cs typeface="Poppins"/>
                <a:sym typeface="Poppins"/>
              </a:rPr>
              <a:t>amet</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consectetur</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adipiscing</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elit</a:t>
            </a:r>
            <a:r>
              <a:rPr lang="en-US" sz="1850" dirty="0">
                <a:solidFill>
                  <a:srgbClr val="FFFFFF"/>
                </a:solidFill>
                <a:latin typeface="Poppins"/>
                <a:ea typeface="Poppins"/>
                <a:cs typeface="Poppins"/>
                <a:sym typeface="Poppins"/>
              </a:rPr>
              <a:t>, sed do </a:t>
            </a:r>
            <a:r>
              <a:rPr lang="en-US" sz="1850" dirty="0" err="1">
                <a:solidFill>
                  <a:srgbClr val="FFFFFF"/>
                </a:solidFill>
                <a:latin typeface="Poppins"/>
                <a:ea typeface="Poppins"/>
                <a:cs typeface="Poppins"/>
                <a:sym typeface="Poppins"/>
              </a:rPr>
              <a:t>eiusmod</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tempor</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incididunt</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ut</a:t>
            </a:r>
            <a:r>
              <a:rPr lang="en-US" sz="1850" dirty="0">
                <a:solidFill>
                  <a:srgbClr val="FFFFFF"/>
                </a:solidFill>
                <a:latin typeface="Poppins"/>
                <a:ea typeface="Poppins"/>
                <a:cs typeface="Poppins"/>
                <a:sym typeface="Poppins"/>
              </a:rPr>
              <a:t> labore et dolore magna </a:t>
            </a:r>
            <a:r>
              <a:rPr lang="en-US" sz="1850" dirty="0" err="1">
                <a:solidFill>
                  <a:srgbClr val="FFFFFF"/>
                </a:solidFill>
                <a:latin typeface="Poppins"/>
                <a:ea typeface="Poppins"/>
                <a:cs typeface="Poppins"/>
                <a:sym typeface="Poppins"/>
              </a:rPr>
              <a:t>aliqua</a:t>
            </a:r>
            <a:r>
              <a:rPr lang="en-US" sz="1850" dirty="0">
                <a:solidFill>
                  <a:srgbClr val="FFFFFF"/>
                </a:solidFill>
                <a:latin typeface="Poppins"/>
                <a:ea typeface="Poppins"/>
                <a:cs typeface="Poppins"/>
                <a:sym typeface="Poppins"/>
              </a:rPr>
              <a:t>. Ut </a:t>
            </a:r>
            <a:r>
              <a:rPr lang="en-US" sz="1850" dirty="0" err="1">
                <a:solidFill>
                  <a:srgbClr val="FFFFFF"/>
                </a:solidFill>
                <a:latin typeface="Poppins"/>
                <a:ea typeface="Poppins"/>
                <a:cs typeface="Poppins"/>
                <a:sym typeface="Poppins"/>
              </a:rPr>
              <a:t>enim</a:t>
            </a:r>
            <a:r>
              <a:rPr lang="en-US" sz="1850" dirty="0">
                <a:solidFill>
                  <a:srgbClr val="FFFFFF"/>
                </a:solidFill>
                <a:latin typeface="Poppins"/>
                <a:ea typeface="Poppins"/>
                <a:cs typeface="Poppins"/>
                <a:sym typeface="Poppins"/>
              </a:rPr>
              <a:t> ad minim </a:t>
            </a:r>
            <a:r>
              <a:rPr lang="en-US" sz="1850" dirty="0" err="1">
                <a:solidFill>
                  <a:srgbClr val="FFFFFF"/>
                </a:solidFill>
                <a:latin typeface="Poppins"/>
                <a:ea typeface="Poppins"/>
                <a:cs typeface="Poppins"/>
                <a:sym typeface="Poppins"/>
              </a:rPr>
              <a:t>veniam</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quis</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nostrud</a:t>
            </a:r>
            <a:r>
              <a:rPr lang="en-US" sz="1850" dirty="0">
                <a:solidFill>
                  <a:srgbClr val="FFFFFF"/>
                </a:solidFill>
                <a:latin typeface="Poppins"/>
                <a:ea typeface="Poppins"/>
                <a:cs typeface="Poppins"/>
                <a:sym typeface="Poppins"/>
              </a:rPr>
              <a:t> exercitation </a:t>
            </a:r>
            <a:r>
              <a:rPr lang="en-US" sz="1850" dirty="0" err="1">
                <a:solidFill>
                  <a:srgbClr val="FFFFFF"/>
                </a:solidFill>
                <a:latin typeface="Poppins"/>
                <a:ea typeface="Poppins"/>
                <a:cs typeface="Poppins"/>
                <a:sym typeface="Poppins"/>
              </a:rPr>
              <a:t>ullamco</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laboris</a:t>
            </a:r>
            <a:r>
              <a:rPr lang="en-US" sz="1850" dirty="0">
                <a:solidFill>
                  <a:srgbClr val="FFFFFF"/>
                </a:solidFill>
                <a:latin typeface="Poppins"/>
                <a:ea typeface="Poppins"/>
                <a:cs typeface="Poppins"/>
                <a:sym typeface="Poppins"/>
              </a:rPr>
              <a:t> nisi </a:t>
            </a:r>
            <a:r>
              <a:rPr lang="en-US" sz="1850" dirty="0" err="1">
                <a:solidFill>
                  <a:srgbClr val="FFFFFF"/>
                </a:solidFill>
                <a:latin typeface="Poppins"/>
                <a:ea typeface="Poppins"/>
                <a:cs typeface="Poppins"/>
                <a:sym typeface="Poppins"/>
              </a:rPr>
              <a:t>ut</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aliquip</a:t>
            </a:r>
            <a:r>
              <a:rPr lang="en-US" sz="1850" dirty="0">
                <a:solidFill>
                  <a:srgbClr val="FFFFFF"/>
                </a:solidFill>
                <a:latin typeface="Poppins"/>
                <a:ea typeface="Poppins"/>
                <a:cs typeface="Poppins"/>
                <a:sym typeface="Poppins"/>
              </a:rPr>
              <a:t> ex </a:t>
            </a:r>
            <a:r>
              <a:rPr lang="en-US" sz="1850" dirty="0" err="1">
                <a:solidFill>
                  <a:srgbClr val="FFFFFF"/>
                </a:solidFill>
                <a:latin typeface="Poppins"/>
                <a:ea typeface="Poppins"/>
                <a:cs typeface="Poppins"/>
                <a:sym typeface="Poppins"/>
              </a:rPr>
              <a:t>ea</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commodo</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consequat</a:t>
            </a:r>
            <a:r>
              <a:rPr lang="en-US" sz="1850" dirty="0">
                <a:solidFill>
                  <a:srgbClr val="FFFFFF"/>
                </a:solidFill>
                <a:latin typeface="Poppins"/>
                <a:ea typeface="Poppins"/>
                <a:cs typeface="Poppins"/>
                <a:sym typeface="Poppins"/>
              </a:rPr>
              <a:t>.</a:t>
            </a:r>
          </a:p>
          <a:p>
            <a:pPr algn="just">
              <a:lnSpc>
                <a:spcPts val="2590"/>
              </a:lnSpc>
            </a:pPr>
            <a:endParaRPr lang="en-US" sz="1850" dirty="0">
              <a:solidFill>
                <a:srgbClr val="FFFFFF"/>
              </a:solidFill>
              <a:latin typeface="Poppins"/>
              <a:ea typeface="Poppins"/>
              <a:cs typeface="Poppins"/>
              <a:sym typeface="Poppins"/>
            </a:endParaRPr>
          </a:p>
          <a:p>
            <a:pPr algn="just">
              <a:lnSpc>
                <a:spcPts val="2590"/>
              </a:lnSpc>
            </a:pPr>
            <a:r>
              <a:rPr lang="en-US" sz="1850" dirty="0">
                <a:solidFill>
                  <a:srgbClr val="FFFFFF"/>
                </a:solidFill>
                <a:latin typeface="Poppins"/>
                <a:ea typeface="Poppins"/>
                <a:cs typeface="Poppins"/>
                <a:sym typeface="Poppins"/>
              </a:rPr>
              <a:t>Duis </a:t>
            </a:r>
            <a:r>
              <a:rPr lang="en-US" sz="1850" dirty="0" err="1">
                <a:solidFill>
                  <a:srgbClr val="FFFFFF"/>
                </a:solidFill>
                <a:latin typeface="Poppins"/>
                <a:ea typeface="Poppins"/>
                <a:cs typeface="Poppins"/>
                <a:sym typeface="Poppins"/>
              </a:rPr>
              <a:t>aute</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irure</a:t>
            </a:r>
            <a:r>
              <a:rPr lang="en-US" sz="1850" dirty="0">
                <a:solidFill>
                  <a:srgbClr val="FFFFFF"/>
                </a:solidFill>
                <a:latin typeface="Poppins"/>
                <a:ea typeface="Poppins"/>
                <a:cs typeface="Poppins"/>
                <a:sym typeface="Poppins"/>
              </a:rPr>
              <a:t> dolor in </a:t>
            </a:r>
            <a:r>
              <a:rPr lang="en-US" sz="1850" dirty="0" err="1">
                <a:solidFill>
                  <a:srgbClr val="FFFFFF"/>
                </a:solidFill>
                <a:latin typeface="Poppins"/>
                <a:ea typeface="Poppins"/>
                <a:cs typeface="Poppins"/>
                <a:sym typeface="Poppins"/>
              </a:rPr>
              <a:t>reprehenderit</a:t>
            </a:r>
            <a:r>
              <a:rPr lang="en-US" sz="1850" dirty="0">
                <a:solidFill>
                  <a:srgbClr val="FFFFFF"/>
                </a:solidFill>
                <a:latin typeface="Poppins"/>
                <a:ea typeface="Poppins"/>
                <a:cs typeface="Poppins"/>
                <a:sym typeface="Poppins"/>
              </a:rPr>
              <a:t> in </a:t>
            </a:r>
            <a:r>
              <a:rPr lang="en-US" sz="1850" dirty="0" err="1">
                <a:solidFill>
                  <a:srgbClr val="FFFFFF"/>
                </a:solidFill>
                <a:latin typeface="Poppins"/>
                <a:ea typeface="Poppins"/>
                <a:cs typeface="Poppins"/>
                <a:sym typeface="Poppins"/>
              </a:rPr>
              <a:t>voluptate</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velit</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esse</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cillum</a:t>
            </a:r>
            <a:r>
              <a:rPr lang="en-US" sz="1850" dirty="0">
                <a:solidFill>
                  <a:srgbClr val="FFFFFF"/>
                </a:solidFill>
                <a:latin typeface="Poppins"/>
                <a:ea typeface="Poppins"/>
                <a:cs typeface="Poppins"/>
                <a:sym typeface="Poppins"/>
              </a:rPr>
              <a:t> dolore </a:t>
            </a:r>
            <a:r>
              <a:rPr lang="en-US" sz="1850" dirty="0" err="1">
                <a:solidFill>
                  <a:srgbClr val="FFFFFF"/>
                </a:solidFill>
                <a:latin typeface="Poppins"/>
                <a:ea typeface="Poppins"/>
                <a:cs typeface="Poppins"/>
                <a:sym typeface="Poppins"/>
              </a:rPr>
              <a:t>eu</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fugiat</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nulla</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pariatur</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Excepteur</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sint</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occaecat</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cupidatat</a:t>
            </a:r>
            <a:r>
              <a:rPr lang="en-US" sz="1850" dirty="0">
                <a:solidFill>
                  <a:srgbClr val="FFFFFF"/>
                </a:solidFill>
                <a:latin typeface="Poppins"/>
                <a:ea typeface="Poppins"/>
                <a:cs typeface="Poppins"/>
                <a:sym typeface="Poppins"/>
              </a:rPr>
              <a:t> non </a:t>
            </a:r>
            <a:r>
              <a:rPr lang="en-US" sz="1850" dirty="0" err="1">
                <a:solidFill>
                  <a:srgbClr val="FFFFFF"/>
                </a:solidFill>
                <a:latin typeface="Poppins"/>
                <a:ea typeface="Poppins"/>
                <a:cs typeface="Poppins"/>
                <a:sym typeface="Poppins"/>
              </a:rPr>
              <a:t>proident</a:t>
            </a:r>
            <a:r>
              <a:rPr lang="en-US" sz="1850" dirty="0">
                <a:solidFill>
                  <a:srgbClr val="FFFFFF"/>
                </a:solidFill>
                <a:latin typeface="Poppins"/>
                <a:ea typeface="Poppins"/>
                <a:cs typeface="Poppins"/>
                <a:sym typeface="Poppins"/>
              </a:rPr>
              <a:t>, sunt in culpa qui </a:t>
            </a:r>
            <a:r>
              <a:rPr lang="en-US" sz="1850" dirty="0" err="1">
                <a:solidFill>
                  <a:srgbClr val="FFFFFF"/>
                </a:solidFill>
                <a:latin typeface="Poppins"/>
                <a:ea typeface="Poppins"/>
                <a:cs typeface="Poppins"/>
                <a:sym typeface="Poppins"/>
              </a:rPr>
              <a:t>officia</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deserunt</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mollit</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anim</a:t>
            </a:r>
            <a:r>
              <a:rPr lang="en-US" sz="1850" dirty="0">
                <a:solidFill>
                  <a:srgbClr val="FFFFFF"/>
                </a:solidFill>
                <a:latin typeface="Poppins"/>
                <a:ea typeface="Poppins"/>
                <a:cs typeface="Poppins"/>
                <a:sym typeface="Poppins"/>
              </a:rPr>
              <a:t> id </a:t>
            </a:r>
            <a:r>
              <a:rPr lang="en-US" sz="1850" dirty="0" err="1">
                <a:solidFill>
                  <a:srgbClr val="FFFFFF"/>
                </a:solidFill>
                <a:latin typeface="Poppins"/>
                <a:ea typeface="Poppins"/>
                <a:cs typeface="Poppins"/>
                <a:sym typeface="Poppins"/>
              </a:rPr>
              <a:t>est</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laborum</a:t>
            </a:r>
            <a:r>
              <a:rPr lang="en-US" sz="1850" dirty="0">
                <a:solidFill>
                  <a:srgbClr val="FFFFFF"/>
                </a:solidFill>
                <a:latin typeface="Poppins"/>
                <a:ea typeface="Poppins"/>
                <a:cs typeface="Poppins"/>
                <a:sym typeface="Poppins"/>
              </a:rPr>
              <a:t>.</a:t>
            </a:r>
          </a:p>
          <a:p>
            <a:pPr algn="just">
              <a:lnSpc>
                <a:spcPts val="2590"/>
              </a:lnSpc>
            </a:pPr>
            <a:endParaRPr lang="en-US" sz="1850" dirty="0">
              <a:solidFill>
                <a:srgbClr val="FFFFFF"/>
              </a:solidFill>
              <a:latin typeface="Poppins"/>
              <a:ea typeface="Poppins"/>
              <a:cs typeface="Poppins"/>
              <a:sym typeface="Poppins"/>
            </a:endParaRPr>
          </a:p>
          <a:p>
            <a:pPr algn="just">
              <a:lnSpc>
                <a:spcPts val="2590"/>
              </a:lnSpc>
              <a:spcBef>
                <a:spcPct val="0"/>
              </a:spcBef>
            </a:pPr>
            <a:r>
              <a:rPr lang="en-US" sz="1850" dirty="0">
                <a:solidFill>
                  <a:srgbClr val="FFFFFF"/>
                </a:solidFill>
                <a:latin typeface="Poppins"/>
                <a:ea typeface="Poppins"/>
                <a:cs typeface="Poppins"/>
                <a:sym typeface="Poppins"/>
              </a:rPr>
              <a:t>Lorem ipsum dolor sit </a:t>
            </a:r>
            <a:r>
              <a:rPr lang="en-US" sz="1850" dirty="0" err="1">
                <a:solidFill>
                  <a:srgbClr val="FFFFFF"/>
                </a:solidFill>
                <a:latin typeface="Poppins"/>
                <a:ea typeface="Poppins"/>
                <a:cs typeface="Poppins"/>
                <a:sym typeface="Poppins"/>
              </a:rPr>
              <a:t>amet</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consectetur</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adipiscing</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elit</a:t>
            </a:r>
            <a:r>
              <a:rPr lang="en-US" sz="1850" dirty="0">
                <a:solidFill>
                  <a:srgbClr val="FFFFFF"/>
                </a:solidFill>
                <a:latin typeface="Poppins"/>
                <a:ea typeface="Poppins"/>
                <a:cs typeface="Poppins"/>
                <a:sym typeface="Poppins"/>
              </a:rPr>
              <a:t>, sed do </a:t>
            </a:r>
            <a:r>
              <a:rPr lang="en-US" sz="1850" dirty="0" err="1">
                <a:solidFill>
                  <a:srgbClr val="FFFFFF"/>
                </a:solidFill>
                <a:latin typeface="Poppins"/>
                <a:ea typeface="Poppins"/>
                <a:cs typeface="Poppins"/>
                <a:sym typeface="Poppins"/>
              </a:rPr>
              <a:t>eiusmod</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tempor</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incididunt</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ut</a:t>
            </a:r>
            <a:r>
              <a:rPr lang="en-US" sz="1850" dirty="0">
                <a:solidFill>
                  <a:srgbClr val="FFFFFF"/>
                </a:solidFill>
                <a:latin typeface="Poppins"/>
                <a:ea typeface="Poppins"/>
                <a:cs typeface="Poppins"/>
                <a:sym typeface="Poppins"/>
              </a:rPr>
              <a:t> labore et dolore magna </a:t>
            </a:r>
            <a:r>
              <a:rPr lang="en-US" sz="1850" dirty="0" err="1">
                <a:solidFill>
                  <a:srgbClr val="FFFFFF"/>
                </a:solidFill>
                <a:latin typeface="Poppins"/>
                <a:ea typeface="Poppins"/>
                <a:cs typeface="Poppins"/>
                <a:sym typeface="Poppins"/>
              </a:rPr>
              <a:t>aliqua</a:t>
            </a:r>
            <a:r>
              <a:rPr lang="en-US" sz="1850" dirty="0">
                <a:solidFill>
                  <a:srgbClr val="FFFFFF"/>
                </a:solidFill>
                <a:latin typeface="Poppins"/>
                <a:ea typeface="Poppins"/>
                <a:cs typeface="Poppins"/>
                <a:sym typeface="Poppins"/>
              </a:rPr>
              <a:t>. Ut </a:t>
            </a:r>
            <a:r>
              <a:rPr lang="en-US" sz="1850" dirty="0" err="1">
                <a:solidFill>
                  <a:srgbClr val="FFFFFF"/>
                </a:solidFill>
                <a:latin typeface="Poppins"/>
                <a:ea typeface="Poppins"/>
                <a:cs typeface="Poppins"/>
                <a:sym typeface="Poppins"/>
              </a:rPr>
              <a:t>enim</a:t>
            </a:r>
            <a:r>
              <a:rPr lang="en-US" sz="1850" dirty="0">
                <a:solidFill>
                  <a:srgbClr val="FFFFFF"/>
                </a:solidFill>
                <a:latin typeface="Poppins"/>
                <a:ea typeface="Poppins"/>
                <a:cs typeface="Poppins"/>
                <a:sym typeface="Poppins"/>
              </a:rPr>
              <a:t> ad minim </a:t>
            </a:r>
            <a:r>
              <a:rPr lang="en-US" sz="1850" dirty="0" err="1">
                <a:solidFill>
                  <a:srgbClr val="FFFFFF"/>
                </a:solidFill>
                <a:latin typeface="Poppins"/>
                <a:ea typeface="Poppins"/>
                <a:cs typeface="Poppins"/>
                <a:sym typeface="Poppins"/>
              </a:rPr>
              <a:t>veniam</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quis</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nostrud</a:t>
            </a:r>
            <a:r>
              <a:rPr lang="en-US" sz="1850" dirty="0">
                <a:solidFill>
                  <a:srgbClr val="FFFFFF"/>
                </a:solidFill>
                <a:latin typeface="Poppins"/>
                <a:ea typeface="Poppins"/>
                <a:cs typeface="Poppins"/>
                <a:sym typeface="Poppins"/>
              </a:rPr>
              <a:t> exercitation </a:t>
            </a:r>
            <a:r>
              <a:rPr lang="en-US" sz="1850" dirty="0" err="1">
                <a:solidFill>
                  <a:srgbClr val="FFFFFF"/>
                </a:solidFill>
                <a:latin typeface="Poppins"/>
                <a:ea typeface="Poppins"/>
                <a:cs typeface="Poppins"/>
                <a:sym typeface="Poppins"/>
              </a:rPr>
              <a:t>ullamco</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laboris</a:t>
            </a:r>
            <a:r>
              <a:rPr lang="en-US" sz="1850" dirty="0">
                <a:solidFill>
                  <a:srgbClr val="FFFFFF"/>
                </a:solidFill>
                <a:latin typeface="Poppins"/>
                <a:ea typeface="Poppins"/>
                <a:cs typeface="Poppins"/>
                <a:sym typeface="Poppins"/>
              </a:rPr>
              <a:t> nisi </a:t>
            </a:r>
            <a:r>
              <a:rPr lang="en-US" sz="1850" dirty="0" err="1">
                <a:solidFill>
                  <a:srgbClr val="FFFFFF"/>
                </a:solidFill>
                <a:latin typeface="Poppins"/>
                <a:ea typeface="Poppins"/>
                <a:cs typeface="Poppins"/>
                <a:sym typeface="Poppins"/>
              </a:rPr>
              <a:t>ut</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aliquip</a:t>
            </a:r>
            <a:r>
              <a:rPr lang="en-US" sz="1850" dirty="0">
                <a:solidFill>
                  <a:srgbClr val="FFFFFF"/>
                </a:solidFill>
                <a:latin typeface="Poppins"/>
                <a:ea typeface="Poppins"/>
                <a:cs typeface="Poppins"/>
                <a:sym typeface="Poppins"/>
              </a:rPr>
              <a:t> ex </a:t>
            </a:r>
            <a:r>
              <a:rPr lang="en-US" sz="1850" dirty="0" err="1">
                <a:solidFill>
                  <a:srgbClr val="FFFFFF"/>
                </a:solidFill>
                <a:latin typeface="Poppins"/>
                <a:ea typeface="Poppins"/>
                <a:cs typeface="Poppins"/>
                <a:sym typeface="Poppins"/>
              </a:rPr>
              <a:t>ea</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commodo</a:t>
            </a:r>
            <a:r>
              <a:rPr lang="en-US" sz="1850" dirty="0">
                <a:solidFill>
                  <a:srgbClr val="FFFFFF"/>
                </a:solidFill>
                <a:latin typeface="Poppins"/>
                <a:ea typeface="Poppins"/>
                <a:cs typeface="Poppins"/>
                <a:sym typeface="Poppins"/>
              </a:rPr>
              <a:t> </a:t>
            </a:r>
            <a:r>
              <a:rPr lang="en-US" sz="1850" dirty="0" err="1">
                <a:solidFill>
                  <a:srgbClr val="FFFFFF"/>
                </a:solidFill>
                <a:latin typeface="Poppins"/>
                <a:ea typeface="Poppins"/>
                <a:cs typeface="Poppins"/>
                <a:sym typeface="Poppins"/>
              </a:rPr>
              <a:t>consequat</a:t>
            </a:r>
            <a:r>
              <a:rPr lang="en-US" sz="1850" dirty="0">
                <a:solidFill>
                  <a:srgbClr val="FFFFFF"/>
                </a:solidFill>
                <a:latin typeface="Poppins"/>
                <a:ea typeface="Poppins"/>
                <a:cs typeface="Poppins"/>
                <a:sym typeface="Poppins"/>
              </a:rPr>
              <a:t>.</a:t>
            </a:r>
          </a:p>
        </p:txBody>
      </p:sp>
      <p:grpSp>
        <p:nvGrpSpPr>
          <p:cNvPr id="8" name="Group 8"/>
          <p:cNvGrpSpPr/>
          <p:nvPr/>
        </p:nvGrpSpPr>
        <p:grpSpPr>
          <a:xfrm>
            <a:off x="0" y="0"/>
            <a:ext cx="572123" cy="10287000"/>
            <a:chOff x="0" y="0"/>
            <a:chExt cx="150683" cy="2709333"/>
          </a:xfrm>
        </p:grpSpPr>
        <p:sp>
          <p:nvSpPr>
            <p:cNvPr id="9" name="Freeform 9"/>
            <p:cNvSpPr/>
            <p:nvPr/>
          </p:nvSpPr>
          <p:spPr>
            <a:xfrm>
              <a:off x="0" y="0"/>
              <a:ext cx="150683" cy="2709333"/>
            </a:xfrm>
            <a:custGeom>
              <a:avLst/>
              <a:gdLst/>
              <a:ahLst/>
              <a:cxnLst/>
              <a:rect l="l" t="t" r="r" b="b"/>
              <a:pathLst>
                <a:path w="150683" h="2709333">
                  <a:moveTo>
                    <a:pt x="0" y="0"/>
                  </a:moveTo>
                  <a:lnTo>
                    <a:pt x="150683" y="0"/>
                  </a:lnTo>
                  <a:lnTo>
                    <a:pt x="150683" y="2709333"/>
                  </a:lnTo>
                  <a:lnTo>
                    <a:pt x="0" y="2709333"/>
                  </a:lnTo>
                  <a:close/>
                </a:path>
              </a:pathLst>
            </a:custGeom>
            <a:solidFill>
              <a:srgbClr val="FFFFFF"/>
            </a:solidFill>
          </p:spPr>
        </p:sp>
        <p:sp>
          <p:nvSpPr>
            <p:cNvPr id="10" name="TextBox 10"/>
            <p:cNvSpPr txBox="1"/>
            <p:nvPr/>
          </p:nvSpPr>
          <p:spPr>
            <a:xfrm>
              <a:off x="0" y="-47625"/>
              <a:ext cx="150683" cy="2756958"/>
            </a:xfrm>
            <a:prstGeom prst="rect">
              <a:avLst/>
            </a:prstGeom>
          </p:spPr>
          <p:txBody>
            <a:bodyPr lIns="50800" tIns="50800" rIns="50800" bIns="50800" rtlCol="0" anchor="ctr"/>
            <a:lstStyle/>
            <a:p>
              <a:pPr algn="ctr">
                <a:lnSpc>
                  <a:spcPts val="2590"/>
                </a:lnSpc>
              </a:pPr>
              <a:endParaRPr/>
            </a:p>
          </p:txBody>
        </p:sp>
      </p:grpSp>
      <p:sp>
        <p:nvSpPr>
          <p:cNvPr id="11" name="Freeform 11"/>
          <p:cNvSpPr/>
          <p:nvPr/>
        </p:nvSpPr>
        <p:spPr>
          <a:xfrm rot="-606720">
            <a:off x="107631" y="7923701"/>
            <a:ext cx="4325087" cy="3952048"/>
          </a:xfrm>
          <a:custGeom>
            <a:avLst/>
            <a:gdLst/>
            <a:ahLst/>
            <a:cxnLst/>
            <a:rect l="l" t="t" r="r" b="b"/>
            <a:pathLst>
              <a:path w="4325087" h="3952048">
                <a:moveTo>
                  <a:pt x="0" y="0"/>
                </a:moveTo>
                <a:lnTo>
                  <a:pt x="4325087" y="0"/>
                </a:lnTo>
                <a:lnTo>
                  <a:pt x="4325087" y="3952048"/>
                </a:lnTo>
                <a:lnTo>
                  <a:pt x="0" y="3952048"/>
                </a:lnTo>
                <a:lnTo>
                  <a:pt x="0" y="0"/>
                </a:lnTo>
                <a:close/>
              </a:path>
            </a:pathLst>
          </a:custGeom>
          <a:blipFill>
            <a:blip r:embed="rId3"/>
            <a:stretch>
              <a:fillRect/>
            </a:stretch>
          </a:blipFill>
        </p:spPr>
      </p:sp>
      <p:sp>
        <p:nvSpPr>
          <p:cNvPr id="12" name="Retângulo Arredondado 11">
            <a:extLst>
              <a:ext uri="{FF2B5EF4-FFF2-40B4-BE49-F238E27FC236}">
                <a16:creationId xmlns:a16="http://schemas.microsoft.com/office/drawing/2014/main" id="{0ABE991F-9DD9-4144-4B86-EA79B3F461F6}"/>
              </a:ext>
            </a:extLst>
          </p:cNvPr>
          <p:cNvSpPr/>
          <p:nvPr/>
        </p:nvSpPr>
        <p:spPr>
          <a:xfrm>
            <a:off x="891114" y="315296"/>
            <a:ext cx="17058289" cy="78960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4400" b="1" dirty="0">
                <a:solidFill>
                  <a:srgbClr val="031A9A"/>
                </a:solidFill>
              </a:rPr>
              <a:t>REFERÊNCIAS BIBLIOGRÁFICAS</a:t>
            </a:r>
          </a:p>
        </p:txBody>
      </p:sp>
      <p:sp>
        <p:nvSpPr>
          <p:cNvPr id="7" name="Freeform 3">
            <a:extLst>
              <a:ext uri="{FF2B5EF4-FFF2-40B4-BE49-F238E27FC236}">
                <a16:creationId xmlns:a16="http://schemas.microsoft.com/office/drawing/2014/main" id="{61343F61-5255-34B3-DD2B-31811B46C0E7}"/>
              </a:ext>
            </a:extLst>
          </p:cNvPr>
          <p:cNvSpPr/>
          <p:nvPr/>
        </p:nvSpPr>
        <p:spPr>
          <a:xfrm>
            <a:off x="12115800" y="8972232"/>
            <a:ext cx="2895600" cy="1037844"/>
          </a:xfrm>
          <a:custGeom>
            <a:avLst/>
            <a:gdLst/>
            <a:ahLst/>
            <a:cxnLst/>
            <a:rect l="l" t="t" r="r" b="b"/>
            <a:pathLst>
              <a:path w="4152460" h="1588334">
                <a:moveTo>
                  <a:pt x="0" y="0"/>
                </a:moveTo>
                <a:lnTo>
                  <a:pt x="4152460" y="0"/>
                </a:lnTo>
                <a:lnTo>
                  <a:pt x="4152460" y="1588334"/>
                </a:lnTo>
                <a:lnTo>
                  <a:pt x="0" y="1588334"/>
                </a:lnTo>
                <a:lnTo>
                  <a:pt x="0" y="0"/>
                </a:lnTo>
                <a:close/>
              </a:path>
            </a:pathLst>
          </a:custGeom>
          <a:blipFill>
            <a:blip r:embed="rId4"/>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C309B">
                <a:alpha val="100000"/>
              </a:srgbClr>
            </a:gs>
            <a:gs pos="100000">
              <a:srgbClr val="030791">
                <a:alpha val="100000"/>
              </a:srgbClr>
            </a:gs>
          </a:gsLst>
          <a:lin ang="0"/>
        </a:gradFill>
        <a:effectLst/>
      </p:bgPr>
    </p:bg>
    <p:spTree>
      <p:nvGrpSpPr>
        <p:cNvPr id="1" name=""/>
        <p:cNvGrpSpPr/>
        <p:nvPr/>
      </p:nvGrpSpPr>
      <p:grpSpPr>
        <a:xfrm>
          <a:off x="0" y="0"/>
          <a:ext cx="0" cy="0"/>
          <a:chOff x="0" y="0"/>
          <a:chExt cx="0" cy="0"/>
        </a:xfrm>
      </p:grpSpPr>
      <p:sp>
        <p:nvSpPr>
          <p:cNvPr id="12" name="Freeform 2">
            <a:extLst>
              <a:ext uri="{FF2B5EF4-FFF2-40B4-BE49-F238E27FC236}">
                <a16:creationId xmlns:a16="http://schemas.microsoft.com/office/drawing/2014/main" id="{7C4DBEF5-5CF6-2828-6653-939B838A2AE9}"/>
              </a:ext>
            </a:extLst>
          </p:cNvPr>
          <p:cNvSpPr/>
          <p:nvPr/>
        </p:nvSpPr>
        <p:spPr>
          <a:xfrm>
            <a:off x="9561408" y="1"/>
            <a:ext cx="8726592" cy="10287000"/>
          </a:xfrm>
          <a:custGeom>
            <a:avLst/>
            <a:gdLst/>
            <a:ahLst/>
            <a:cxnLst/>
            <a:rect l="l" t="t" r="r" b="b"/>
            <a:pathLst>
              <a:path w="14722438" h="11101121">
                <a:moveTo>
                  <a:pt x="0" y="0"/>
                </a:moveTo>
                <a:lnTo>
                  <a:pt x="14722438" y="0"/>
                </a:lnTo>
                <a:lnTo>
                  <a:pt x="14722438" y="11101122"/>
                </a:lnTo>
                <a:lnTo>
                  <a:pt x="0" y="11101122"/>
                </a:lnTo>
                <a:lnTo>
                  <a:pt x="0" y="0"/>
                </a:lnTo>
                <a:close/>
              </a:path>
            </a:pathLst>
          </a:custGeom>
          <a:blipFill>
            <a:blip r:embed="rId2"/>
            <a:stretch>
              <a:fillRect l="-8113" t="-16365" r="-76821" b="-1296"/>
            </a:stretch>
          </a:blipFill>
        </p:spPr>
      </p:sp>
      <p:sp>
        <p:nvSpPr>
          <p:cNvPr id="15" name="Freeform 5">
            <a:extLst>
              <a:ext uri="{FF2B5EF4-FFF2-40B4-BE49-F238E27FC236}">
                <a16:creationId xmlns:a16="http://schemas.microsoft.com/office/drawing/2014/main" id="{EED4DC9C-6A26-10A0-2197-C5EE9DA8C1DF}"/>
              </a:ext>
            </a:extLst>
          </p:cNvPr>
          <p:cNvSpPr/>
          <p:nvPr/>
        </p:nvSpPr>
        <p:spPr>
          <a:xfrm>
            <a:off x="9405128" y="1295823"/>
            <a:ext cx="6570743" cy="7147521"/>
          </a:xfrm>
          <a:custGeom>
            <a:avLst/>
            <a:gdLst/>
            <a:ahLst/>
            <a:cxnLst/>
            <a:rect l="l" t="t" r="r" b="b"/>
            <a:pathLst>
              <a:path w="6570743" h="7147521">
                <a:moveTo>
                  <a:pt x="0" y="0"/>
                </a:moveTo>
                <a:lnTo>
                  <a:pt x="6570743" y="0"/>
                </a:lnTo>
                <a:lnTo>
                  <a:pt x="6570743" y="7147520"/>
                </a:lnTo>
                <a:lnTo>
                  <a:pt x="0" y="7147520"/>
                </a:lnTo>
                <a:lnTo>
                  <a:pt x="0" y="0"/>
                </a:lnTo>
                <a:close/>
              </a:path>
            </a:pathLst>
          </a:custGeom>
          <a:blipFill>
            <a:blip r:embed="rId3"/>
            <a:stretch>
              <a:fillRect/>
            </a:stretch>
          </a:blipFill>
        </p:spPr>
      </p:sp>
      <p:sp>
        <p:nvSpPr>
          <p:cNvPr id="17" name="Freeform 4">
            <a:extLst>
              <a:ext uri="{FF2B5EF4-FFF2-40B4-BE49-F238E27FC236}">
                <a16:creationId xmlns:a16="http://schemas.microsoft.com/office/drawing/2014/main" id="{B1CCD44E-6909-1356-70D3-6E1DCA645191}"/>
              </a:ext>
            </a:extLst>
          </p:cNvPr>
          <p:cNvSpPr/>
          <p:nvPr/>
        </p:nvSpPr>
        <p:spPr>
          <a:xfrm>
            <a:off x="994145" y="3731972"/>
            <a:ext cx="637576" cy="637576"/>
          </a:xfrm>
          <a:custGeom>
            <a:avLst/>
            <a:gdLst/>
            <a:ahLst/>
            <a:cxnLst/>
            <a:rect l="l" t="t" r="r" b="b"/>
            <a:pathLst>
              <a:path w="637576" h="637576">
                <a:moveTo>
                  <a:pt x="0" y="0"/>
                </a:moveTo>
                <a:lnTo>
                  <a:pt x="637576" y="0"/>
                </a:lnTo>
                <a:lnTo>
                  <a:pt x="637576" y="637576"/>
                </a:lnTo>
                <a:lnTo>
                  <a:pt x="0" y="6375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TextBox 5">
            <a:extLst>
              <a:ext uri="{FF2B5EF4-FFF2-40B4-BE49-F238E27FC236}">
                <a16:creationId xmlns:a16="http://schemas.microsoft.com/office/drawing/2014/main" id="{5849635C-561B-F53F-BA32-46CB3F488F96}"/>
              </a:ext>
            </a:extLst>
          </p:cNvPr>
          <p:cNvSpPr txBox="1"/>
          <p:nvPr/>
        </p:nvSpPr>
        <p:spPr>
          <a:xfrm>
            <a:off x="1742745" y="3731972"/>
            <a:ext cx="7831068" cy="1744708"/>
          </a:xfrm>
          <a:prstGeom prst="rect">
            <a:avLst/>
          </a:prstGeom>
        </p:spPr>
        <p:txBody>
          <a:bodyPr wrap="square" lIns="0" tIns="0" rIns="0" bIns="0" rtlCol="0" anchor="t">
            <a:spAutoFit/>
          </a:bodyPr>
          <a:lstStyle/>
          <a:p>
            <a:pPr algn="l">
              <a:lnSpc>
                <a:spcPts val="13856"/>
              </a:lnSpc>
            </a:pPr>
            <a:r>
              <a:rPr lang="en-US" sz="9600" b="1" dirty="0">
                <a:solidFill>
                  <a:srgbClr val="FFFFFF"/>
                </a:solidFill>
                <a:latin typeface="Poppins Bold"/>
                <a:ea typeface="Poppins Bold"/>
                <a:cs typeface="Poppins Bold"/>
                <a:sym typeface="Poppins Bold"/>
              </a:rPr>
              <a:t>OBRIGADO!</a:t>
            </a:r>
          </a:p>
        </p:txBody>
      </p:sp>
      <p:sp>
        <p:nvSpPr>
          <p:cNvPr id="19" name="Freeform 3">
            <a:extLst>
              <a:ext uri="{FF2B5EF4-FFF2-40B4-BE49-F238E27FC236}">
                <a16:creationId xmlns:a16="http://schemas.microsoft.com/office/drawing/2014/main" id="{B00B0AD3-6DF8-CCF5-6738-E4EEC9E14512}"/>
              </a:ext>
            </a:extLst>
          </p:cNvPr>
          <p:cNvSpPr/>
          <p:nvPr/>
        </p:nvSpPr>
        <p:spPr>
          <a:xfrm>
            <a:off x="9561408" y="8769265"/>
            <a:ext cx="2198631" cy="443823"/>
          </a:xfrm>
          <a:custGeom>
            <a:avLst/>
            <a:gdLst/>
            <a:ahLst/>
            <a:cxnLst/>
            <a:rect l="l" t="t" r="r" b="b"/>
            <a:pathLst>
              <a:path w="2198631" h="443823">
                <a:moveTo>
                  <a:pt x="0" y="0"/>
                </a:moveTo>
                <a:lnTo>
                  <a:pt x="2198631" y="0"/>
                </a:lnTo>
                <a:lnTo>
                  <a:pt x="2198631" y="443823"/>
                </a:lnTo>
                <a:lnTo>
                  <a:pt x="0" y="443823"/>
                </a:lnTo>
                <a:lnTo>
                  <a:pt x="0" y="0"/>
                </a:lnTo>
                <a:close/>
              </a:path>
            </a:pathLst>
          </a:custGeom>
          <a:blipFill>
            <a:blip r:embed="rId6"/>
            <a:stretch>
              <a:fillRect/>
            </a:stretch>
          </a:blipFill>
        </p:spPr>
      </p:sp>
      <p:sp>
        <p:nvSpPr>
          <p:cNvPr id="20" name="Freeform 6">
            <a:extLst>
              <a:ext uri="{FF2B5EF4-FFF2-40B4-BE49-F238E27FC236}">
                <a16:creationId xmlns:a16="http://schemas.microsoft.com/office/drawing/2014/main" id="{DF4B4C44-F08F-B6B6-BE7B-CDFD3A4AAA25}"/>
              </a:ext>
            </a:extLst>
          </p:cNvPr>
          <p:cNvSpPr/>
          <p:nvPr/>
        </p:nvSpPr>
        <p:spPr>
          <a:xfrm>
            <a:off x="5995017" y="7544717"/>
            <a:ext cx="3105965" cy="3105965"/>
          </a:xfrm>
          <a:custGeom>
            <a:avLst/>
            <a:gdLst/>
            <a:ahLst/>
            <a:cxnLst/>
            <a:rect l="l" t="t" r="r" b="b"/>
            <a:pathLst>
              <a:path w="3105965" h="3105965">
                <a:moveTo>
                  <a:pt x="0" y="0"/>
                </a:moveTo>
                <a:lnTo>
                  <a:pt x="3105966" y="0"/>
                </a:lnTo>
                <a:lnTo>
                  <a:pt x="3105966" y="3105965"/>
                </a:lnTo>
                <a:lnTo>
                  <a:pt x="0" y="3105965"/>
                </a:lnTo>
                <a:lnTo>
                  <a:pt x="0" y="0"/>
                </a:lnTo>
                <a:close/>
              </a:path>
            </a:pathLst>
          </a:custGeom>
          <a:blipFill>
            <a:blip r:embed="rId7"/>
            <a:stretch>
              <a:fillRect/>
            </a:stretch>
          </a:blipFill>
        </p:spPr>
      </p:sp>
      <p:sp>
        <p:nvSpPr>
          <p:cNvPr id="23" name="Freeform 6">
            <a:extLst>
              <a:ext uri="{FF2B5EF4-FFF2-40B4-BE49-F238E27FC236}">
                <a16:creationId xmlns:a16="http://schemas.microsoft.com/office/drawing/2014/main" id="{96E2A86B-D41B-315C-2607-1444F5CAE7EF}"/>
              </a:ext>
            </a:extLst>
          </p:cNvPr>
          <p:cNvSpPr/>
          <p:nvPr/>
        </p:nvSpPr>
        <p:spPr>
          <a:xfrm>
            <a:off x="10215086" y="6967172"/>
            <a:ext cx="4950825" cy="698940"/>
          </a:xfrm>
          <a:custGeom>
            <a:avLst/>
            <a:gdLst/>
            <a:ahLst/>
            <a:cxnLst/>
            <a:rect l="l" t="t" r="r" b="b"/>
            <a:pathLst>
              <a:path w="4950825" h="698940">
                <a:moveTo>
                  <a:pt x="0" y="0"/>
                </a:moveTo>
                <a:lnTo>
                  <a:pt x="4950825" y="0"/>
                </a:lnTo>
                <a:lnTo>
                  <a:pt x="4950825" y="698940"/>
                </a:lnTo>
                <a:lnTo>
                  <a:pt x="0" y="698940"/>
                </a:lnTo>
                <a:lnTo>
                  <a:pt x="0" y="0"/>
                </a:lnTo>
                <a:close/>
              </a:path>
            </a:pathLst>
          </a:custGeom>
          <a:blipFill>
            <a:blip r:embed="rId8"/>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565</Words>
  <Application>Microsoft Macintosh PowerPoint</Application>
  <PresentationFormat>Personalizar</PresentationFormat>
  <Paragraphs>26</Paragraphs>
  <Slides>8</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8</vt:i4>
      </vt:variant>
    </vt:vector>
  </HeadingPairs>
  <TitlesOfParts>
    <vt:vector size="14" baseType="lpstr">
      <vt:lpstr>Calibri (MS)</vt:lpstr>
      <vt:lpstr>Calibri</vt:lpstr>
      <vt:lpstr>Poppins Bold</vt:lpstr>
      <vt:lpstr>Poppins</vt:lpstr>
      <vt:lpstr>Arial</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SLIDE - IX CONGRESSO ENF</dc:title>
  <cp:lastModifiedBy>Hercules Pereira Coelho</cp:lastModifiedBy>
  <cp:revision>4</cp:revision>
  <dcterms:created xsi:type="dcterms:W3CDTF">2006-08-16T00:00:00Z</dcterms:created>
  <dcterms:modified xsi:type="dcterms:W3CDTF">2025-02-25T21:29:43Z</dcterms:modified>
  <dc:identifier>DAGfwnEUtBk</dc:identifier>
</cp:coreProperties>
</file>