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(MS)" panose="020F0502020204030204" pitchFamily="34" charset="0"/>
      <p:regular r:id="rId12"/>
    </p:embeddedFont>
    <p:embeddedFont>
      <p:font typeface="Poppins" pitchFamily="2" charset="77"/>
      <p:regular r:id="rId13"/>
      <p:bold r:id="rId14"/>
      <p:italic r:id="rId15"/>
      <p:boldItalic r:id="rId16"/>
    </p:embeddedFont>
    <p:embeddedFont>
      <p:font typeface="Poppins Bold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5" autoAdjust="0"/>
  </p:normalViewPr>
  <p:slideViewPr>
    <p:cSldViewPr>
      <p:cViewPr varScale="1">
        <p:scale>
          <a:sx n="56" d="100"/>
          <a:sy n="56" d="100"/>
        </p:scale>
        <p:origin x="10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61408" y="1"/>
            <a:ext cx="8726592" cy="10287000"/>
          </a:xfrm>
          <a:custGeom>
            <a:avLst/>
            <a:gdLst/>
            <a:ahLst/>
            <a:cxnLst/>
            <a:rect l="l" t="t" r="r" b="b"/>
            <a:pathLst>
              <a:path w="14722438" h="11101121">
                <a:moveTo>
                  <a:pt x="0" y="0"/>
                </a:moveTo>
                <a:lnTo>
                  <a:pt x="14722438" y="0"/>
                </a:lnTo>
                <a:lnTo>
                  <a:pt x="14722438" y="11101122"/>
                </a:lnTo>
                <a:lnTo>
                  <a:pt x="0" y="11101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13" t="-16365" r="-76821" b="-129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6754" y="234533"/>
            <a:ext cx="4152460" cy="1588334"/>
          </a:xfrm>
          <a:custGeom>
            <a:avLst/>
            <a:gdLst/>
            <a:ahLst/>
            <a:cxnLst/>
            <a:rect l="l" t="t" r="r" b="b"/>
            <a:pathLst>
              <a:path w="4152460" h="1588334">
                <a:moveTo>
                  <a:pt x="0" y="0"/>
                </a:moveTo>
                <a:lnTo>
                  <a:pt x="4152460" y="0"/>
                </a:lnTo>
                <a:lnTo>
                  <a:pt x="4152460" y="1588334"/>
                </a:lnTo>
                <a:lnTo>
                  <a:pt x="0" y="1588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39380" y="9419893"/>
            <a:ext cx="2409239" cy="486337"/>
          </a:xfrm>
          <a:custGeom>
            <a:avLst/>
            <a:gdLst/>
            <a:ahLst/>
            <a:cxnLst/>
            <a:rect l="l" t="t" r="r" b="b"/>
            <a:pathLst>
              <a:path w="2409239" h="486337">
                <a:moveTo>
                  <a:pt x="0" y="0"/>
                </a:moveTo>
                <a:lnTo>
                  <a:pt x="2409240" y="0"/>
                </a:lnTo>
                <a:lnTo>
                  <a:pt x="2409240" y="486337"/>
                </a:lnTo>
                <a:lnTo>
                  <a:pt x="0" y="4863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42096" y="1295823"/>
            <a:ext cx="6570743" cy="7147521"/>
          </a:xfrm>
          <a:custGeom>
            <a:avLst/>
            <a:gdLst/>
            <a:ahLst/>
            <a:cxnLst/>
            <a:rect l="l" t="t" r="r" b="b"/>
            <a:pathLst>
              <a:path w="6570743" h="7147521">
                <a:moveTo>
                  <a:pt x="0" y="0"/>
                </a:moveTo>
                <a:lnTo>
                  <a:pt x="6570743" y="0"/>
                </a:lnTo>
                <a:lnTo>
                  <a:pt x="6570743" y="7147520"/>
                </a:lnTo>
                <a:lnTo>
                  <a:pt x="0" y="71475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52055" y="7102429"/>
            <a:ext cx="4950825" cy="698940"/>
          </a:xfrm>
          <a:custGeom>
            <a:avLst/>
            <a:gdLst/>
            <a:ahLst/>
            <a:cxnLst/>
            <a:rect l="l" t="t" r="r" b="b"/>
            <a:pathLst>
              <a:path w="4950825" h="698940">
                <a:moveTo>
                  <a:pt x="0" y="0"/>
                </a:moveTo>
                <a:lnTo>
                  <a:pt x="4950825" y="0"/>
                </a:lnTo>
                <a:lnTo>
                  <a:pt x="4950825" y="698940"/>
                </a:lnTo>
                <a:lnTo>
                  <a:pt x="0" y="698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221301" y="2052547"/>
            <a:ext cx="5799494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4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EF4BF"/>
                </a:solidFill>
                <a:ea typeface="Calibri (MS) Bold"/>
                <a:cs typeface="Calibri (MS) Bold"/>
                <a:sym typeface="Calibri (MS) Bold"/>
              </a:rPr>
              <a:t>APRESENTAÇÃO </a:t>
            </a:r>
          </a:p>
          <a:p>
            <a:pPr algn="ctr">
              <a:lnSpc>
                <a:spcPts val="3924"/>
              </a:lnSpc>
              <a:spcBef>
                <a:spcPct val="0"/>
              </a:spcBef>
            </a:pPr>
            <a:r>
              <a:rPr lang="en-US" sz="3600" dirty="0">
                <a:solidFill>
                  <a:srgbClr val="1EF4BF"/>
                </a:solidFill>
                <a:ea typeface="Calibri (MS)"/>
                <a:cs typeface="Calibri (MS)"/>
                <a:sym typeface="Calibri (MS)"/>
              </a:rPr>
              <a:t>MODALIDADE </a:t>
            </a:r>
            <a:r>
              <a:rPr lang="en-US" sz="3600" b="1" dirty="0">
                <a:solidFill>
                  <a:srgbClr val="1EF4BF"/>
                </a:solidFill>
                <a:ea typeface="Calibri (MS) Bold"/>
                <a:cs typeface="Calibri (MS) Bold"/>
                <a:sym typeface="Calibri (MS) Bold"/>
              </a:rPr>
              <a:t>PÔSTER DIGITAL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47882" y="4191176"/>
            <a:ext cx="474633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5"/>
              </a:lnSpc>
              <a:spcBef>
                <a:spcPct val="0"/>
              </a:spcBef>
            </a:pPr>
            <a:r>
              <a:rPr lang="en-US" sz="4399" b="1" dirty="0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TÍTULO DO RESUMO</a:t>
            </a:r>
          </a:p>
          <a:p>
            <a:pPr algn="ctr">
              <a:lnSpc>
                <a:spcPts val="4795"/>
              </a:lnSpc>
              <a:spcBef>
                <a:spcPct val="0"/>
              </a:spcBef>
            </a:pPr>
            <a:r>
              <a:rPr lang="en-US" sz="4399" b="1" dirty="0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(CENTRALIZADO)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7482" y="6933578"/>
            <a:ext cx="9167132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Maria </a:t>
            </a:r>
            <a:r>
              <a:rPr lang="en-US" sz="2799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Fulana</a:t>
            </a:r>
            <a:r>
              <a:rPr lang="en-US" sz="2799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 da Silva (</a:t>
            </a:r>
            <a:r>
              <a:rPr lang="en-US" sz="2799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Relatora</a:t>
            </a:r>
            <a:r>
              <a:rPr lang="en-US" sz="2799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)1, João Francisco José (Autor)1, Ana Maria Machado Borges (</a:t>
            </a:r>
            <a:r>
              <a:rPr lang="en-US" sz="2799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Orientadora</a:t>
            </a:r>
            <a:r>
              <a:rPr lang="en-US" sz="2799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)2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0248" y="8500899"/>
            <a:ext cx="1497826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1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1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Acadêmicos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Enfermagem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. Centro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Universitário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 Dr.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Leão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 Sampaio (UNILEÃO) - Juazeiro do Norte,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Ceará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Brasil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. </a:t>
            </a:r>
          </a:p>
          <a:p>
            <a:pPr algn="just">
              <a:lnSpc>
                <a:spcPts val="2616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2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Docente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 do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Curso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 de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Enfermagem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. Centro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Universitário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 Dr.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Leão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 Sampaio (UNILEÃO) - Juazeiro do Norte,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Ceará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Brasil</a:t>
            </a:r>
            <a:r>
              <a:rPr lang="en-US" sz="2400" dirty="0">
                <a:solidFill>
                  <a:srgbClr val="FFFFFF"/>
                </a:solidFill>
                <a:ea typeface="Calibri (MS)"/>
                <a:cs typeface="Calibri (MS)"/>
                <a:sym typeface="Calibri (MS)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78" y="0"/>
            <a:ext cx="572123" cy="10287000"/>
            <a:chOff x="0" y="0"/>
            <a:chExt cx="15068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683" cy="2709333"/>
            </a:xfrm>
            <a:custGeom>
              <a:avLst/>
              <a:gdLst/>
              <a:ahLst/>
              <a:cxnLst/>
              <a:rect l="l" t="t" r="r" b="b"/>
              <a:pathLst>
                <a:path w="150683" h="2709333">
                  <a:moveTo>
                    <a:pt x="0" y="0"/>
                  </a:moveTo>
                  <a:lnTo>
                    <a:pt x="150683" y="0"/>
                  </a:lnTo>
                  <a:lnTo>
                    <a:pt x="15068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1B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068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141674" y="9830473"/>
            <a:ext cx="5146326" cy="456528"/>
          </a:xfrm>
          <a:custGeom>
            <a:avLst/>
            <a:gdLst/>
            <a:ahLst/>
            <a:cxnLst/>
            <a:rect l="l" t="t" r="r" b="b"/>
            <a:pathLst>
              <a:path w="1700093" h="356706">
                <a:moveTo>
                  <a:pt x="0" y="0"/>
                </a:moveTo>
                <a:lnTo>
                  <a:pt x="1700093" y="0"/>
                </a:lnTo>
                <a:lnTo>
                  <a:pt x="1700093" y="356706"/>
                </a:lnTo>
                <a:lnTo>
                  <a:pt x="0" y="356706"/>
                </a:lnTo>
                <a:close/>
              </a:path>
            </a:pathLst>
          </a:custGeom>
          <a:solidFill>
            <a:srgbClr val="031BA0"/>
          </a:solidFill>
        </p:spPr>
      </p:sp>
      <p:sp>
        <p:nvSpPr>
          <p:cNvPr id="7" name="TextBox 7"/>
          <p:cNvSpPr txBox="1"/>
          <p:nvPr/>
        </p:nvSpPr>
        <p:spPr>
          <a:xfrm>
            <a:off x="13141674" y="9649646"/>
            <a:ext cx="6455040" cy="1535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90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693253" y="243609"/>
            <a:ext cx="2703615" cy="1034133"/>
          </a:xfrm>
          <a:custGeom>
            <a:avLst/>
            <a:gdLst/>
            <a:ahLst/>
            <a:cxnLst/>
            <a:rect l="l" t="t" r="r" b="b"/>
            <a:pathLst>
              <a:path w="2703615" h="1034133">
                <a:moveTo>
                  <a:pt x="0" y="0"/>
                </a:moveTo>
                <a:lnTo>
                  <a:pt x="2703615" y="0"/>
                </a:lnTo>
                <a:lnTo>
                  <a:pt x="2703615" y="1034133"/>
                </a:lnTo>
                <a:lnTo>
                  <a:pt x="0" y="103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07593" y="9109724"/>
            <a:ext cx="1303413" cy="1177276"/>
          </a:xfrm>
          <a:custGeom>
            <a:avLst/>
            <a:gdLst/>
            <a:ahLst/>
            <a:cxnLst/>
            <a:rect l="l" t="t" r="r" b="b"/>
            <a:pathLst>
              <a:path w="1303413" h="1177276">
                <a:moveTo>
                  <a:pt x="0" y="0"/>
                </a:moveTo>
                <a:lnTo>
                  <a:pt x="1303414" y="0"/>
                </a:lnTo>
                <a:lnTo>
                  <a:pt x="1303414" y="1177276"/>
                </a:lnTo>
                <a:lnTo>
                  <a:pt x="0" y="11772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693253" y="1272378"/>
            <a:ext cx="17217754" cy="387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Lorem ipsum dolor sit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amet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consectetur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adipiscing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elit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sed do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eiusmod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tempor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incididunt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ut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labore et dolore magna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aliqua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. Ut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enim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ad minim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veniam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quis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nostrud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exercitation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ullamco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laboris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nisi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ut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aliquip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ex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ea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commodo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consequat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. Duis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aute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irure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dolor in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reprehenderit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in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voluptate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velit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esse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cillum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dolore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eu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fugiat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nulla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pariatur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.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Excepteur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sint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occaecat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cupidatat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non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proident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sunt in culpa qui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officia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deserunt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mollit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anim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id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est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laborum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3253" y="6347811"/>
            <a:ext cx="17217754" cy="86549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3999"/>
              </a:lnSpc>
            </a:pPr>
            <a:r>
              <a:rPr lang="en-US" sz="3999" b="1" dirty="0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OBJETIVO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3253" y="7107487"/>
            <a:ext cx="17217754" cy="195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Lorem ipsum dolor sit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amet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consectetur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adipiscing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elit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sed do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eiusmod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tempor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incididunt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ut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labore et dolore magna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aliqua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. Ut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enim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ad minim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veniam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quis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nostrud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exercitation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ullamco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laboris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nisi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ut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aliquip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ex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ea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commodo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consequat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. 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C09D7C95-3345-8D5C-89BF-45C9601C7ADC}"/>
              </a:ext>
            </a:extLst>
          </p:cNvPr>
          <p:cNvSpPr/>
          <p:nvPr/>
        </p:nvSpPr>
        <p:spPr>
          <a:xfrm>
            <a:off x="4085349" y="316359"/>
            <a:ext cx="13825657" cy="801171"/>
          </a:xfrm>
          <a:prstGeom prst="roundRect">
            <a:avLst/>
          </a:prstGeom>
          <a:solidFill>
            <a:srgbClr val="031A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INTRODUÇÃO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EAE92EB0-35C0-DCB1-DB25-43AE5F4B51F0}"/>
              </a:ext>
            </a:extLst>
          </p:cNvPr>
          <p:cNvSpPr/>
          <p:nvPr/>
        </p:nvSpPr>
        <p:spPr>
          <a:xfrm>
            <a:off x="693252" y="6347812"/>
            <a:ext cx="17217754" cy="789604"/>
          </a:xfrm>
          <a:prstGeom prst="roundRect">
            <a:avLst/>
          </a:prstGeom>
          <a:solidFill>
            <a:srgbClr val="031A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OBJETIVO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78" y="0"/>
            <a:ext cx="572123" cy="10287000"/>
            <a:chOff x="0" y="0"/>
            <a:chExt cx="15068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0683" cy="2709333"/>
            </a:xfrm>
            <a:custGeom>
              <a:avLst/>
              <a:gdLst/>
              <a:ahLst/>
              <a:cxnLst/>
              <a:rect l="l" t="t" r="r" b="b"/>
              <a:pathLst>
                <a:path w="150683" h="2709333">
                  <a:moveTo>
                    <a:pt x="0" y="0"/>
                  </a:moveTo>
                  <a:lnTo>
                    <a:pt x="150683" y="0"/>
                  </a:lnTo>
                  <a:lnTo>
                    <a:pt x="15068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1BA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068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141674" y="9830473"/>
            <a:ext cx="5146326" cy="456528"/>
          </a:xfrm>
          <a:custGeom>
            <a:avLst/>
            <a:gdLst/>
            <a:ahLst/>
            <a:cxnLst/>
            <a:rect l="l" t="t" r="r" b="b"/>
            <a:pathLst>
              <a:path w="1700093" h="356706">
                <a:moveTo>
                  <a:pt x="0" y="0"/>
                </a:moveTo>
                <a:lnTo>
                  <a:pt x="1700093" y="0"/>
                </a:lnTo>
                <a:lnTo>
                  <a:pt x="1700093" y="356706"/>
                </a:lnTo>
                <a:lnTo>
                  <a:pt x="0" y="356706"/>
                </a:lnTo>
                <a:close/>
              </a:path>
            </a:pathLst>
          </a:custGeom>
          <a:solidFill>
            <a:srgbClr val="031BA0"/>
          </a:solidFill>
        </p:spPr>
      </p:sp>
      <p:sp>
        <p:nvSpPr>
          <p:cNvPr id="7" name="TextBox 7"/>
          <p:cNvSpPr txBox="1"/>
          <p:nvPr/>
        </p:nvSpPr>
        <p:spPr>
          <a:xfrm>
            <a:off x="13141674" y="9649646"/>
            <a:ext cx="6455040" cy="1535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90"/>
              </a:lnSpc>
            </a:pPr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693253" y="243609"/>
            <a:ext cx="2703615" cy="1034133"/>
          </a:xfrm>
          <a:custGeom>
            <a:avLst/>
            <a:gdLst/>
            <a:ahLst/>
            <a:cxnLst/>
            <a:rect l="l" t="t" r="r" b="b"/>
            <a:pathLst>
              <a:path w="2703615" h="1034133">
                <a:moveTo>
                  <a:pt x="0" y="0"/>
                </a:moveTo>
                <a:lnTo>
                  <a:pt x="2703615" y="0"/>
                </a:lnTo>
                <a:lnTo>
                  <a:pt x="2703615" y="1034133"/>
                </a:lnTo>
                <a:lnTo>
                  <a:pt x="0" y="10341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607593" y="9109724"/>
            <a:ext cx="1303413" cy="1177276"/>
          </a:xfrm>
          <a:custGeom>
            <a:avLst/>
            <a:gdLst/>
            <a:ahLst/>
            <a:cxnLst/>
            <a:rect l="l" t="t" r="r" b="b"/>
            <a:pathLst>
              <a:path w="1303413" h="1177276">
                <a:moveTo>
                  <a:pt x="0" y="0"/>
                </a:moveTo>
                <a:lnTo>
                  <a:pt x="1303414" y="0"/>
                </a:lnTo>
                <a:lnTo>
                  <a:pt x="1303414" y="1177276"/>
                </a:lnTo>
                <a:lnTo>
                  <a:pt x="0" y="11772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93253" y="6347811"/>
            <a:ext cx="17217754" cy="86549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3999"/>
              </a:lnSpc>
            </a:pPr>
            <a:r>
              <a:rPr lang="en-US" sz="3999" b="1" dirty="0">
                <a:solidFill>
                  <a:srgbClr val="FFFFFF"/>
                </a:solidFill>
                <a:ea typeface="Calibri (MS) Bold"/>
                <a:cs typeface="Calibri (MS) Bold"/>
                <a:sym typeface="Calibri (MS) Bold"/>
              </a:rPr>
              <a:t>OBJETIVO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C09D7C95-3345-8D5C-89BF-45C9601C7ADC}"/>
              </a:ext>
            </a:extLst>
          </p:cNvPr>
          <p:cNvSpPr/>
          <p:nvPr/>
        </p:nvSpPr>
        <p:spPr>
          <a:xfrm>
            <a:off x="4085349" y="316359"/>
            <a:ext cx="13825657" cy="801171"/>
          </a:xfrm>
          <a:prstGeom prst="roundRect">
            <a:avLst/>
          </a:prstGeom>
          <a:solidFill>
            <a:srgbClr val="031A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MÉTODO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CF7D991-1A74-7DD6-9E12-E64A44F0FA10}"/>
              </a:ext>
            </a:extLst>
          </p:cNvPr>
          <p:cNvSpPr txBox="1"/>
          <p:nvPr/>
        </p:nvSpPr>
        <p:spPr>
          <a:xfrm>
            <a:off x="693253" y="1272378"/>
            <a:ext cx="17217754" cy="387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Lorem ipsum dolor sit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amet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consectetur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adipiscing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elit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sed do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eiusmod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tempor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incididunt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ut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labore et dolore magna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aliqua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. Ut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enim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ad minim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veniam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quis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nostrud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exercitation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ullamco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laboris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nisi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ut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aliquip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ex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ea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commodo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consequat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. Duis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aute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irure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dolor in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reprehenderit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in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voluptate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velit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esse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cillum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dolore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eu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fugiat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nulla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pariatur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.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Excepteur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sint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occaecat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cupidatat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non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proident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, sunt in culpa qui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officia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deserunt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mollit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anim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id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est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laborum</a:t>
            </a:r>
            <a:r>
              <a:rPr lang="en-US" sz="3600" dirty="0">
                <a:solidFill>
                  <a:srgbClr val="031BA0"/>
                </a:solidFill>
                <a:ea typeface="Calibri (MS)"/>
                <a:cs typeface="Calibri (MS)"/>
                <a:sym typeface="Calibri (MS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544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7715877" y="0"/>
            <a:ext cx="572123" cy="10287000"/>
            <a:chOff x="0" y="0"/>
            <a:chExt cx="150683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0683" cy="2709333"/>
            </a:xfrm>
            <a:custGeom>
              <a:avLst/>
              <a:gdLst/>
              <a:ahLst/>
              <a:cxnLst/>
              <a:rect l="l" t="t" r="r" b="b"/>
              <a:pathLst>
                <a:path w="150683" h="2709333">
                  <a:moveTo>
                    <a:pt x="0" y="0"/>
                  </a:moveTo>
                  <a:lnTo>
                    <a:pt x="150683" y="0"/>
                  </a:lnTo>
                  <a:lnTo>
                    <a:pt x="15068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1BA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5068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9830473"/>
            <a:ext cx="6455040" cy="456528"/>
          </a:xfrm>
          <a:custGeom>
            <a:avLst/>
            <a:gdLst/>
            <a:ahLst/>
            <a:cxnLst/>
            <a:rect l="l" t="t" r="r" b="b"/>
            <a:pathLst>
              <a:path w="1700093" h="356706">
                <a:moveTo>
                  <a:pt x="0" y="0"/>
                </a:moveTo>
                <a:lnTo>
                  <a:pt x="1700093" y="0"/>
                </a:lnTo>
                <a:lnTo>
                  <a:pt x="1700093" y="356706"/>
                </a:lnTo>
                <a:lnTo>
                  <a:pt x="0" y="356706"/>
                </a:lnTo>
                <a:close/>
              </a:path>
            </a:pathLst>
          </a:custGeom>
          <a:solidFill>
            <a:srgbClr val="031BA0"/>
          </a:solidFill>
        </p:spPr>
      </p:sp>
      <p:sp>
        <p:nvSpPr>
          <p:cNvPr id="10" name="TextBox 10"/>
          <p:cNvSpPr txBox="1"/>
          <p:nvPr/>
        </p:nvSpPr>
        <p:spPr>
          <a:xfrm>
            <a:off x="0" y="9649646"/>
            <a:ext cx="6455040" cy="153519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590"/>
              </a:lnSpc>
            </a:pPr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16842022" y="7918829"/>
            <a:ext cx="1378198" cy="2368171"/>
          </a:xfrm>
          <a:custGeom>
            <a:avLst/>
            <a:gdLst/>
            <a:ahLst/>
            <a:cxnLst/>
            <a:rect l="l" t="t" r="r" b="b"/>
            <a:pathLst>
              <a:path w="1378198" h="2368171">
                <a:moveTo>
                  <a:pt x="0" y="0"/>
                </a:moveTo>
                <a:lnTo>
                  <a:pt x="1378197" y="0"/>
                </a:lnTo>
                <a:lnTo>
                  <a:pt x="1378197" y="2368171"/>
                </a:lnTo>
                <a:lnTo>
                  <a:pt x="0" y="2368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0473" y="243609"/>
            <a:ext cx="2703615" cy="1034133"/>
          </a:xfrm>
          <a:custGeom>
            <a:avLst/>
            <a:gdLst/>
            <a:ahLst/>
            <a:cxnLst/>
            <a:rect l="l" t="t" r="r" b="b"/>
            <a:pathLst>
              <a:path w="2703615" h="1034133">
                <a:moveTo>
                  <a:pt x="0" y="0"/>
                </a:moveTo>
                <a:lnTo>
                  <a:pt x="2703615" y="0"/>
                </a:lnTo>
                <a:lnTo>
                  <a:pt x="2703615" y="1034133"/>
                </a:lnTo>
                <a:lnTo>
                  <a:pt x="0" y="1034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50473" y="1272378"/>
            <a:ext cx="17217754" cy="3871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Lorem ipsum dolor sit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amet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consectetur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adipiscing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elit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, sed do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eiusmod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tempor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incididunt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ut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labore et dolore magna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aliqua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. Ut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enim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ad minim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veniam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quis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nostrud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exercitation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ullamco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laboris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nisi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ut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aliquip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ex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ea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commodo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consequat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. Duis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aute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irure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dolor in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reprehenderit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in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voluptate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velit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esse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cillum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dolore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eu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fugiat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nulla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pariatur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.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Excepteur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sint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occaecat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cupidatat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non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proident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, sunt in culpa qui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officia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deserunt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mollit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anim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id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est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laborum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0473" y="6415878"/>
            <a:ext cx="17217754" cy="1956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Lorem ipsum dolor sit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amet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consectetur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adipiscing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elit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, sed do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eiusmod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tempor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incididunt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ut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labore et dolore magna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aliqua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. Ut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enim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ad minim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veniam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,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quis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nostrud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exercitation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ullamco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laboris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nisi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ut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aliquip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ex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ea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commodo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600" dirty="0" err="1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consequat</a:t>
            </a:r>
            <a:r>
              <a:rPr lang="en-US" sz="3600" dirty="0">
                <a:solidFill>
                  <a:srgbClr val="031BA0"/>
                </a:solidFill>
                <a:latin typeface="Calibri (MS)"/>
                <a:ea typeface="Calibri (MS)"/>
                <a:cs typeface="Calibri (MS)"/>
                <a:sym typeface="Calibri (MS)"/>
              </a:rPr>
              <a:t>. </a:t>
            </a:r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54211F2B-194F-94F3-7C97-80E0A0386FA2}"/>
              </a:ext>
            </a:extLst>
          </p:cNvPr>
          <p:cNvSpPr/>
          <p:nvPr/>
        </p:nvSpPr>
        <p:spPr>
          <a:xfrm>
            <a:off x="3642570" y="408610"/>
            <a:ext cx="13888551" cy="789604"/>
          </a:xfrm>
          <a:prstGeom prst="roundRect">
            <a:avLst/>
          </a:prstGeom>
          <a:solidFill>
            <a:srgbClr val="031A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RESULTADOS E DISCUSSÃO </a:t>
            </a:r>
          </a:p>
        </p:txBody>
      </p: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0FD8084D-A2DE-4155-A40B-0FD63F025DF5}"/>
              </a:ext>
            </a:extLst>
          </p:cNvPr>
          <p:cNvSpPr/>
          <p:nvPr/>
        </p:nvSpPr>
        <p:spPr>
          <a:xfrm>
            <a:off x="250474" y="5653025"/>
            <a:ext cx="17217754" cy="789604"/>
          </a:xfrm>
          <a:prstGeom prst="roundRect">
            <a:avLst/>
          </a:prstGeom>
          <a:solidFill>
            <a:srgbClr val="031A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CONCLUSÃO OU CONSIDERAÇÕES FINAIS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B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03752" y="9205232"/>
            <a:ext cx="2624575" cy="529805"/>
          </a:xfrm>
          <a:custGeom>
            <a:avLst/>
            <a:gdLst/>
            <a:ahLst/>
            <a:cxnLst/>
            <a:rect l="l" t="t" r="r" b="b"/>
            <a:pathLst>
              <a:path w="2624575" h="529805">
                <a:moveTo>
                  <a:pt x="0" y="0"/>
                </a:moveTo>
                <a:lnTo>
                  <a:pt x="2624575" y="0"/>
                </a:lnTo>
                <a:lnTo>
                  <a:pt x="2624575" y="529806"/>
                </a:lnTo>
                <a:lnTo>
                  <a:pt x="0" y="529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91114" y="1580525"/>
            <a:ext cx="17058289" cy="2655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90"/>
              </a:lnSpc>
            </a:pP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Lorem ipsum dolor sit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amet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consectetur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adipiscing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elit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sed do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eiusmod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tempor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incididunt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labore et dolore magna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aliqua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Ut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enim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ad minim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veniam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quis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nostrud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exercitation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ullamco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laboris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nisi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aliquip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ex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ea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commodo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consequat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590"/>
              </a:lnSpc>
            </a:pPr>
            <a:endParaRPr lang="en-US" sz="185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590"/>
              </a:lnSpc>
            </a:pP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Duis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aute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irure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dolor in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reprehenderit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voluptate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velit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esse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cillum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dolore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eu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fugiat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nulla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pariatur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Excepteur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sint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occaecat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cupidatat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non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proident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sunt in culpa qui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officia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deserunt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mollit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anim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id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laborum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590"/>
              </a:lnSpc>
            </a:pPr>
            <a:endParaRPr lang="en-US" sz="185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2590"/>
              </a:lnSpc>
              <a:spcBef>
                <a:spcPct val="0"/>
              </a:spcBef>
            </a:pP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Lorem ipsum dolor sit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amet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consectetur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adipiscing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elit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sed do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eiusmod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tempor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incididunt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labore et dolore magna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aliqua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Ut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enim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ad minim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veniam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quis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nostrud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exercitation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ullamco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laboris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nisi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aliquip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ex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ea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commodo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5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consequat</a:t>
            </a:r>
            <a:r>
              <a:rPr lang="en-US" sz="185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0"/>
            <a:ext cx="572123" cy="10287000"/>
            <a:chOff x="0" y="0"/>
            <a:chExt cx="15068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0683" cy="2709333"/>
            </a:xfrm>
            <a:custGeom>
              <a:avLst/>
              <a:gdLst/>
              <a:ahLst/>
              <a:cxnLst/>
              <a:rect l="l" t="t" r="r" b="b"/>
              <a:pathLst>
                <a:path w="150683" h="2709333">
                  <a:moveTo>
                    <a:pt x="0" y="0"/>
                  </a:moveTo>
                  <a:lnTo>
                    <a:pt x="150683" y="0"/>
                  </a:lnTo>
                  <a:lnTo>
                    <a:pt x="15068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5068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606720">
            <a:off x="107631" y="7923701"/>
            <a:ext cx="4325087" cy="3952048"/>
          </a:xfrm>
          <a:custGeom>
            <a:avLst/>
            <a:gdLst/>
            <a:ahLst/>
            <a:cxnLst/>
            <a:rect l="l" t="t" r="r" b="b"/>
            <a:pathLst>
              <a:path w="4325087" h="3952048">
                <a:moveTo>
                  <a:pt x="0" y="0"/>
                </a:moveTo>
                <a:lnTo>
                  <a:pt x="4325087" y="0"/>
                </a:lnTo>
                <a:lnTo>
                  <a:pt x="4325087" y="3952048"/>
                </a:lnTo>
                <a:lnTo>
                  <a:pt x="0" y="395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Retângulo Arredondado 11">
            <a:extLst>
              <a:ext uri="{FF2B5EF4-FFF2-40B4-BE49-F238E27FC236}">
                <a16:creationId xmlns:a16="http://schemas.microsoft.com/office/drawing/2014/main" id="{0ABE991F-9DD9-4144-4B86-EA79B3F461F6}"/>
              </a:ext>
            </a:extLst>
          </p:cNvPr>
          <p:cNvSpPr/>
          <p:nvPr/>
        </p:nvSpPr>
        <p:spPr>
          <a:xfrm>
            <a:off x="891115" y="551963"/>
            <a:ext cx="17058289" cy="7896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solidFill>
                  <a:srgbClr val="031A9A"/>
                </a:solidFill>
              </a:rPr>
              <a:t>REFERÊNCIAS BIBLIOGRÁFICAS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B3E9D5D-7100-BE44-9E35-92DDD238B7DB}"/>
              </a:ext>
            </a:extLst>
          </p:cNvPr>
          <p:cNvSpPr/>
          <p:nvPr/>
        </p:nvSpPr>
        <p:spPr>
          <a:xfrm>
            <a:off x="12115800" y="8972232"/>
            <a:ext cx="2895600" cy="1037844"/>
          </a:xfrm>
          <a:custGeom>
            <a:avLst/>
            <a:gdLst/>
            <a:ahLst/>
            <a:cxnLst/>
            <a:rect l="l" t="t" r="r" b="b"/>
            <a:pathLst>
              <a:path w="4152460" h="1588334">
                <a:moveTo>
                  <a:pt x="0" y="0"/>
                </a:moveTo>
                <a:lnTo>
                  <a:pt x="4152460" y="0"/>
                </a:lnTo>
                <a:lnTo>
                  <a:pt x="4152460" y="1588334"/>
                </a:lnTo>
                <a:lnTo>
                  <a:pt x="0" y="15883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C309B">
                <a:alpha val="100000"/>
              </a:srgbClr>
            </a:gs>
            <a:gs pos="100000">
              <a:srgbClr val="030791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>
            <a:extLst>
              <a:ext uri="{FF2B5EF4-FFF2-40B4-BE49-F238E27FC236}">
                <a16:creationId xmlns:a16="http://schemas.microsoft.com/office/drawing/2014/main" id="{7C4DBEF5-5CF6-2828-6653-939B838A2AE9}"/>
              </a:ext>
            </a:extLst>
          </p:cNvPr>
          <p:cNvSpPr/>
          <p:nvPr/>
        </p:nvSpPr>
        <p:spPr>
          <a:xfrm>
            <a:off x="9561408" y="1"/>
            <a:ext cx="8726592" cy="10287000"/>
          </a:xfrm>
          <a:custGeom>
            <a:avLst/>
            <a:gdLst/>
            <a:ahLst/>
            <a:cxnLst/>
            <a:rect l="l" t="t" r="r" b="b"/>
            <a:pathLst>
              <a:path w="14722438" h="11101121">
                <a:moveTo>
                  <a:pt x="0" y="0"/>
                </a:moveTo>
                <a:lnTo>
                  <a:pt x="14722438" y="0"/>
                </a:lnTo>
                <a:lnTo>
                  <a:pt x="14722438" y="11101122"/>
                </a:lnTo>
                <a:lnTo>
                  <a:pt x="0" y="11101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13" t="-16365" r="-76821" b="-1296"/>
            </a:stretch>
          </a:blipFill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ED4DC9C-6A26-10A0-2197-C5EE9DA8C1DF}"/>
              </a:ext>
            </a:extLst>
          </p:cNvPr>
          <p:cNvSpPr/>
          <p:nvPr/>
        </p:nvSpPr>
        <p:spPr>
          <a:xfrm>
            <a:off x="9405128" y="1295823"/>
            <a:ext cx="6570743" cy="7147521"/>
          </a:xfrm>
          <a:custGeom>
            <a:avLst/>
            <a:gdLst/>
            <a:ahLst/>
            <a:cxnLst/>
            <a:rect l="l" t="t" r="r" b="b"/>
            <a:pathLst>
              <a:path w="6570743" h="7147521">
                <a:moveTo>
                  <a:pt x="0" y="0"/>
                </a:moveTo>
                <a:lnTo>
                  <a:pt x="6570743" y="0"/>
                </a:lnTo>
                <a:lnTo>
                  <a:pt x="6570743" y="7147520"/>
                </a:lnTo>
                <a:lnTo>
                  <a:pt x="0" y="7147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B1CCD44E-6909-1356-70D3-6E1DCA645191}"/>
              </a:ext>
            </a:extLst>
          </p:cNvPr>
          <p:cNvSpPr/>
          <p:nvPr/>
        </p:nvSpPr>
        <p:spPr>
          <a:xfrm>
            <a:off x="994145" y="3731972"/>
            <a:ext cx="637576" cy="637576"/>
          </a:xfrm>
          <a:custGeom>
            <a:avLst/>
            <a:gdLst/>
            <a:ahLst/>
            <a:cxnLst/>
            <a:rect l="l" t="t" r="r" b="b"/>
            <a:pathLst>
              <a:path w="637576" h="637576">
                <a:moveTo>
                  <a:pt x="0" y="0"/>
                </a:moveTo>
                <a:lnTo>
                  <a:pt x="637576" y="0"/>
                </a:lnTo>
                <a:lnTo>
                  <a:pt x="637576" y="637576"/>
                </a:lnTo>
                <a:lnTo>
                  <a:pt x="0" y="637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849635C-561B-F53F-BA32-46CB3F488F96}"/>
              </a:ext>
            </a:extLst>
          </p:cNvPr>
          <p:cNvSpPr txBox="1"/>
          <p:nvPr/>
        </p:nvSpPr>
        <p:spPr>
          <a:xfrm>
            <a:off x="1742745" y="3731972"/>
            <a:ext cx="7831068" cy="1744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856"/>
              </a:lnSpc>
            </a:pPr>
            <a:r>
              <a:rPr lang="en-US" sz="96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OBRIGADO!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B00B0AD3-6DF8-CCF5-6738-E4EEC9E14512}"/>
              </a:ext>
            </a:extLst>
          </p:cNvPr>
          <p:cNvSpPr/>
          <p:nvPr/>
        </p:nvSpPr>
        <p:spPr>
          <a:xfrm>
            <a:off x="9561408" y="8769265"/>
            <a:ext cx="2198631" cy="443823"/>
          </a:xfrm>
          <a:custGeom>
            <a:avLst/>
            <a:gdLst/>
            <a:ahLst/>
            <a:cxnLst/>
            <a:rect l="l" t="t" r="r" b="b"/>
            <a:pathLst>
              <a:path w="2198631" h="443823">
                <a:moveTo>
                  <a:pt x="0" y="0"/>
                </a:moveTo>
                <a:lnTo>
                  <a:pt x="2198631" y="0"/>
                </a:lnTo>
                <a:lnTo>
                  <a:pt x="2198631" y="443823"/>
                </a:lnTo>
                <a:lnTo>
                  <a:pt x="0" y="4438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DF4B4C44-F08F-B6B6-BE7B-CDFD3A4AAA25}"/>
              </a:ext>
            </a:extLst>
          </p:cNvPr>
          <p:cNvSpPr/>
          <p:nvPr/>
        </p:nvSpPr>
        <p:spPr>
          <a:xfrm>
            <a:off x="5995017" y="7544717"/>
            <a:ext cx="3105965" cy="3105965"/>
          </a:xfrm>
          <a:custGeom>
            <a:avLst/>
            <a:gdLst/>
            <a:ahLst/>
            <a:cxnLst/>
            <a:rect l="l" t="t" r="r" b="b"/>
            <a:pathLst>
              <a:path w="3105965" h="3105965">
                <a:moveTo>
                  <a:pt x="0" y="0"/>
                </a:moveTo>
                <a:lnTo>
                  <a:pt x="3105966" y="0"/>
                </a:lnTo>
                <a:lnTo>
                  <a:pt x="3105966" y="3105965"/>
                </a:lnTo>
                <a:lnTo>
                  <a:pt x="0" y="31059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96E2A86B-D41B-315C-2607-1444F5CAE7EF}"/>
              </a:ext>
            </a:extLst>
          </p:cNvPr>
          <p:cNvSpPr/>
          <p:nvPr/>
        </p:nvSpPr>
        <p:spPr>
          <a:xfrm>
            <a:off x="10215086" y="6967172"/>
            <a:ext cx="4950825" cy="698940"/>
          </a:xfrm>
          <a:custGeom>
            <a:avLst/>
            <a:gdLst/>
            <a:ahLst/>
            <a:cxnLst/>
            <a:rect l="l" t="t" r="r" b="b"/>
            <a:pathLst>
              <a:path w="4950825" h="698940">
                <a:moveTo>
                  <a:pt x="0" y="0"/>
                </a:moveTo>
                <a:lnTo>
                  <a:pt x="4950825" y="0"/>
                </a:lnTo>
                <a:lnTo>
                  <a:pt x="4950825" y="698940"/>
                </a:lnTo>
                <a:lnTo>
                  <a:pt x="0" y="6989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530</Words>
  <Application>Microsoft Macintosh PowerPoint</Application>
  <PresentationFormat>Personalizar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Calibri (MS)</vt:lpstr>
      <vt:lpstr>Calibri</vt:lpstr>
      <vt:lpstr>Poppins Bold</vt:lpstr>
      <vt:lpstr>Poppins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 - IX CONGRESSO ENF</dc:title>
  <cp:lastModifiedBy>Hercules Pereira Coelho</cp:lastModifiedBy>
  <cp:revision>6</cp:revision>
  <dcterms:created xsi:type="dcterms:W3CDTF">2006-08-16T00:00:00Z</dcterms:created>
  <dcterms:modified xsi:type="dcterms:W3CDTF">2025-02-25T22:08:16Z</dcterms:modified>
  <dc:identifier>DAGfwnEUtBk</dc:identifier>
</cp:coreProperties>
</file>